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4" autoAdjust="0"/>
    <p:restoredTop sz="94645" autoAdjust="0"/>
  </p:normalViewPr>
  <p:slideViewPr>
    <p:cSldViewPr snapToGrid="0">
      <p:cViewPr varScale="1">
        <p:scale>
          <a:sx n="67" d="100"/>
          <a:sy n="67" d="100"/>
        </p:scale>
        <p:origin x="-91" y="-1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9"/>
            <p:cNvSpPr/>
            <p:nvPr/>
          </p:nvSpPr>
          <p:spPr bwMode="gray">
            <a:xfrm>
              <a:off x="7289800" y="401638"/>
              <a:ext cx="4478338" cy="6054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 noChangeArrowheads="1"/>
            </p:cNvSpPr>
            <p:nvPr/>
          </p:nvSpPr>
          <p:spPr bwMode="gray">
            <a:xfrm rot="-5400000">
              <a:off x="3787244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10000 w 10000"/>
                <a:gd name="T3" fmla="*/ 8000 h 8000"/>
              </a:gdLst>
              <a:ahLst/>
              <a:cxnLst/>
              <a:rect l="T0" t="T1" r="T2" b="T3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5"/>
            <p:cNvSpPr>
              <a:spLocks noChangeArrowheads="1"/>
            </p:cNvSpPr>
            <p:nvPr/>
          </p:nvSpPr>
          <p:spPr bwMode="gray">
            <a:xfrm rot="-5677511">
              <a:off x="4698352" y="1826078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Rectangle 15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713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2B1A2-3B9D-4847-A273-93F73E73DEED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09BC8-D36F-4979-BCF4-675FDFDB8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6"/>
            <p:cNvSpPr/>
            <p:nvPr/>
          </p:nvSpPr>
          <p:spPr bwMode="gray">
            <a:xfrm>
              <a:off x="414338" y="401638"/>
              <a:ext cx="6511925" cy="6054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 noChangeArrowheads="1"/>
            </p:cNvSpPr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5"/>
            <p:cNvSpPr>
              <a:spLocks noChangeArrowheads="1"/>
            </p:cNvSpPr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10000 w 10000"/>
                <a:gd name="T3" fmla="*/ 8000 h 8000"/>
              </a:gdLst>
              <a:ahLst/>
              <a:cxnLst/>
              <a:rect l="T0" t="T1" r="T2" b="T3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Rectangle 13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27DCD-AE1C-4DB5-8A11-8346C56FF2CA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DB8DC-5055-41AE-811F-D5B9855ADB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0"/>
            <p:cNvSpPr/>
            <p:nvPr/>
          </p:nvSpPr>
          <p:spPr bwMode="gray">
            <a:xfrm>
              <a:off x="5713413" y="401638"/>
              <a:ext cx="6054725" cy="6054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 noChangeArrowheads="1"/>
            </p:cNvSpPr>
            <p:nvPr/>
          </p:nvSpPr>
          <p:spPr bwMode="gray">
            <a:xfrm rot="-5677511">
              <a:off x="3140485" y="1826078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5"/>
            <p:cNvSpPr>
              <a:spLocks noChangeArrowheads="1"/>
            </p:cNvSpPr>
            <p:nvPr/>
          </p:nvSpPr>
          <p:spPr bwMode="gray">
            <a:xfrm rot="-5400000">
              <a:off x="2229377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10000 w 10000"/>
                <a:gd name="T3" fmla="*/ 8000 h 8000"/>
              </a:gdLst>
              <a:ahLst/>
              <a:cxnLst/>
              <a:rect l="T0" t="T1" r="T2" b="T3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3713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B5469-9241-4E3A-B850-F0091B4D49AE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7DCDB-372E-42FF-A8A5-7C331A677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10"/>
            <p:cNvSpPr/>
            <p:nvPr/>
          </p:nvSpPr>
          <p:spPr bwMode="gray">
            <a:xfrm>
              <a:off x="6172200" y="401638"/>
              <a:ext cx="5595938" cy="6054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>
              <a:spLocks noChangeArrowheads="1"/>
            </p:cNvSpPr>
            <p:nvPr/>
          </p:nvSpPr>
          <p:spPr bwMode="gray">
            <a:xfrm rot="-5677511">
              <a:off x="4203594" y="1826078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5"/>
            <p:cNvSpPr>
              <a:spLocks noChangeArrowheads="1"/>
            </p:cNvSpPr>
            <p:nvPr/>
          </p:nvSpPr>
          <p:spPr bwMode="gray">
            <a:xfrm rot="-5400000">
              <a:off x="3295432" y="2801721"/>
              <a:ext cx="6053670" cy="1254558"/>
            </a:xfrm>
            <a:custGeom>
              <a:avLst/>
              <a:gdLst>
                <a:gd name="T0" fmla="*/ 0 w 10000"/>
                <a:gd name="T1" fmla="*/ 0 h 8000"/>
                <a:gd name="T2" fmla="*/ 10000 w 10000"/>
                <a:gd name="T3" fmla="*/ 8000 h 8000"/>
              </a:gdLst>
              <a:ahLst/>
              <a:cxnLst/>
              <a:rect l="T0" t="T1" r="T2" b="T3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3713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3ABE4-C95E-417B-8949-E7DF4F3D2C94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DFAE9-31E5-4F27-B483-C78DD93DC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 noChangeArrowheads="1"/>
            </p:cNvSpPr>
            <p:nvPr/>
          </p:nvSpPr>
          <p:spPr bwMode="gray">
            <a:xfrm rot="-589932">
              <a:off x="8490951" y="1797517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5"/>
            <p:cNvSpPr>
              <a:spLocks noChangeArrowheads="1"/>
            </p:cNvSpPr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7104 w 7104"/>
                <a:gd name="T3" fmla="*/ 2856 h 2856"/>
              </a:gdLst>
              <a:ahLst/>
              <a:cxnLst/>
              <a:rect l="T0" t="T1" r="T2" b="T3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Rectangle 20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>
              <a:spLocks noChangeArrowheads="1"/>
            </p:cNvSpPr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5"/>
            <p:cNvSpPr>
              <a:spLocks noChangeArrowheads="1"/>
            </p:cNvSpPr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7104 w 7104"/>
                <a:gd name="T3" fmla="*/ 2856 h 2856"/>
              </a:gdLst>
              <a:ahLst/>
              <a:cxnLst/>
              <a:rect l="T0" t="T1" r="T2" b="T3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" name="Rectangle 15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7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3713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EFC36-772A-43ED-BB69-4A723B720CD3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2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24794-5143-4480-9918-BF0B4012F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>
              <a:spLocks noChangeArrowheads="1"/>
            </p:cNvSpPr>
            <p:nvPr/>
          </p:nvSpPr>
          <p:spPr bwMode="gray">
            <a:xfrm rot="-589932">
              <a:off x="8490951" y="2714874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5"/>
            <p:cNvSpPr>
              <a:spLocks noChangeArrowheads="1"/>
            </p:cNvSpPr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>
                <a:gd name="T0" fmla="*/ 0 w 10000"/>
                <a:gd name="T1" fmla="*/ 0 h 7946"/>
                <a:gd name="T2" fmla="*/ 10000 w 10000"/>
                <a:gd name="T3" fmla="*/ 7946 h 7946"/>
              </a:gdLst>
              <a:ahLst/>
              <a:cxnLst/>
              <a:rect l="T0" t="T1" r="T2" b="T3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" name="Rectangle 12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713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52889-4ABF-42BB-B0B0-DF014F51279A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E3D42-D03C-4C03-9472-766F2ADFA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 noChangeArrowheads="1"/>
            </p:cNvSpPr>
            <p:nvPr/>
          </p:nvSpPr>
          <p:spPr bwMode="gray">
            <a:xfrm rot="-589932">
              <a:off x="8490951" y="4193583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5"/>
            <p:cNvSpPr>
              <a:spLocks noChangeArrowheads="1"/>
            </p:cNvSpPr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>
                <a:gd name="T0" fmla="*/ 0 w 10000"/>
                <a:gd name="T1" fmla="*/ 0 h 8000"/>
                <a:gd name="T2" fmla="*/ 10000 w 10000"/>
                <a:gd name="T3" fmla="*/ 8000 h 8000"/>
              </a:gdLst>
              <a:ahLst/>
              <a:cxnLst/>
              <a:rect l="T0" t="T1" r="T2" b="T3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713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64AD3-B425-455F-B9A5-F9C509A29EF3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CF7D2-8819-4DFE-AE52-A33D070D0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ChangeArrowheads="1"/>
            </p:cNvSpPr>
            <p:nvPr/>
          </p:nvSpPr>
          <p:spPr bwMode="gray">
            <a:xfrm rot="-589932">
              <a:off x="8490951" y="1797517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5"/>
            <p:cNvSpPr>
              <a:spLocks noChangeArrowheads="1"/>
            </p:cNvSpPr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7104 w 7104"/>
                <a:gd name="T3" fmla="*/ 2856 h 2856"/>
              </a:gdLst>
              <a:ahLst/>
              <a:cxnLst/>
              <a:rect l="T0" t="T1" r="T2" b="T3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3" name="Rectangle 20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16"/>
          <p:cNvCxnSpPr/>
          <p:nvPr/>
        </p:nvCxnSpPr>
        <p:spPr>
          <a:xfrm>
            <a:off x="4403725" y="2570163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17"/>
          <p:cNvCxnSpPr/>
          <p:nvPr/>
        </p:nvCxnSpPr>
        <p:spPr>
          <a:xfrm>
            <a:off x="7772400" y="2570163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Date Placeholder 6"/>
          <p:cNvSpPr>
            <a:spLocks noGrp="1"/>
          </p:cNvSpPr>
          <p:nvPr>
            <p:ph type="dt" sz="half" idx="18"/>
          </p:nvPr>
        </p:nvSpPr>
        <p:spPr>
          <a:xfrm>
            <a:off x="10653713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6C7E5-0F98-4FDB-A795-4E406D078305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27" name="Footer Placeholder 7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9700B-8E47-4F4E-80FE-9DCA2DBC97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7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>
              <a:spLocks noChangeArrowheads="1"/>
            </p:cNvSpPr>
            <p:nvPr/>
          </p:nvSpPr>
          <p:spPr bwMode="gray">
            <a:xfrm rot="-589932">
              <a:off x="8490951" y="1797517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5"/>
            <p:cNvSpPr>
              <a:spLocks noChangeArrowheads="1"/>
            </p:cNvSpPr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7104 w 7104"/>
                <a:gd name="T3" fmla="*/ 2856 h 2856"/>
              </a:gdLst>
              <a:ahLst/>
              <a:cxnLst/>
              <a:rect l="T0" t="T1" r="T2" b="T3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" name="Rectangle 20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8" name="Straight Connector 42"/>
          <p:cNvCxnSpPr/>
          <p:nvPr/>
        </p:nvCxnSpPr>
        <p:spPr>
          <a:xfrm>
            <a:off x="4405313" y="2570163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43"/>
          <p:cNvCxnSpPr/>
          <p:nvPr/>
        </p:nvCxnSpPr>
        <p:spPr>
          <a:xfrm>
            <a:off x="7797800" y="2570163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Date Placeholder 6"/>
          <p:cNvSpPr>
            <a:spLocks noGrp="1"/>
          </p:cNvSpPr>
          <p:nvPr>
            <p:ph type="dt" sz="half" idx="23"/>
          </p:nvPr>
        </p:nvSpPr>
        <p:spPr>
          <a:xfrm>
            <a:off x="10653713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98FE8-A241-4744-B5B0-642CB8C3E87A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31" name="Footer Placeholder 7"/>
          <p:cNvSpPr>
            <a:spLocks noGrp="1"/>
          </p:cNvSpPr>
          <p:nvPr>
            <p:ph type="ftr" sz="quarter" idx="24"/>
          </p:nvPr>
        </p:nvSpPr>
        <p:spPr>
          <a:xfrm>
            <a:off x="560388" y="6391275"/>
            <a:ext cx="36449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Slide Number Placeholder 8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3A8B9-9C8E-4FCB-B204-D08F6A8F96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>
              <a:spLocks noChangeArrowheads="1"/>
            </p:cNvSpPr>
            <p:nvPr/>
          </p:nvSpPr>
          <p:spPr bwMode="gray">
            <a:xfrm rot="-589932">
              <a:off x="8490951" y="1797517"/>
              <a:ext cx="3299407" cy="440924"/>
            </a:xfrm>
            <a:custGeom>
              <a:avLst/>
              <a:gdLst>
                <a:gd name="T0" fmla="*/ 0 w 10000"/>
                <a:gd name="T1" fmla="*/ 0 h 5291"/>
                <a:gd name="T2" fmla="*/ 10000 w 10000"/>
                <a:gd name="T3" fmla="*/ 5291 h 5291"/>
              </a:gdLst>
              <a:ahLst/>
              <a:cxnLst/>
              <a:rect l="T0" t="T1" r="T2" b="T3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5"/>
            <p:cNvSpPr>
              <a:spLocks noChangeArrowheads="1"/>
            </p:cNvSpPr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>
                <a:gd name="T0" fmla="*/ 0 w 7104"/>
                <a:gd name="T1" fmla="*/ 0 h 2856"/>
                <a:gd name="T2" fmla="*/ 7104 w 7104"/>
                <a:gd name="T3" fmla="*/ 2856 h 2856"/>
              </a:gdLst>
              <a:ahLst/>
              <a:cxnLst/>
              <a:rect l="T0" t="T1" r="T2" b="T3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>
                <a:gd name="T0" fmla="*/ 0 w 15356"/>
                <a:gd name="T1" fmla="*/ 0 h 8638"/>
                <a:gd name="T2" fmla="*/ 15356 w 15356"/>
                <a:gd name="T3" fmla="*/ 8638 h 8638"/>
              </a:gdLst>
              <a:ahLst/>
              <a:cxnLst/>
              <a:rect l="T0" t="T1" r="T2" b="T3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Rectangle 20"/>
          <p:cNvSpPr/>
          <p:nvPr/>
        </p:nvSpPr>
        <p:spPr>
          <a:xfrm>
            <a:off x="10437813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4988" y="6391275"/>
            <a:ext cx="990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5BF3B-1907-4D79-83A4-F72FF0D9D2A0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5177F-C938-477F-A970-8C11A943D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itle Placeholder 1"/>
          <p:cNvSpPr>
            <a:spLocks noGrp="1"/>
          </p:cNvSpPr>
          <p:nvPr>
            <p:ph type="title"/>
          </p:nvPr>
        </p:nvSpPr>
        <p:spPr bwMode="gray">
          <a:xfrm>
            <a:off x="1155700" y="973138"/>
            <a:ext cx="87614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81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55700" y="2603500"/>
            <a:ext cx="876141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3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713" y="6391275"/>
            <a:ext cx="992187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C7F9B6-2036-42A6-BC16-EDF263C403CA}" type="datetimeFigureOut">
              <a:rPr lang="ru-RU"/>
              <a:pPr>
                <a:defRPr/>
              </a:pPr>
              <a:t>25.06.2015</a:t>
            </a:fld>
            <a:endParaRPr lang="ru-RU"/>
          </a:p>
        </p:txBody>
      </p:sp>
      <p:sp>
        <p:nvSpPr>
          <p:cNvPr id="3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0388" y="6391275"/>
            <a:ext cx="3860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088" y="295275"/>
            <a:ext cx="838200" cy="768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28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CB552C-E4AA-4E60-AB2C-074FD9A53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bg2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747838" y="973138"/>
            <a:ext cx="9070975" cy="70802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ru-RU" sz="4000" b="1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ru-RU" sz="4000" b="1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ru-RU" sz="4000" b="1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ru-RU" sz="4000" b="1" smtClean="0">
                <a:solidFill>
                  <a:schemeClr val="tx1"/>
                </a:solidFill>
                <a:latin typeface="Century Gothic" pitchFamily="34" charset="0"/>
              </a:rPr>
              <a:t/>
            </a:r>
            <a:br>
              <a:rPr lang="ru-RU" sz="4000" b="1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ru-RU" sz="4000" b="1" smtClean="0">
                <a:solidFill>
                  <a:schemeClr val="tx1"/>
                </a:solidFill>
                <a:latin typeface="Century Gothic" pitchFamily="34" charset="0"/>
              </a:rPr>
              <a:t>   </a:t>
            </a:r>
            <a:br>
              <a:rPr lang="ru-RU" sz="4000" b="1" smtClean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ru-RU" sz="4400" b="1" smtClean="0">
                <a:solidFill>
                  <a:schemeClr val="tx1"/>
                </a:solidFill>
                <a:latin typeface="Arial" charset="0"/>
                <a:ea typeface="Batang" pitchFamily="18" charset="-127"/>
              </a:rPr>
              <a:t>Опыт бункеровки паромов с автотранспорта</a:t>
            </a:r>
            <a:r>
              <a:rPr lang="ru-RU" sz="4400" b="1" smtClean="0">
                <a:latin typeface="Arial" charset="0"/>
                <a:ea typeface="Batang" pitchFamily="18" charset="-127"/>
              </a:rPr>
              <a:t>.</a:t>
            </a:r>
            <a:r>
              <a:rPr lang="ru-RU" b="1" smtClean="0">
                <a:latin typeface="Arial" charset="0"/>
                <a:cs typeface="Arial" charset="0"/>
              </a:rPr>
              <a:t> </a:t>
            </a:r>
            <a:r>
              <a:rPr lang="ru-RU" sz="4400" b="1" smtClean="0">
                <a:solidFill>
                  <a:schemeClr val="tx1"/>
                </a:solidFill>
                <a:latin typeface="Arial" charset="0"/>
                <a:ea typeface="Batang" pitchFamily="18" charset="-127"/>
              </a:rPr>
              <a:t>организации легальной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238125" y="231775"/>
          <a:ext cx="1736725" cy="1660525"/>
        </p:xfrm>
        <a:graphic>
          <a:graphicData uri="http://schemas.openxmlformats.org/presentationml/2006/ole">
            <p:oleObj spid="_x0000_s19462" name="Точечный рисунок" r:id="rId3" imgW="1980952" imgH="1895238" progId="Paint.Picture">
              <p:embed/>
            </p:oleObj>
          </a:graphicData>
        </a:graphic>
      </p:graphicFrame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1795463" y="787400"/>
            <a:ext cx="2198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6600CC"/>
                </a:solidFill>
              </a:rPr>
              <a:t>ООО «Форум ДВ»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4514850" y="5530850"/>
            <a:ext cx="68246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Докладчик: Генеральный директор ООО «Форум ДВ» Зворыгин Николай Владимирович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304925" y="5108575"/>
            <a:ext cx="9240838" cy="857250"/>
          </a:xfrm>
        </p:spPr>
        <p:txBody>
          <a:bodyPr/>
          <a:lstStyle/>
          <a:p>
            <a:pPr algn="ctr"/>
            <a:r>
              <a:rPr lang="ru-RU" sz="3200" smtClean="0">
                <a:latin typeface="Arial" charset="0"/>
                <a:cs typeface="Arial" charset="0"/>
              </a:rPr>
              <a:t>Географическое положение п.Ванино.</a:t>
            </a:r>
          </a:p>
        </p:txBody>
      </p:sp>
      <p:sp>
        <p:nvSpPr>
          <p:cNvPr id="20482" name="Прямоугольник 4"/>
          <p:cNvSpPr>
            <a:spLocks noChangeArrowheads="1"/>
          </p:cNvSpPr>
          <p:nvPr/>
        </p:nvSpPr>
        <p:spPr bwMode="auto">
          <a:xfrm>
            <a:off x="793750" y="2714625"/>
            <a:ext cx="1055052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057400" lvl="4" indent="-228600" algn="just">
              <a:lnSpc>
                <a:spcPct val="150000"/>
              </a:lnSpc>
            </a:pPr>
            <a:endParaRPr lang="ru-RU" sz="30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0"/>
            <a:ext cx="1736725" cy="1660525"/>
          </a:xfrm>
          <a:prstGeom prst="rect">
            <a:avLst/>
          </a:prstGeom>
          <a:noFill/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95263" y="1747838"/>
            <a:ext cx="2466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6600CC"/>
                </a:solidFill>
              </a:rPr>
              <a:t>ООО «Форум ДВ»</a:t>
            </a:r>
            <a:endParaRPr lang="ru-RU"/>
          </a:p>
        </p:txBody>
      </p:sp>
      <p:pic>
        <p:nvPicPr>
          <p:cNvPr id="20489" name="Picture 9" descr="снимок Ванино и Совгаван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7588" y="277813"/>
            <a:ext cx="9183687" cy="4894262"/>
          </a:xfrm>
          <a:prstGeom prst="rect">
            <a:avLst/>
          </a:prstGeom>
          <a:noFill/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900" y="0"/>
            <a:ext cx="1736725" cy="1660525"/>
          </a:xfrm>
          <a:prstGeom prst="rect">
            <a:avLst/>
          </a:prstGeom>
          <a:noFill/>
        </p:spPr>
      </p:pic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013" y="160338"/>
            <a:ext cx="1736725" cy="1660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30" name="Picture 26" descr="порт Ванино зим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6363" y="319088"/>
            <a:ext cx="10148887" cy="4479925"/>
          </a:xfrm>
          <a:prstGeom prst="rect">
            <a:avLst/>
          </a:prstGeom>
          <a:noFill/>
        </p:spPr>
      </p:pic>
      <p:sp>
        <p:nvSpPr>
          <p:cNvPr id="21531" name="Text Box 27"/>
          <p:cNvSpPr txBox="1">
            <a:spLocks noChangeArrowheads="1"/>
          </p:cNvSpPr>
          <p:nvPr/>
        </p:nvSpPr>
        <p:spPr bwMode="auto">
          <a:xfrm>
            <a:off x="2822575" y="5451475"/>
            <a:ext cx="7372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/>
              <a:t>п.Ванино</a:t>
            </a:r>
          </a:p>
        </p:txBody>
      </p:sp>
      <p:pic>
        <p:nvPicPr>
          <p:cNvPr id="21533" name="Picture 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36725" cy="1660525"/>
          </a:xfrm>
          <a:prstGeom prst="rect">
            <a:avLst/>
          </a:prstGeom>
          <a:noFill/>
        </p:spPr>
      </p:pic>
      <p:pic>
        <p:nvPicPr>
          <p:cNvPr id="21534" name="Picture 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36725" cy="1660525"/>
          </a:xfrm>
          <a:prstGeom prst="rect">
            <a:avLst/>
          </a:prstGeom>
          <a:noFill/>
        </p:spPr>
      </p:pic>
      <p:pic>
        <p:nvPicPr>
          <p:cNvPr id="21535" name="Picture 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965325" cy="1660525"/>
          </a:xfrm>
          <a:prstGeom prst="rect">
            <a:avLst/>
          </a:prstGeom>
          <a:noFill/>
        </p:spPr>
      </p:pic>
      <p:sp>
        <p:nvSpPr>
          <p:cNvPr id="21536" name="Text Box 32"/>
          <p:cNvSpPr txBox="1">
            <a:spLocks noChangeArrowheads="1"/>
          </p:cNvSpPr>
          <p:nvPr/>
        </p:nvSpPr>
        <p:spPr bwMode="auto">
          <a:xfrm>
            <a:off x="0" y="1692275"/>
            <a:ext cx="2411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6600CC"/>
                </a:solidFill>
              </a:rPr>
              <a:t>ООО «Форум ДВ»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44625" y="1358900"/>
            <a:ext cx="8378825" cy="312738"/>
          </a:xfrm>
        </p:spPr>
        <p:txBody>
          <a:bodyPr/>
          <a:lstStyle/>
          <a:p>
            <a:endParaRPr lang="ru-RU" b="1" smtClean="0">
              <a:latin typeface="Arial" charset="0"/>
              <a:cs typeface="Arial" charset="0"/>
            </a:endParaRPr>
          </a:p>
        </p:txBody>
      </p:sp>
      <p:pic>
        <p:nvPicPr>
          <p:cNvPr id="24640" name="Picture 64" descr="порт Ванино сним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" y="571500"/>
            <a:ext cx="11163300" cy="5715000"/>
          </a:xfrm>
          <a:prstGeom prst="rect">
            <a:avLst/>
          </a:prstGeom>
          <a:noFill/>
        </p:spPr>
      </p:pic>
      <p:pic>
        <p:nvPicPr>
          <p:cNvPr id="24642" name="Picture 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5" y="231775"/>
            <a:ext cx="1736725" cy="1660525"/>
          </a:xfrm>
          <a:prstGeom prst="rect">
            <a:avLst/>
          </a:prstGeom>
          <a:noFill/>
        </p:spPr>
      </p:pic>
      <p:pic>
        <p:nvPicPr>
          <p:cNvPr id="24643" name="Picture 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5" y="231775"/>
            <a:ext cx="1736725" cy="1660525"/>
          </a:xfrm>
          <a:prstGeom prst="rect">
            <a:avLst/>
          </a:prstGeom>
          <a:noFill/>
        </p:spPr>
      </p:pic>
      <p:pic>
        <p:nvPicPr>
          <p:cNvPr id="24644" name="Picture 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5" y="231775"/>
            <a:ext cx="1736725" cy="1660525"/>
          </a:xfrm>
          <a:prstGeom prst="rect">
            <a:avLst/>
          </a:prstGeom>
          <a:noFill/>
        </p:spPr>
      </p:pic>
      <p:sp>
        <p:nvSpPr>
          <p:cNvPr id="24645" name="Text Box 69"/>
          <p:cNvSpPr txBox="1">
            <a:spLocks noChangeArrowheads="1"/>
          </p:cNvSpPr>
          <p:nvPr/>
        </p:nvSpPr>
        <p:spPr bwMode="auto">
          <a:xfrm>
            <a:off x="0" y="1828800"/>
            <a:ext cx="2341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6600CC"/>
                </a:solidFill>
              </a:rPr>
              <a:t>ООО «Форум ДВ»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паромный прича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0" y="400050"/>
            <a:ext cx="10160000" cy="6057900"/>
          </a:xfrm>
          <a:prstGeom prst="rect">
            <a:avLst/>
          </a:prstGeom>
          <a:noFill/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0"/>
            <a:ext cx="1736725" cy="1660525"/>
          </a:xfrm>
          <a:prstGeom prst="rect">
            <a:avLst/>
          </a:prstGeom>
          <a:noFill/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0" y="1635125"/>
            <a:ext cx="2297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6600CC"/>
                </a:solidFill>
              </a:rPr>
              <a:t>ООО «Форум ДВ»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b="1" smtClean="0">
              <a:latin typeface="Arial" charset="0"/>
              <a:cs typeface="Arial" charset="0"/>
            </a:endParaRPr>
          </a:p>
        </p:txBody>
      </p:sp>
      <p:pic>
        <p:nvPicPr>
          <p:cNvPr id="25611" name="Picture 11" descr="швартовка пар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8388" y="276225"/>
            <a:ext cx="9607550" cy="5527675"/>
          </a:xfrm>
          <a:prstGeom prst="rect">
            <a:avLst/>
          </a:prstGeom>
          <a:noFill/>
        </p:spPr>
      </p:pic>
      <p:pic>
        <p:nvPicPr>
          <p:cNvPr id="2561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0"/>
            <a:ext cx="1736725" cy="1660525"/>
          </a:xfrm>
          <a:prstGeom prst="rect">
            <a:avLst/>
          </a:prstGeom>
          <a:noFill/>
        </p:spPr>
      </p:pic>
      <p:pic>
        <p:nvPicPr>
          <p:cNvPr id="25613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0"/>
            <a:ext cx="1736725" cy="1660525"/>
          </a:xfrm>
          <a:prstGeom prst="rect">
            <a:avLst/>
          </a:prstGeom>
          <a:noFill/>
        </p:spPr>
      </p:pic>
      <p:pic>
        <p:nvPicPr>
          <p:cNvPr id="25614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0"/>
            <a:ext cx="1736725" cy="1660525"/>
          </a:xfrm>
          <a:prstGeom prst="rect">
            <a:avLst/>
          </a:prstGeom>
          <a:noFill/>
        </p:spPr>
      </p:pic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0" y="1635125"/>
            <a:ext cx="2581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6600CC"/>
                </a:solidFill>
              </a:rPr>
              <a:t>ООО «Форум ДВ»</a:t>
            </a: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1773238" y="635000"/>
            <a:ext cx="8939212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/>
              <a:t>Документы,  необходимые для осуществления бункеровки паромов с автоцистерн. 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817688" y="3451225"/>
            <a:ext cx="81486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3462338" y="3424238"/>
            <a:ext cx="5635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823913" y="2938463"/>
            <a:ext cx="1033303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ru-RU" sz="2400"/>
              <a:t> Технологическая план-схема проведения бункеровочной операции,                          утверждаемая руководителем компании-судовладельца.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/>
              <a:t> План ликвидации аварийных разливов нефтепродуктов.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/>
              <a:t> План </a:t>
            </a:r>
            <a:r>
              <a:rPr lang="en-US" sz="2400"/>
              <a:t>SOPEP</a:t>
            </a:r>
            <a:r>
              <a:rPr lang="ru-RU" sz="2400"/>
              <a:t>.</a:t>
            </a:r>
            <a:endParaRPr lang="en-US" sz="2400"/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/>
              <a:t> Договор на несение аварийно-спасательной службы.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/>
              <a:t> Лицензия на перевозку опасных грузов судном.</a:t>
            </a:r>
          </a:p>
        </p:txBody>
      </p:sp>
      <p:pic>
        <p:nvPicPr>
          <p:cNvPr id="26639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377825"/>
            <a:ext cx="1736725" cy="1660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44" name="Text Box 72"/>
          <p:cNvSpPr txBox="1">
            <a:spLocks noChangeArrowheads="1"/>
          </p:cNvSpPr>
          <p:nvPr/>
        </p:nvSpPr>
        <p:spPr bwMode="auto">
          <a:xfrm>
            <a:off x="2741613" y="960438"/>
            <a:ext cx="64468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/>
              <a:t>Спасибо за внимание.</a:t>
            </a:r>
          </a:p>
        </p:txBody>
      </p:sp>
      <p:pic>
        <p:nvPicPr>
          <p:cNvPr id="28745" name="Picture 73" descr="ванино порт фото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6863" y="2682875"/>
            <a:ext cx="6448425" cy="3346450"/>
          </a:xfrm>
          <a:prstGeom prst="rect">
            <a:avLst/>
          </a:prstGeom>
          <a:noFill/>
        </p:spPr>
      </p:pic>
      <p:pic>
        <p:nvPicPr>
          <p:cNvPr id="28746" name="Picture 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013" y="400050"/>
            <a:ext cx="1736725" cy="1660525"/>
          </a:xfrm>
          <a:prstGeom prst="rect">
            <a:avLst/>
          </a:prstGeom>
          <a:noFill/>
        </p:spPr>
      </p:pic>
      <p:sp>
        <p:nvSpPr>
          <p:cNvPr id="28747" name="Text Box 75"/>
          <p:cNvSpPr txBox="1">
            <a:spLocks noChangeArrowheads="1"/>
          </p:cNvSpPr>
          <p:nvPr/>
        </p:nvSpPr>
        <p:spPr bwMode="auto">
          <a:xfrm>
            <a:off x="138113" y="1998663"/>
            <a:ext cx="2389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6600CC"/>
                </a:solidFill>
              </a:rPr>
              <a:t>ООО «Форум ДВ»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431</TotalTime>
  <Words>78</Words>
  <Application>Microsoft Office PowerPoint</Application>
  <PresentationFormat>Произвольный</PresentationFormat>
  <Paragraphs>18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25" baseType="lpstr">
      <vt:lpstr>Century Gothic</vt:lpstr>
      <vt:lpstr>Arial</vt:lpstr>
      <vt:lpstr>Wingdings 3</vt:lpstr>
      <vt:lpstr>Calibri</vt:lpstr>
      <vt:lpstr>Batang</vt:lpstr>
      <vt:lpstr>Times New Roman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Ион (конференц-зал)</vt:lpstr>
      <vt:lpstr>Изображение Paintbrush</vt:lpstr>
      <vt:lpstr>       Опыт бункеровки паромов с автотранспорта. организации легальной</vt:lpstr>
      <vt:lpstr>Географическое положение п.Ванино.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стратегии компании реализующей ГСМ на примере ООО «Форум ДВ»</dc:title>
  <dc:creator>BEST</dc:creator>
  <cp:lastModifiedBy>bc</cp:lastModifiedBy>
  <cp:revision>43</cp:revision>
  <dcterms:created xsi:type="dcterms:W3CDTF">2015-06-15T02:48:52Z</dcterms:created>
  <dcterms:modified xsi:type="dcterms:W3CDTF">2015-06-25T07:53:22Z</dcterms:modified>
</cp:coreProperties>
</file>