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7" r:id="rId2"/>
    <p:sldId id="268" r:id="rId3"/>
    <p:sldId id="269" r:id="rId4"/>
    <p:sldId id="270" r:id="rId5"/>
    <p:sldId id="271" r:id="rId6"/>
    <p:sldId id="272" r:id="rId7"/>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88" userDrawn="1">
          <p15:clr>
            <a:srgbClr val="A4A3A4"/>
          </p15:clr>
        </p15:guide>
        <p15:guide id="2" pos="3840" userDrawn="1">
          <p15:clr>
            <a:srgbClr val="A4A3A4"/>
          </p15:clr>
        </p15:guide>
        <p15:guide id="3" pos="438" userDrawn="1">
          <p15:clr>
            <a:srgbClr val="A4A3A4"/>
          </p15:clr>
        </p15:guide>
        <p15:guide id="4" pos="724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tal " initials="m" lastIdx="1" clrIdx="0">
    <p:extLst>
      <p:ext uri="{19B8F6BF-5375-455C-9EA6-DF929625EA0E}">
        <p15:presenceInfo xmlns:p15="http://schemas.microsoft.com/office/powerpoint/2012/main" userId="vital "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4A3"/>
    <a:srgbClr val="00CCB9"/>
    <a:srgbClr val="00766C"/>
    <a:srgbClr val="E6FBE1"/>
    <a:srgbClr val="E5F7EB"/>
    <a:srgbClr val="D0F0DB"/>
    <a:srgbClr val="C1FFF9"/>
    <a:srgbClr val="FFFFFF"/>
    <a:srgbClr val="02766C"/>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115" d="100"/>
          <a:sy n="115" d="100"/>
        </p:scale>
        <p:origin x="372" y="108"/>
      </p:cViewPr>
      <p:guideLst>
        <p:guide orient="horz" pos="4088"/>
        <p:guide pos="3840"/>
        <p:guide pos="438"/>
        <p:guide pos="72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76BD54E-1B69-4495-BE16-236C1EA0DA22}" type="datetimeFigureOut">
              <a:rPr lang="ru-RU" smtClean="0"/>
              <a:t>20.06.2023</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EC58E4D-65E3-4CC8-A70A-0A97778C6C46}" type="slidenum">
              <a:rPr lang="ru-RU" smtClean="0"/>
              <a:t>‹#›</a:t>
            </a:fld>
            <a:endParaRPr lang="ru-RU"/>
          </a:p>
        </p:txBody>
      </p:sp>
    </p:spTree>
    <p:extLst>
      <p:ext uri="{BB962C8B-B14F-4D97-AF65-F5344CB8AC3E}">
        <p14:creationId xmlns:p14="http://schemas.microsoft.com/office/powerpoint/2010/main" val="2443811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20663" y="809625"/>
            <a:ext cx="7191376" cy="40465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0277DA-EC3C-4101-8324-9444DE45C92C}"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Helvetica"/>
                <a:sym typeface="Helvetica"/>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Helvetica"/>
              <a:sym typeface="Helvetica"/>
            </a:endParaRPr>
          </a:p>
        </p:txBody>
      </p:sp>
    </p:spTree>
    <p:extLst>
      <p:ext uri="{BB962C8B-B14F-4D97-AF65-F5344CB8AC3E}">
        <p14:creationId xmlns:p14="http://schemas.microsoft.com/office/powerpoint/2010/main" val="3750011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20663" y="809625"/>
            <a:ext cx="7191376" cy="4046538"/>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3775488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257F300-3DC5-4DDC-AEDA-B06000D6275B}" type="slidenum">
              <a:rPr lang="ru-RU" smtClean="0"/>
              <a:t>5</a:t>
            </a:fld>
            <a:endParaRPr lang="ru-RU"/>
          </a:p>
        </p:txBody>
      </p:sp>
    </p:spTree>
    <p:extLst>
      <p:ext uri="{BB962C8B-B14F-4D97-AF65-F5344CB8AC3E}">
        <p14:creationId xmlns:p14="http://schemas.microsoft.com/office/powerpoint/2010/main" val="419551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xml"/><Relationship Id="rId7" Type="http://schemas.openxmlformats.org/officeDocument/2006/relationships/image" Target="../media/image2.png"/><Relationship Id="rId12" Type="http://schemas.openxmlformats.org/officeDocument/2006/relationships/image" Target="http://D45794B0B0CF18902D48A6E0F5AA3D6B.dms.sberbank.ru/D45794B0B0CF18902D48A6E0F5AA3D6B-301AF364A21821C86D12EE2F31E677B5-C85123B9C1104437EAB3504C2468A9C7/1.png" TargetMode="Externa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1.emf"/><Relationship Id="rId11" Type="http://schemas.openxmlformats.org/officeDocument/2006/relationships/image" Target="http://D45794B0B0CF18902D48A6E0F5AA3D6B.dms.sberbank.ru/D45794B0B0CF18902D48A6E0F5AA3D6B-301AF364A21821C86D12EE2F31E677B5-0F0483879FAFBFFA6079CA2397AC7DE6/1.png" TargetMode="External"/><Relationship Id="rId5" Type="http://schemas.openxmlformats.org/officeDocument/2006/relationships/oleObject" Target="../embeddings/oleObject1.bin"/><Relationship Id="rId10" Type="http://schemas.openxmlformats.org/officeDocument/2006/relationships/image" Target="../media/image5.png"/><Relationship Id="rId4" Type="http://schemas.openxmlformats.org/officeDocument/2006/relationships/slideMaster" Target="../slideMasters/slideMaster1.xml"/><Relationship Id="rId9"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8" Type="http://schemas.openxmlformats.org/officeDocument/2006/relationships/image" Target="http://D45794B0B0CF18902D48A6E0F5AA3D6B.dms.sberbank.ru/D45794B0B0CF18902D48A6E0F5AA3D6B-301AF364A21821C86D12EE2F31E677B5-C85123B9C1104437EAB3504C2468A9C7/1.png" TargetMode="External"/><Relationship Id="rId3" Type="http://schemas.openxmlformats.org/officeDocument/2006/relationships/tags" Target="../tags/tag4.xml"/><Relationship Id="rId7" Type="http://schemas.openxmlformats.org/officeDocument/2006/relationships/image" Target="../media/image6.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http://D45794B0B0CF18902D48A6E0F5AA3D6B.dms.sberbank.ru/D45794B0B0CF18902D48A6E0F5AA3D6B-301AF364A21821C86D12EE2F31E677B5-0F0483879FAFBFFA6079CA2397AC7DE6/1.png" TargetMode="External"/><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http://D45794B0B0CF18902D48A6E0F5AA3D6B.dms.sberbank.ru/D45794B0B0CF18902D48A6E0F5AA3D6B-301AF364A21821C86D12EE2F31E677B5-C85123B9C1104437EAB3504C2468A9C7/1.png"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1A5D74B-2199-46D1-9135-1DBA5C5733B5}" type="datetimeFigureOut">
              <a:rPr lang="ru-RU" smtClean="0"/>
              <a:t>20.06.2023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FFA19A-2DA0-484B-9C2B-C3BCB89A7F3F}" type="slidenum">
              <a:rPr lang="ru-RU" smtClean="0"/>
              <a:t>‹#›</a:t>
            </a:fld>
            <a:endParaRPr lang="ru-RU"/>
          </a:p>
        </p:txBody>
      </p:sp>
    </p:spTree>
    <p:extLst>
      <p:ext uri="{BB962C8B-B14F-4D97-AF65-F5344CB8AC3E}">
        <p14:creationId xmlns:p14="http://schemas.microsoft.com/office/powerpoint/2010/main" val="236132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1A5D74B-2199-46D1-9135-1DBA5C5733B5}" type="datetimeFigureOut">
              <a:rPr lang="ru-RU" smtClean="0"/>
              <a:t>20.06.2023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FFA19A-2DA0-484B-9C2B-C3BCB89A7F3F}" type="slidenum">
              <a:rPr lang="ru-RU" smtClean="0"/>
              <a:t>‹#›</a:t>
            </a:fld>
            <a:endParaRPr lang="ru-RU"/>
          </a:p>
        </p:txBody>
      </p:sp>
    </p:spTree>
    <p:extLst>
      <p:ext uri="{BB962C8B-B14F-4D97-AF65-F5344CB8AC3E}">
        <p14:creationId xmlns:p14="http://schemas.microsoft.com/office/powerpoint/2010/main" val="421070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1A5D74B-2199-46D1-9135-1DBA5C5733B5}" type="datetimeFigureOut">
              <a:rPr lang="ru-RU" smtClean="0"/>
              <a:t>20.06.2023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FFA19A-2DA0-484B-9C2B-C3BCB89A7F3F}" type="slidenum">
              <a:rPr lang="ru-RU" smtClean="0"/>
              <a:t>‹#›</a:t>
            </a:fld>
            <a:endParaRPr lang="ru-RU"/>
          </a:p>
        </p:txBody>
      </p:sp>
    </p:spTree>
    <p:extLst>
      <p:ext uri="{BB962C8B-B14F-4D97-AF65-F5344CB8AC3E}">
        <p14:creationId xmlns:p14="http://schemas.microsoft.com/office/powerpoint/2010/main" val="3750053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Титульный слайд">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49" name="Слайд think-cell" r:id="rId5" imgW="384" imgH="385" progId="TCLayout.ActiveDocument.1">
                  <p:embed/>
                </p:oleObj>
              </mc:Choice>
              <mc:Fallback>
                <p:oleObj name="Слайд think-cell" r:id="rId5" imgW="384" imgH="385"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5" name="Rectangle 14"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eaLnBrk="1"/>
            <a:endParaRPr lang="ru-RU" sz="3900" b="0" i="0" baseline="0" dirty="0">
              <a:latin typeface="SB Sans Display Semibold" panose="020B0703040504020204" pitchFamily="34" charset="0"/>
              <a:ea typeface="+mn-ea"/>
              <a:cs typeface="SB Sans Display Semibold" panose="020B0703040504020204" pitchFamily="34" charset="0"/>
              <a:sym typeface="SB Sans Display Semibold" panose="020B0703040504020204" pitchFamily="34" charset="0"/>
            </a:endParaRPr>
          </a:p>
        </p:txBody>
      </p:sp>
      <p:pic>
        <p:nvPicPr>
          <p:cNvPr id="8"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594100" y="0"/>
            <a:ext cx="8597900" cy="6858000"/>
          </a:xfrm>
          <a:prstGeom prst="rect">
            <a:avLst/>
          </a:prstGeom>
        </p:spPr>
      </p:pic>
      <p:pic>
        <p:nvPicPr>
          <p:cNvPr id="9" name="Рисунок 16"/>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680257" y="4678299"/>
            <a:ext cx="1078374" cy="1338453"/>
          </a:xfrm>
          <a:prstGeom prst="rect">
            <a:avLst/>
          </a:prstGeom>
        </p:spPr>
      </p:pic>
      <p:pic>
        <p:nvPicPr>
          <p:cNvPr id="10" name="Рисунок 1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769769" y="476174"/>
            <a:ext cx="828675" cy="883067"/>
          </a:xfrm>
          <a:prstGeom prst="rect">
            <a:avLst/>
          </a:prstGeom>
        </p:spPr>
      </p:pic>
      <p:sp>
        <p:nvSpPr>
          <p:cNvPr id="14" name="Title 13"/>
          <p:cNvSpPr>
            <a:spLocks noGrp="1"/>
          </p:cNvSpPr>
          <p:nvPr>
            <p:ph type="title" hasCustomPrompt="1"/>
          </p:nvPr>
        </p:nvSpPr>
        <p:spPr>
          <a:xfrm>
            <a:off x="792479" y="2933582"/>
            <a:ext cx="7936742" cy="632481"/>
          </a:xfrm>
          <a:noFill/>
        </p:spPr>
        <p:txBody>
          <a:bodyPr wrap="square" rtlCol="0" anchor="ctr">
            <a:spAutoFit/>
          </a:bodyPr>
          <a:lstStyle>
            <a:lvl1pPr>
              <a:defRPr lang="ru-RU" sz="3900" dirty="0">
                <a:solidFill>
                  <a:srgbClr val="00766C"/>
                </a:solidFill>
                <a:effectLst/>
                <a:latin typeface="SB Sans Display Semibold" panose="020B0703040504020204" pitchFamily="34" charset="0"/>
                <a:ea typeface="+mn-ea"/>
                <a:cs typeface="SB Sans Display Semibold" panose="020B0703040504020204" pitchFamily="34" charset="0"/>
              </a:defRPr>
            </a:lvl1pPr>
          </a:lstStyle>
          <a:p>
            <a:r>
              <a:rPr lang="ru-RU" sz="3900" dirty="0" smtClean="0">
                <a:solidFill>
                  <a:srgbClr val="00766C"/>
                </a:solidFill>
                <a:effectLst/>
                <a:latin typeface="SB Sans Display Semibold" panose="020B0703040504020204" pitchFamily="34" charset="0"/>
                <a:cs typeface="SB Sans Display Semibold" panose="020B0703040504020204" pitchFamily="34" charset="0"/>
              </a:rPr>
              <a:t>Шаблон презентации 2020</a:t>
            </a:r>
            <a:endParaRPr lang="ru-RU" sz="3900" dirty="0">
              <a:solidFill>
                <a:srgbClr val="00766C"/>
              </a:solidFill>
              <a:latin typeface="SB Sans Display Semibold" panose="020B0703040504020204" pitchFamily="34" charset="0"/>
              <a:cs typeface="SB Sans Display Semibold" panose="020B0703040504020204" pitchFamily="34" charset="0"/>
            </a:endParaRPr>
          </a:p>
        </p:txBody>
      </p:sp>
      <p:sp>
        <p:nvSpPr>
          <p:cNvPr id="17" name="Text Placeholder 16"/>
          <p:cNvSpPr>
            <a:spLocks noGrp="1"/>
          </p:cNvSpPr>
          <p:nvPr>
            <p:ph type="body" sz="quarter" idx="10" hasCustomPrompt="1"/>
          </p:nvPr>
        </p:nvSpPr>
        <p:spPr>
          <a:xfrm>
            <a:off x="792480" y="5872096"/>
            <a:ext cx="740908" cy="355482"/>
          </a:xfrm>
          <a:noFill/>
        </p:spPr>
        <p:txBody>
          <a:bodyPr wrap="none" rtlCol="0" anchor="b">
            <a:spAutoFit/>
          </a:bodyPr>
          <a:lstStyle>
            <a:lvl1pPr marL="0" indent="0">
              <a:buNone/>
              <a:defRPr lang="ru-RU" sz="1900" dirty="0">
                <a:solidFill>
                  <a:schemeClr val="tx2"/>
                </a:solidFill>
                <a:effectLst/>
                <a:latin typeface="SB Sans Display" panose="020B0503040504020204" pitchFamily="34" charset="0"/>
                <a:cs typeface="SB Sans Display" panose="020B0503040504020204" pitchFamily="34" charset="0"/>
              </a:defRPr>
            </a:lvl1pPr>
          </a:lstStyle>
          <a:p>
            <a:pPr marL="0" lvl="0"/>
            <a:r>
              <a:rPr lang="ru-RU" dirty="0" smtClean="0"/>
              <a:t>Дата</a:t>
            </a:r>
            <a:endParaRPr lang="ru-RU" dirty="0"/>
          </a:p>
        </p:txBody>
      </p:sp>
      <p:pic>
        <p:nvPicPr>
          <p:cNvPr id="3" name="Picture 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83335" y="738732"/>
            <a:ext cx="1973150" cy="395815"/>
          </a:xfrm>
          <a:prstGeom prst="rect">
            <a:avLst/>
          </a:prstGeom>
        </p:spPr>
      </p:pic>
      <p:pic>
        <p:nvPicPr>
          <p:cNvPr id="5" name="Picture 4" descr="http://D45794B0B0CF18902D48A6E0F5AA3D6B.dms.sberbank.ru/D45794B0B0CF18902D48A6E0F5AA3D6B-301AF364A21821C86D12EE2F31E677B5-0F0483879FAFBFFA6079CA2397AC7DE6/1.png"/>
          <p:cNvPicPr>
            <a:picLocks/>
          </p:cNvPicPr>
          <p:nvPr userDrawn="1"/>
        </p:nvPicPr>
        <p:blipFill>
          <a:blip r:link="rId11"/>
          <a:stretch>
            <a:fillRect/>
          </a:stretch>
        </p:blipFill>
        <p:spPr>
          <a:xfrm>
            <a:off x="0" y="0"/>
            <a:ext cx="1588" cy="1588"/>
          </a:xfrm>
          <a:prstGeom prst="rect">
            <a:avLst/>
          </a:prstGeom>
        </p:spPr>
      </p:pic>
      <p:pic>
        <p:nvPicPr>
          <p:cNvPr id="6" name="Picture 5" descr="http://D45794B0B0CF18902D48A6E0F5AA3D6B.dms.sberbank.ru/D45794B0B0CF18902D48A6E0F5AA3D6B-301AF364A21821C86D12EE2F31E677B5-C85123B9C1104437EAB3504C2468A9C7/1.png"/>
          <p:cNvPicPr>
            <a:picLocks/>
          </p:cNvPicPr>
          <p:nvPr userDrawn="1"/>
        </p:nvPicPr>
        <p:blipFill>
          <a:blip r:link="rId12"/>
          <a:stretch>
            <a:fillRect/>
          </a:stretch>
        </p:blipFill>
        <p:spPr>
          <a:xfrm>
            <a:off x="0" y="0"/>
            <a:ext cx="1588" cy="1588"/>
          </a:xfrm>
          <a:prstGeom prst="rect">
            <a:avLst/>
          </a:prstGeom>
        </p:spPr>
      </p:pic>
    </p:spTree>
    <p:extLst>
      <p:ext uri="{BB962C8B-B14F-4D97-AF65-F5344CB8AC3E}">
        <p14:creationId xmlns:p14="http://schemas.microsoft.com/office/powerpoint/2010/main" val="243711394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Заголовок и объект">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73" name="Слайд think-cell" r:id="rId5" imgW="384" imgH="385" progId="TCLayout.ActiveDocument.1">
                  <p:embed/>
                </p:oleObj>
              </mc:Choice>
              <mc:Fallback>
                <p:oleObj name="Слайд think-cell" r:id="rId5" imgW="384" imgH="385" progId="TCLayout.ActiveDocument.1">
                  <p:embed/>
                  <p:pic>
                    <p:nvPicPr>
                      <p:cNvPr id="8" name="Object 7"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eaLnBrk="1"/>
            <a:endParaRPr lang="en-US" sz="2000" b="0" i="0" baseline="0" dirty="0">
              <a:latin typeface="SB Sans Display Semibold" panose="020B0703040504020204" pitchFamily="34" charset="0"/>
              <a:ea typeface="+mn-ea"/>
              <a:cs typeface="SB Sans Display Semibold" panose="020B0703040504020204" pitchFamily="34" charset="0"/>
              <a:sym typeface="SB Sans Display Semibold" panose="020B0703040504020204" pitchFamily="34" charset="0"/>
            </a:endParaRPr>
          </a:p>
        </p:txBody>
      </p:sp>
      <p:sp>
        <p:nvSpPr>
          <p:cNvPr id="10" name="Прямоугольник 3"/>
          <p:cNvSpPr/>
          <p:nvPr userDrawn="1"/>
        </p:nvSpPr>
        <p:spPr>
          <a:xfrm>
            <a:off x="0" y="0"/>
            <a:ext cx="12192000" cy="6858000"/>
          </a:xfrm>
          <a:prstGeom prst="rect">
            <a:avLst/>
          </a:prstGeom>
          <a:gradFill>
            <a:gsLst>
              <a:gs pos="0">
                <a:schemeClr val="bg1"/>
              </a:gs>
              <a:gs pos="100000">
                <a:srgbClr val="F2F2F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442913" y="457200"/>
            <a:ext cx="10515600" cy="369332"/>
          </a:xfrm>
        </p:spPr>
        <p:txBody>
          <a:bodyPr/>
          <a:lstStyle/>
          <a:p>
            <a:r>
              <a:rPr lang="en-US" smtClean="0"/>
              <a:t>Click to edit Master title style</a:t>
            </a:r>
            <a:endParaRPr lang="ru-RU"/>
          </a:p>
        </p:txBody>
      </p:sp>
      <p:sp>
        <p:nvSpPr>
          <p:cNvPr id="6" name="Номер слайда 5"/>
          <p:cNvSpPr>
            <a:spLocks noGrp="1"/>
          </p:cNvSpPr>
          <p:nvPr>
            <p:ph type="sldNum" sz="quarter" idx="12"/>
          </p:nvPr>
        </p:nvSpPr>
        <p:spPr>
          <a:xfrm>
            <a:off x="11129963" y="6481781"/>
            <a:ext cx="619125" cy="149464"/>
          </a:xfrm>
          <a:prstGeom prst="rect">
            <a:avLst/>
          </a:prstGeom>
        </p:spPr>
        <p:txBody>
          <a:bodyPr vert="horz" wrap="square" lIns="0" tIns="0" rIns="0" bIns="0" rtlCol="0" anchor="t">
            <a:spAutoFit/>
          </a:bodyPr>
          <a:lstStyle>
            <a:lvl1pPr>
              <a:defRPr lang="ru-RU" sz="1050" b="0" smtClean="0">
                <a:solidFill>
                  <a:schemeClr val="bg2">
                    <a:lumMod val="75000"/>
                  </a:schemeClr>
                </a:solidFill>
                <a:effectLst/>
                <a:latin typeface="SB Sans Display" panose="020B0604020202020204" charset="0"/>
                <a:cs typeface="SB Sans Display" panose="020B0604020202020204" charset="0"/>
              </a:defRPr>
            </a:lvl1pPr>
          </a:lstStyle>
          <a:p>
            <a:pPr marL="180975" indent="-180975" algn="r">
              <a:lnSpc>
                <a:spcPct val="90000"/>
              </a:lnSpc>
              <a:spcBef>
                <a:spcPct val="0"/>
              </a:spcBef>
              <a:buFont typeface="Arial" panose="020B0604020202020204" pitchFamily="34" charset="0"/>
              <a:buNone/>
            </a:pPr>
            <a:fld id="{1ECC838D-6406-4574-A9A5-074039DD8048}" type="slidenum">
              <a:rPr lang="ru-RU" smtClean="0"/>
              <a:pPr marL="180975" indent="-180975" algn="r">
                <a:lnSpc>
                  <a:spcPct val="90000"/>
                </a:lnSpc>
                <a:spcBef>
                  <a:spcPct val="0"/>
                </a:spcBef>
                <a:buFont typeface="Arial" panose="020B0604020202020204" pitchFamily="34" charset="0"/>
                <a:buNone/>
              </a:pPr>
              <a:t>‹#›</a:t>
            </a:fld>
            <a:endParaRPr lang="ru-RU" dirty="0"/>
          </a:p>
        </p:txBody>
      </p:sp>
      <p:sp>
        <p:nvSpPr>
          <p:cNvPr id="11" name="Text Placeholder 10"/>
          <p:cNvSpPr>
            <a:spLocks noGrp="1"/>
          </p:cNvSpPr>
          <p:nvPr>
            <p:ph type="body" sz="quarter" idx="13" hasCustomPrompt="1"/>
          </p:nvPr>
        </p:nvSpPr>
        <p:spPr>
          <a:xfrm>
            <a:off x="442912" y="6488898"/>
            <a:ext cx="10515601" cy="142347"/>
          </a:xfrm>
          <a:prstGeom prst="rect">
            <a:avLst/>
          </a:prstGeom>
        </p:spPr>
        <p:txBody>
          <a:bodyPr vert="horz" wrap="square" lIns="0" tIns="0" rIns="91440" bIns="0" rtlCol="0" anchor="b">
            <a:spAutoFit/>
          </a:bodyPr>
          <a:lstStyle>
            <a:lvl1pPr>
              <a:defRPr lang="en-US" sz="1000" b="0" dirty="0" smtClean="0">
                <a:solidFill>
                  <a:schemeClr val="bg2">
                    <a:lumMod val="75000"/>
                  </a:schemeClr>
                </a:solidFill>
                <a:effectLst/>
                <a:latin typeface="SB Sans Display" panose="020B0604020202020204" charset="0"/>
                <a:cs typeface="SB Sans Display" panose="020B0604020202020204" charset="0"/>
              </a:defRPr>
            </a:lvl1pPr>
          </a:lstStyle>
          <a:p>
            <a:pPr lvl="0">
              <a:spcBef>
                <a:spcPct val="0"/>
              </a:spcBef>
            </a:pPr>
            <a:r>
              <a:rPr lang="en-US" dirty="0" smtClean="0"/>
              <a:t>Footnote</a:t>
            </a:r>
          </a:p>
        </p:txBody>
      </p:sp>
      <p:pic>
        <p:nvPicPr>
          <p:cNvPr id="9" name="Picture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620374" y="335198"/>
            <a:ext cx="1128713" cy="226420"/>
          </a:xfrm>
          <a:prstGeom prst="rect">
            <a:avLst/>
          </a:prstGeom>
        </p:spPr>
      </p:pic>
      <p:pic>
        <p:nvPicPr>
          <p:cNvPr id="21" name="Picture 20" descr="http://D45794B0B0CF18902D48A6E0F5AA3D6B.dms.sberbank.ru/D45794B0B0CF18902D48A6E0F5AA3D6B-301AF364A21821C86D12EE2F31E677B5-C85123B9C1104437EAB3504C2468A9C7/1.png"/>
          <p:cNvPicPr>
            <a:picLocks/>
          </p:cNvPicPr>
          <p:nvPr userDrawn="1"/>
        </p:nvPicPr>
        <p:blipFill>
          <a:blip r:link="rId8"/>
          <a:stretch>
            <a:fillRect/>
          </a:stretch>
        </p:blipFill>
        <p:spPr>
          <a:xfrm>
            <a:off x="0" y="0"/>
            <a:ext cx="1588" cy="1588"/>
          </a:xfrm>
          <a:prstGeom prst="rect">
            <a:avLst/>
          </a:prstGeom>
        </p:spPr>
      </p:pic>
      <p:pic>
        <p:nvPicPr>
          <p:cNvPr id="22" name="Picture 21" descr="http://D45794B0B0CF18902D48A6E0F5AA3D6B.dms.sberbank.ru/D45794B0B0CF18902D48A6E0F5AA3D6B-301AF364A21821C86D12EE2F31E677B5-C85123B9C1104437EAB3504C2468A9C7/1.png"/>
          <p:cNvPicPr>
            <a:picLocks/>
          </p:cNvPicPr>
          <p:nvPr userDrawn="1"/>
        </p:nvPicPr>
        <p:blipFill>
          <a:blip r:link="rId8"/>
          <a:stretch>
            <a:fillRect/>
          </a:stretch>
        </p:blipFill>
        <p:spPr>
          <a:xfrm>
            <a:off x="0" y="0"/>
            <a:ext cx="1588" cy="1588"/>
          </a:xfrm>
          <a:prstGeom prst="rect">
            <a:avLst/>
          </a:prstGeom>
        </p:spPr>
      </p:pic>
      <p:pic>
        <p:nvPicPr>
          <p:cNvPr id="23" name="Picture 22" descr="http://D45794B0B0CF18902D48A6E0F5AA3D6B.dms.sberbank.ru/D45794B0B0CF18902D48A6E0F5AA3D6B-301AF364A21821C86D12EE2F31E677B5-C85123B9C1104437EAB3504C2468A9C7/1.png"/>
          <p:cNvPicPr>
            <a:picLocks/>
          </p:cNvPicPr>
          <p:nvPr userDrawn="1"/>
        </p:nvPicPr>
        <p:blipFill>
          <a:blip r:link="rId8"/>
          <a:stretch>
            <a:fillRect/>
          </a:stretch>
        </p:blipFill>
        <p:spPr>
          <a:xfrm>
            <a:off x="0" y="0"/>
            <a:ext cx="1588" cy="1588"/>
          </a:xfrm>
          <a:prstGeom prst="rect">
            <a:avLst/>
          </a:prstGeom>
        </p:spPr>
      </p:pic>
      <p:pic>
        <p:nvPicPr>
          <p:cNvPr id="24" name="Picture 23" descr="http://D45794B0B0CF18902D48A6E0F5AA3D6B.dms.sberbank.ru/D45794B0B0CF18902D48A6E0F5AA3D6B-301AF364A21821C86D12EE2F31E677B5-C85123B9C1104437EAB3504C2468A9C7/1.png"/>
          <p:cNvPicPr>
            <a:picLocks/>
          </p:cNvPicPr>
          <p:nvPr userDrawn="1"/>
        </p:nvPicPr>
        <p:blipFill>
          <a:blip r:link="rId8"/>
          <a:stretch>
            <a:fillRect/>
          </a:stretch>
        </p:blipFill>
        <p:spPr>
          <a:xfrm>
            <a:off x="0" y="0"/>
            <a:ext cx="1588" cy="1588"/>
          </a:xfrm>
          <a:prstGeom prst="rect">
            <a:avLst/>
          </a:prstGeom>
        </p:spPr>
      </p:pic>
    </p:spTree>
    <p:extLst>
      <p:ext uri="{BB962C8B-B14F-4D97-AF65-F5344CB8AC3E}">
        <p14:creationId xmlns:p14="http://schemas.microsoft.com/office/powerpoint/2010/main" val="173542594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Слайд пустой_светлый">
    <p:bg>
      <p:bgPr>
        <a:solidFill>
          <a:srgbClr val="FFFFFF"/>
        </a:solidFill>
        <a:effectLst/>
      </p:bgPr>
    </p:bg>
    <p:spTree>
      <p:nvGrpSpPr>
        <p:cNvPr id="1" name=""/>
        <p:cNvGrpSpPr/>
        <p:nvPr/>
      </p:nvGrpSpPr>
      <p:grpSpPr>
        <a:xfrm>
          <a:off x="0" y="0"/>
          <a:ext cx="0" cy="0"/>
          <a:chOff x="0" y="0"/>
          <a:chExt cx="0" cy="0"/>
        </a:xfrm>
      </p:grpSpPr>
      <p:pic>
        <p:nvPicPr>
          <p:cNvPr id="170" name="Object 3" descr="Object 3"/>
          <p:cNvPicPr>
            <a:picLocks noChangeAspect="1"/>
          </p:cNvPicPr>
          <p:nvPr/>
        </p:nvPicPr>
        <p:blipFill>
          <a:blip r:embed="rId2"/>
          <a:stretch>
            <a:fillRect/>
          </a:stretch>
        </p:blipFill>
        <p:spPr>
          <a:xfrm>
            <a:off x="10126988" y="369715"/>
            <a:ext cx="1398333" cy="287510"/>
          </a:xfrm>
          <a:prstGeom prst="rect">
            <a:avLst/>
          </a:prstGeom>
          <a:ln w="12700">
            <a:miter lim="400000"/>
          </a:ln>
        </p:spPr>
      </p:pic>
      <p:sp>
        <p:nvSpPr>
          <p:cNvPr id="171" name="Click to edit Master title style"/>
          <p:cNvSpPr txBox="1">
            <a:spLocks noGrp="1"/>
          </p:cNvSpPr>
          <p:nvPr>
            <p:ph type="title" hasCustomPrompt="1"/>
          </p:nvPr>
        </p:nvSpPr>
        <p:spPr>
          <a:xfrm>
            <a:off x="1163637" y="657225"/>
            <a:ext cx="9000002" cy="518433"/>
          </a:xfrm>
          <a:prstGeom prst="rect">
            <a:avLst/>
          </a:prstGeom>
        </p:spPr>
        <p:txBody>
          <a:bodyPr lIns="0" tIns="0" rIns="0" bIns="0" anchor="t">
            <a:normAutofit/>
          </a:bodyPr>
          <a:lstStyle>
            <a:lvl1pPr>
              <a:defRPr sz="2800">
                <a:solidFill>
                  <a:srgbClr val="3F4851"/>
                </a:solidFill>
              </a:defRPr>
            </a:lvl1pPr>
          </a:lstStyle>
          <a:p>
            <a:r>
              <a:rPr dirty="0"/>
              <a:t>Click to edit Master title style</a:t>
            </a:r>
          </a:p>
        </p:txBody>
      </p:sp>
      <p:sp>
        <p:nvSpPr>
          <p:cNvPr id="19" name="Номер слайда">
            <a:extLst>
              <a:ext uri="{FF2B5EF4-FFF2-40B4-BE49-F238E27FC236}">
                <a16:creationId xmlns:a16="http://schemas.microsoft.com/office/drawing/2014/main" id="{0F57866A-218D-414E-BBD5-9F368D11790D}"/>
              </a:ext>
            </a:extLst>
          </p:cNvPr>
          <p:cNvSpPr txBox="1">
            <a:spLocks noGrp="1"/>
          </p:cNvSpPr>
          <p:nvPr>
            <p:ph type="sldNum" sz="quarter" idx="4294967295"/>
          </p:nvPr>
        </p:nvSpPr>
        <p:spPr>
          <a:xfrm>
            <a:off x="11485372" y="6408409"/>
            <a:ext cx="325375" cy="1397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900">
                <a:latin typeface="SB Sans Text Light"/>
                <a:ea typeface="SB Sans Text Light"/>
                <a:cs typeface="SB Sans Text Light"/>
                <a:sym typeface="SB Sans Text Light"/>
              </a:defRPr>
            </a:lvl1pPr>
          </a:lstStyle>
          <a:p>
            <a:fld id="{86CB4B4D-7CA3-9044-876B-883B54F8677D}" type="slidenum">
              <a:t>‹#›</a:t>
            </a:fld>
            <a:endParaRPr dirty="0"/>
          </a:p>
        </p:txBody>
      </p:sp>
      <p:pic>
        <p:nvPicPr>
          <p:cNvPr id="4" name="Picture 3" descr="http://D45794B0B0CF18902D48A6E0F5AA3D6B.dms.sberbank.ru/D45794B0B0CF18902D48A6E0F5AA3D6B-301AF364A21821C86D12EE2F31E677B5-0F0483879FAFBFFA6079CA2397AC7DE6/1.png"/>
          <p:cNvPicPr>
            <a:picLocks/>
          </p:cNvPicPr>
          <p:nvPr userDrawn="1"/>
        </p:nvPicPr>
        <p:blipFill>
          <a:blip r:link="rId3"/>
          <a:stretch>
            <a:fillRect/>
          </a:stretch>
        </p:blipFill>
        <p:spPr>
          <a:xfrm>
            <a:off x="0" y="0"/>
            <a:ext cx="1588" cy="1588"/>
          </a:xfrm>
          <a:prstGeom prst="rect">
            <a:avLst/>
          </a:prstGeom>
        </p:spPr>
      </p:pic>
      <p:pic>
        <p:nvPicPr>
          <p:cNvPr id="5" name="Picture 4" descr="http://D45794B0B0CF18902D48A6E0F5AA3D6B.dms.sberbank.ru/D45794B0B0CF18902D48A6E0F5AA3D6B-301AF364A21821C86D12EE2F31E677B5-C85123B9C1104437EAB3504C2468A9C7/1.png"/>
          <p:cNvPicPr>
            <a:picLocks/>
          </p:cNvPicPr>
          <p:nvPr userDrawn="1"/>
        </p:nvPicPr>
        <p:blipFill>
          <a:blip r:link="rId4"/>
          <a:stretch>
            <a:fillRect/>
          </a:stretch>
        </p:blipFill>
        <p:spPr>
          <a:xfrm>
            <a:off x="0" y="0"/>
            <a:ext cx="1588" cy="1588"/>
          </a:xfrm>
          <a:prstGeom prst="rect">
            <a:avLst/>
          </a:prstGeom>
        </p:spPr>
      </p:pic>
    </p:spTree>
    <p:extLst>
      <p:ext uri="{BB962C8B-B14F-4D97-AF65-F5344CB8AC3E}">
        <p14:creationId xmlns:p14="http://schemas.microsoft.com/office/powerpoint/2010/main" val="359482818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1A5D74B-2199-46D1-9135-1DBA5C5733B5}" type="datetimeFigureOut">
              <a:rPr lang="ru-RU" smtClean="0"/>
              <a:t>20.06.2023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FFA19A-2DA0-484B-9C2B-C3BCB89A7F3F}" type="slidenum">
              <a:rPr lang="ru-RU" smtClean="0"/>
              <a:t>‹#›</a:t>
            </a:fld>
            <a:endParaRPr lang="ru-RU"/>
          </a:p>
        </p:txBody>
      </p:sp>
    </p:spTree>
    <p:extLst>
      <p:ext uri="{BB962C8B-B14F-4D97-AF65-F5344CB8AC3E}">
        <p14:creationId xmlns:p14="http://schemas.microsoft.com/office/powerpoint/2010/main" val="1765672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1A5D74B-2199-46D1-9135-1DBA5C5733B5}" type="datetimeFigureOut">
              <a:rPr lang="ru-RU" smtClean="0"/>
              <a:t>20.06.2023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FFA19A-2DA0-484B-9C2B-C3BCB89A7F3F}" type="slidenum">
              <a:rPr lang="ru-RU" smtClean="0"/>
              <a:t>‹#›</a:t>
            </a:fld>
            <a:endParaRPr lang="ru-RU"/>
          </a:p>
        </p:txBody>
      </p:sp>
    </p:spTree>
    <p:extLst>
      <p:ext uri="{BB962C8B-B14F-4D97-AF65-F5344CB8AC3E}">
        <p14:creationId xmlns:p14="http://schemas.microsoft.com/office/powerpoint/2010/main" val="3316499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1A5D74B-2199-46D1-9135-1DBA5C5733B5}" type="datetimeFigureOut">
              <a:rPr lang="ru-RU" smtClean="0"/>
              <a:t>20.06.2023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2FFA19A-2DA0-484B-9C2B-C3BCB89A7F3F}" type="slidenum">
              <a:rPr lang="ru-RU" smtClean="0"/>
              <a:t>‹#›</a:t>
            </a:fld>
            <a:endParaRPr lang="ru-RU"/>
          </a:p>
        </p:txBody>
      </p:sp>
    </p:spTree>
    <p:extLst>
      <p:ext uri="{BB962C8B-B14F-4D97-AF65-F5344CB8AC3E}">
        <p14:creationId xmlns:p14="http://schemas.microsoft.com/office/powerpoint/2010/main" val="839540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1A5D74B-2199-46D1-9135-1DBA5C5733B5}" type="datetimeFigureOut">
              <a:rPr lang="ru-RU" smtClean="0"/>
              <a:t>20.06.2023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2FFA19A-2DA0-484B-9C2B-C3BCB89A7F3F}" type="slidenum">
              <a:rPr lang="ru-RU" smtClean="0"/>
              <a:t>‹#›</a:t>
            </a:fld>
            <a:endParaRPr lang="ru-RU"/>
          </a:p>
        </p:txBody>
      </p:sp>
    </p:spTree>
    <p:extLst>
      <p:ext uri="{BB962C8B-B14F-4D97-AF65-F5344CB8AC3E}">
        <p14:creationId xmlns:p14="http://schemas.microsoft.com/office/powerpoint/2010/main" val="3868054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1A5D74B-2199-46D1-9135-1DBA5C5733B5}" type="datetimeFigureOut">
              <a:rPr lang="ru-RU" smtClean="0"/>
              <a:t>20.06.2023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2FFA19A-2DA0-484B-9C2B-C3BCB89A7F3F}" type="slidenum">
              <a:rPr lang="ru-RU" smtClean="0"/>
              <a:t>‹#›</a:t>
            </a:fld>
            <a:endParaRPr lang="ru-RU"/>
          </a:p>
        </p:txBody>
      </p:sp>
    </p:spTree>
    <p:extLst>
      <p:ext uri="{BB962C8B-B14F-4D97-AF65-F5344CB8AC3E}">
        <p14:creationId xmlns:p14="http://schemas.microsoft.com/office/powerpoint/2010/main" val="3886238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1A5D74B-2199-46D1-9135-1DBA5C5733B5}" type="datetimeFigureOut">
              <a:rPr lang="ru-RU" smtClean="0"/>
              <a:t>20.06.2023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2FFA19A-2DA0-484B-9C2B-C3BCB89A7F3F}" type="slidenum">
              <a:rPr lang="ru-RU" smtClean="0"/>
              <a:t>‹#›</a:t>
            </a:fld>
            <a:endParaRPr lang="ru-RU"/>
          </a:p>
        </p:txBody>
      </p:sp>
    </p:spTree>
    <p:extLst>
      <p:ext uri="{BB962C8B-B14F-4D97-AF65-F5344CB8AC3E}">
        <p14:creationId xmlns:p14="http://schemas.microsoft.com/office/powerpoint/2010/main" val="561158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1A5D74B-2199-46D1-9135-1DBA5C5733B5}" type="datetimeFigureOut">
              <a:rPr lang="ru-RU" smtClean="0"/>
              <a:t>20.06.2023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2FFA19A-2DA0-484B-9C2B-C3BCB89A7F3F}" type="slidenum">
              <a:rPr lang="ru-RU" smtClean="0"/>
              <a:t>‹#›</a:t>
            </a:fld>
            <a:endParaRPr lang="ru-RU"/>
          </a:p>
        </p:txBody>
      </p:sp>
    </p:spTree>
    <p:extLst>
      <p:ext uri="{BB962C8B-B14F-4D97-AF65-F5344CB8AC3E}">
        <p14:creationId xmlns:p14="http://schemas.microsoft.com/office/powerpoint/2010/main" val="3175215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1A5D74B-2199-46D1-9135-1DBA5C5733B5}" type="datetimeFigureOut">
              <a:rPr lang="ru-RU" smtClean="0"/>
              <a:t>20.06.2023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2FFA19A-2DA0-484B-9C2B-C3BCB89A7F3F}" type="slidenum">
              <a:rPr lang="ru-RU" smtClean="0"/>
              <a:t>‹#›</a:t>
            </a:fld>
            <a:endParaRPr lang="ru-RU"/>
          </a:p>
        </p:txBody>
      </p:sp>
    </p:spTree>
    <p:extLst>
      <p:ext uri="{BB962C8B-B14F-4D97-AF65-F5344CB8AC3E}">
        <p14:creationId xmlns:p14="http://schemas.microsoft.com/office/powerpoint/2010/main" val="3881231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5D74B-2199-46D1-9135-1DBA5C5733B5}" type="datetimeFigureOut">
              <a:rPr lang="ru-RU" smtClean="0"/>
              <a:t>20.06.2023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FFA19A-2DA0-484B-9C2B-C3BCB89A7F3F}" type="slidenum">
              <a:rPr lang="ru-RU" smtClean="0"/>
              <a:t>‹#›</a:t>
            </a:fld>
            <a:endParaRPr lang="ru-RU"/>
          </a:p>
        </p:txBody>
      </p:sp>
    </p:spTree>
    <p:extLst>
      <p:ext uri="{BB962C8B-B14F-4D97-AF65-F5344CB8AC3E}">
        <p14:creationId xmlns:p14="http://schemas.microsoft.com/office/powerpoint/2010/main" val="3893680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7.xml"/><Relationship Id="rId1" Type="http://schemas.openxmlformats.org/officeDocument/2006/relationships/vmlDrawing" Target="../drawings/vmlDrawing4.vml"/><Relationship Id="rId6" Type="http://schemas.openxmlformats.org/officeDocument/2006/relationships/image" Target="../media/image8.emf"/><Relationship Id="rId5" Type="http://schemas.openxmlformats.org/officeDocument/2006/relationships/oleObject" Target="../embeddings/oleObject4.bin"/><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8.xml"/><Relationship Id="rId1" Type="http://schemas.openxmlformats.org/officeDocument/2006/relationships/vmlDrawing" Target="../drawings/vmlDrawing5.vml"/><Relationship Id="rId6" Type="http://schemas.openxmlformats.org/officeDocument/2006/relationships/image" Target="../media/image8.emf"/><Relationship Id="rId5" Type="http://schemas.openxmlformats.org/officeDocument/2006/relationships/oleObject" Target="../embeddings/oleObject5.bin"/><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9.png"/><Relationship Id="rId2" Type="http://schemas.openxmlformats.org/officeDocument/2006/relationships/tags" Target="../tags/tag9.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2.xml"/><Relationship Id="rId7" Type="http://schemas.openxmlformats.org/officeDocument/2006/relationships/image" Target="../media/image1.emf"/><Relationship Id="rId2" Type="http://schemas.openxmlformats.org/officeDocument/2006/relationships/tags" Target="../tags/tag11.xml"/><Relationship Id="rId1" Type="http://schemas.openxmlformats.org/officeDocument/2006/relationships/vmlDrawing" Target="../drawings/vmlDrawing7.vml"/><Relationship Id="rId6" Type="http://schemas.openxmlformats.org/officeDocument/2006/relationships/oleObject" Target="../embeddings/oleObject7.bin"/><Relationship Id="rId5" Type="http://schemas.openxmlformats.org/officeDocument/2006/relationships/notesSlide" Target="../notesSlides/notesSlide3.xml"/><Relationship Id="rId4"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393" name="Слайд think-cell" r:id="rId5" imgW="384" imgH="385" progId="TCLayout.ActiveDocument.1">
                  <p:embed/>
                </p:oleObj>
              </mc:Choice>
              <mc:Fallback>
                <p:oleObj name="Слайд think-cell" r:id="rId5" imgW="384" imgH="385" progId="TCLayout.ActiveDocument.1">
                  <p:embed/>
                  <p:pic>
                    <p:nvPicPr>
                      <p:cNvPr id="4" name="Objec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3900" b="0" i="0" u="none" strike="noStrike" kern="1200" cap="none" spc="0" normalizeH="0" baseline="0" noProof="0" dirty="0">
              <a:ln>
                <a:noFill/>
              </a:ln>
              <a:solidFill>
                <a:prstClr val="white"/>
              </a:solidFill>
              <a:effectLst/>
              <a:uLnTx/>
              <a:uFillTx/>
              <a:latin typeface="SB Sans Display Semibold" panose="020B0703040504020204" pitchFamily="34" charset="0"/>
              <a:ea typeface="+mn-ea"/>
              <a:cs typeface="SB Sans Display Semibold" panose="020B0703040504020204" pitchFamily="34" charset="0"/>
              <a:sym typeface="SB Sans Display Semibold" panose="020B0703040504020204" pitchFamily="34" charset="0"/>
            </a:endParaRPr>
          </a:p>
        </p:txBody>
      </p:sp>
      <p:sp>
        <p:nvSpPr>
          <p:cNvPr id="11" name="Title 10"/>
          <p:cNvSpPr>
            <a:spLocks noGrp="1"/>
          </p:cNvSpPr>
          <p:nvPr>
            <p:ph type="title"/>
          </p:nvPr>
        </p:nvSpPr>
        <p:spPr>
          <a:xfrm>
            <a:off x="792478" y="2754302"/>
            <a:ext cx="9817465" cy="991041"/>
          </a:xfrm>
        </p:spPr>
        <p:txBody>
          <a:bodyPr vert="horz"/>
          <a:lstStyle/>
          <a:p>
            <a:r>
              <a:rPr lang="ru-RU" sz="3200" dirty="0">
                <a:latin typeface="SB Sans Display" panose="020B0604020202020204" charset="0"/>
                <a:cs typeface="SB Sans Display" panose="020B0604020202020204" charset="0"/>
              </a:rPr>
              <a:t>Внебиржевое </a:t>
            </a:r>
            <a:r>
              <a:rPr lang="ru-RU" sz="3200" dirty="0" smtClean="0">
                <a:latin typeface="SB Sans Display" panose="020B0604020202020204" charset="0"/>
                <a:cs typeface="SB Sans Display" panose="020B0604020202020204" charset="0"/>
              </a:rPr>
              <a:t>хеджирование и финансирование нефтепродуктов</a:t>
            </a:r>
            <a:endParaRPr lang="ru-RU" sz="3200" dirty="0">
              <a:latin typeface="SB Sans Display" panose="020B0604020202020204" charset="0"/>
              <a:cs typeface="SB Sans Display" panose="020B0604020202020204" charset="0"/>
            </a:endParaRPr>
          </a:p>
        </p:txBody>
      </p:sp>
      <p:sp>
        <p:nvSpPr>
          <p:cNvPr id="5" name="TextBox 4"/>
          <p:cNvSpPr txBox="1"/>
          <p:nvPr/>
        </p:nvSpPr>
        <p:spPr>
          <a:xfrm>
            <a:off x="5910349" y="6392489"/>
            <a:ext cx="6155831" cy="338554"/>
          </a:xfrm>
          <a:prstGeom prst="rect">
            <a:avLst/>
          </a:prstGeom>
          <a:noFill/>
        </p:spPr>
        <p:txBody>
          <a:bodyPr wrap="square" rtlCol="0">
            <a:spAutoFit/>
          </a:bodyPr>
          <a:lstStyle/>
          <a:p>
            <a:pPr algn="r"/>
            <a:r>
              <a:rPr lang="ru-RU" sz="1600" dirty="0" smtClean="0">
                <a:solidFill>
                  <a:srgbClr val="333F48"/>
                </a:solidFill>
                <a:latin typeface="SB Sans Display Light" panose="020B0303040504020204" pitchFamily="34" charset="0"/>
                <a:ea typeface="SB Sans Text Regular" pitchFamily="34" charset="-122"/>
                <a:cs typeface="SB Sans Display Light" panose="020B0303040504020204" pitchFamily="34" charset="0"/>
              </a:rPr>
              <a:t>не </a:t>
            </a:r>
            <a:r>
              <a:rPr lang="ru-RU" sz="1600" dirty="0">
                <a:solidFill>
                  <a:srgbClr val="333F48"/>
                </a:solidFill>
                <a:latin typeface="SB Sans Display Light" panose="020B0303040504020204" pitchFamily="34" charset="0"/>
                <a:ea typeface="SB Sans Text Regular" pitchFamily="34" charset="-122"/>
                <a:cs typeface="SB Sans Display Light" panose="020B0303040504020204" pitchFamily="34" charset="0"/>
              </a:rPr>
              <a:t>является индивидуальной инвестиционной рекомендацией</a:t>
            </a:r>
          </a:p>
        </p:txBody>
      </p:sp>
    </p:spTree>
    <p:extLst>
      <p:ext uri="{BB962C8B-B14F-4D97-AF65-F5344CB8AC3E}">
        <p14:creationId xmlns:p14="http://schemas.microsoft.com/office/powerpoint/2010/main" val="17796562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Объект 17"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582" name="Слайд think-cell" r:id="rId5" imgW="384" imgH="385" progId="TCLayout.ActiveDocument.1">
                  <p:embed/>
                </p:oleObj>
              </mc:Choice>
              <mc:Fallback>
                <p:oleObj name="Слайд think-cell" r:id="rId5" imgW="384" imgH="385" progId="TCLayout.ActiveDocument.1">
                  <p:embed/>
                  <p:pic>
                    <p:nvPicPr>
                      <p:cNvPr id="18" name="Объект 17"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Заголовок 1"/>
          <p:cNvSpPr txBox="1">
            <a:spLocks/>
          </p:cNvSpPr>
          <p:nvPr/>
        </p:nvSpPr>
        <p:spPr>
          <a:xfrm>
            <a:off x="442912" y="193573"/>
            <a:ext cx="10515600" cy="424732"/>
          </a:xfrm>
          <a:prstGeom prst="rect">
            <a:avLst/>
          </a:prstGeom>
        </p:spPr>
        <p:txBody>
          <a:bodyPr vert="horz" lIns="0" tIns="45720" rIns="91440" bIns="45720" rtlCol="0" anchor="t">
            <a:spAutoFit/>
          </a:bodyPr>
          <a:lstStyle>
            <a:lvl1pPr algn="l" defTabSz="914400" rtl="0" eaLnBrk="1" latinLnBrk="0" hangingPunct="1">
              <a:lnSpc>
                <a:spcPct val="90000"/>
              </a:lnSpc>
              <a:spcBef>
                <a:spcPct val="0"/>
              </a:spcBef>
              <a:buNone/>
              <a:defRPr lang="ru-RU" sz="2000" kern="1200" dirty="0">
                <a:solidFill>
                  <a:srgbClr val="333F48"/>
                </a:solidFill>
                <a:effectLst/>
                <a:latin typeface="SB Sans Display Semibold" panose="020B0703040504020204" pitchFamily="34" charset="0"/>
                <a:ea typeface="+mn-ea"/>
                <a:cs typeface="SB Sans Display Semibold" panose="020B0703040504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ru-RU" sz="2400" b="1" i="0" u="none" strike="noStrike" kern="1200" cap="none" spc="0" normalizeH="0" baseline="0" noProof="0" dirty="0" smtClean="0">
                <a:ln>
                  <a:noFill/>
                </a:ln>
                <a:solidFill>
                  <a:srgbClr val="333F48"/>
                </a:solidFill>
                <a:effectLst/>
                <a:uLnTx/>
                <a:uFillTx/>
                <a:latin typeface="Arial" panose="020B0604020202020204" pitchFamily="34" charset="0"/>
                <a:cs typeface="Arial" panose="020B0604020202020204" pitchFamily="34" charset="0"/>
                <a:sym typeface="Helvetica"/>
              </a:rPr>
              <a:t>Хеджирование</a:t>
            </a:r>
            <a:r>
              <a:rPr kumimoji="0" lang="en-US" sz="2400" b="1" i="0" u="none" strike="noStrike" kern="1200" cap="none" spc="0" normalizeH="0" baseline="0" noProof="0" dirty="0" smtClean="0">
                <a:ln>
                  <a:noFill/>
                </a:ln>
                <a:solidFill>
                  <a:srgbClr val="333F48"/>
                </a:solidFill>
                <a:effectLst/>
                <a:uLnTx/>
                <a:uFillTx/>
                <a:latin typeface="Arial" panose="020B0604020202020204" pitchFamily="34" charset="0"/>
                <a:cs typeface="Arial" panose="020B0604020202020204" pitchFamily="34" charset="0"/>
                <a:sym typeface="Helvetica"/>
              </a:rPr>
              <a:t> </a:t>
            </a:r>
            <a:r>
              <a:rPr lang="ru-RU" sz="2400" b="1" dirty="0" smtClean="0">
                <a:latin typeface="Arial" panose="020B0604020202020204" pitchFamily="34" charset="0"/>
                <a:cs typeface="Arial" panose="020B0604020202020204" pitchFamily="34" charset="0"/>
                <a:sym typeface="Helvetica"/>
              </a:rPr>
              <a:t>нефтепродуктов</a:t>
            </a:r>
            <a:r>
              <a:rPr kumimoji="0" lang="ru-RU" sz="2400" b="1" i="0" u="none" strike="noStrike" kern="1200" cap="none" spc="0" normalizeH="0" baseline="0" noProof="0" dirty="0" smtClean="0">
                <a:ln>
                  <a:noFill/>
                </a:ln>
                <a:solidFill>
                  <a:srgbClr val="333F48"/>
                </a:solidFill>
                <a:effectLst/>
                <a:uLnTx/>
                <a:uFillTx/>
                <a:latin typeface="Arial" panose="020B0604020202020204" pitchFamily="34" charset="0"/>
                <a:cs typeface="Arial" panose="020B0604020202020204" pitchFamily="34" charset="0"/>
                <a:sym typeface="Helvetica"/>
              </a:rPr>
              <a:t> </a:t>
            </a:r>
            <a:endParaRPr kumimoji="0" lang="ru-RU" sz="1800" b="1" i="0" u="none" strike="noStrike" kern="1200" cap="none" spc="0" normalizeH="0" baseline="0" noProof="0" dirty="0">
              <a:ln>
                <a:noFill/>
              </a:ln>
              <a:solidFill>
                <a:srgbClr val="333F48"/>
              </a:solidFill>
              <a:effectLst/>
              <a:uLnTx/>
              <a:uFillTx/>
              <a:latin typeface="Arial" panose="020B0604020202020204" pitchFamily="34" charset="0"/>
              <a:cs typeface="Arial" panose="020B0604020202020204" pitchFamily="34" charset="0"/>
              <a:sym typeface="Helvetica"/>
            </a:endParaRPr>
          </a:p>
        </p:txBody>
      </p:sp>
      <p:sp>
        <p:nvSpPr>
          <p:cNvPr id="38" name="Текст 5">
            <a:extLst>
              <a:ext uri="{FF2B5EF4-FFF2-40B4-BE49-F238E27FC236}">
                <a16:creationId xmlns:a16="http://schemas.microsoft.com/office/drawing/2014/main" id="{237B2D3F-03C7-6B4D-A2D3-29925834602D}"/>
              </a:ext>
            </a:extLst>
          </p:cNvPr>
          <p:cNvSpPr txBox="1">
            <a:spLocks/>
          </p:cNvSpPr>
          <p:nvPr/>
        </p:nvSpPr>
        <p:spPr>
          <a:xfrm>
            <a:off x="7896675" y="1592263"/>
            <a:ext cx="3960000" cy="541338"/>
          </a:xfrm>
          <a:prstGeom prst="homePlate">
            <a:avLst/>
          </a:prstGeom>
          <a:solidFill>
            <a:srgbClr val="00766C"/>
          </a:solidFill>
          <a:effectLst>
            <a:outerShdw blurRad="303122" dist="24393" dir="2280000" sx="97000" sy="97000" algn="ctr" rotWithShape="0">
              <a:srgbClr val="000000">
                <a:alpha val="31734"/>
              </a:srgbClr>
            </a:outerShdw>
          </a:effectLst>
        </p:spPr>
        <p:txBody>
          <a:bodyPr lIns="612000" tIns="108000" anchor="ctr" anchorCtr="0"/>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4pPr>
            <a:lvl5pPr marL="0" marR="0" indent="0" algn="l" defTabSz="914400" rtl="0" latinLnBrk="0">
              <a:lnSpc>
                <a:spcPct val="90000"/>
              </a:lnSpc>
              <a:spcBef>
                <a:spcPts val="1000"/>
              </a:spcBef>
              <a:spcAft>
                <a:spcPts val="0"/>
              </a:spcAft>
              <a:buClrTx/>
              <a:buSzTx/>
              <a:buFont typeface="Arial"/>
              <a:buNone/>
              <a:tabLst/>
              <a:defRPr sz="2800" b="0" i="0" u="none" strike="noStrike" cap="none" spc="0" baseline="0">
                <a:solidFill>
                  <a:srgbClr val="516170"/>
                </a:solidFill>
                <a:uFillTx/>
                <a:latin typeface="SB Sans Text"/>
                <a:ea typeface="SB Sans Text"/>
                <a:cs typeface="SB Sans Text"/>
                <a:sym typeface="SB Sans Text"/>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9pPr>
          </a:lstStyle>
          <a:p>
            <a:pPr marL="0" indent="0">
              <a:buNone/>
            </a:pPr>
            <a:r>
              <a:rPr lang="en-US" sz="1600" b="1" dirty="0" smtClean="0">
                <a:solidFill>
                  <a:schemeClr val="bg1"/>
                </a:solidFill>
                <a:latin typeface="Times New Roman" panose="02020603050405020304" pitchFamily="18" charset="0"/>
                <a:cs typeface="Times New Roman" panose="02020603050405020304" pitchFamily="18" charset="0"/>
              </a:rPr>
              <a:t>III</a:t>
            </a:r>
            <a:r>
              <a:rPr lang="ru-RU" sz="1600" b="1" dirty="0" smtClean="0">
                <a:solidFill>
                  <a:schemeClr val="bg1"/>
                </a:solidFill>
                <a:latin typeface="SB Sans Display Semibold" panose="020B0503040504020204" pitchFamily="34" charset="0"/>
                <a:cs typeface="SB Sans Display Semibold" panose="020B0503040504020204" pitchFamily="34" charset="0"/>
              </a:rPr>
              <a:t> </a:t>
            </a:r>
            <a:r>
              <a:rPr lang="ru-RU" sz="1600" b="1" dirty="0">
                <a:solidFill>
                  <a:schemeClr val="bg1"/>
                </a:solidFill>
                <a:latin typeface="SB Sans Display Semibold" panose="020B0503040504020204" pitchFamily="34" charset="0"/>
                <a:cs typeface="SB Sans Display Semibold" panose="020B0503040504020204" pitchFamily="34" charset="0"/>
              </a:rPr>
              <a:t>Стадия </a:t>
            </a:r>
            <a:r>
              <a:rPr lang="ru-RU" sz="1600" b="1" dirty="0" smtClean="0">
                <a:solidFill>
                  <a:schemeClr val="bg1"/>
                </a:solidFill>
                <a:latin typeface="SB Sans Display Semibold" panose="020B0503040504020204" pitchFamily="34" charset="0"/>
                <a:cs typeface="SB Sans Display Semibold" panose="020B0503040504020204" pitchFamily="34" charset="0"/>
              </a:rPr>
              <a:t>202</a:t>
            </a:r>
            <a:r>
              <a:rPr lang="en-US" sz="1600" b="1" dirty="0" smtClean="0">
                <a:solidFill>
                  <a:schemeClr val="bg1"/>
                </a:solidFill>
                <a:latin typeface="SB Sans Display Semibold" panose="020B0503040504020204" pitchFamily="34" charset="0"/>
                <a:cs typeface="SB Sans Display Semibold" panose="020B0503040504020204" pitchFamily="34" charset="0"/>
              </a:rPr>
              <a:t>4</a:t>
            </a:r>
            <a:endParaRPr lang="ru-RU" sz="1600" b="1" dirty="0">
              <a:solidFill>
                <a:schemeClr val="bg1"/>
              </a:solidFill>
              <a:latin typeface="SB Sans Display Semibold" panose="020B0503040504020204" pitchFamily="34" charset="0"/>
              <a:cs typeface="SB Sans Display Semibold" panose="020B0503040504020204" pitchFamily="34" charset="0"/>
            </a:endParaRPr>
          </a:p>
        </p:txBody>
      </p:sp>
      <p:sp>
        <p:nvSpPr>
          <p:cNvPr id="39" name="Текст 6">
            <a:extLst>
              <a:ext uri="{FF2B5EF4-FFF2-40B4-BE49-F238E27FC236}">
                <a16:creationId xmlns:a16="http://schemas.microsoft.com/office/drawing/2014/main" id="{8760EEF8-D568-2F46-A195-7A6518C59FD0}"/>
              </a:ext>
            </a:extLst>
          </p:cNvPr>
          <p:cNvSpPr txBox="1">
            <a:spLocks/>
          </p:cNvSpPr>
          <p:nvPr/>
        </p:nvSpPr>
        <p:spPr>
          <a:xfrm>
            <a:off x="8444052" y="2624372"/>
            <a:ext cx="3060000" cy="3708000"/>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4pPr>
            <a:lvl5pPr marL="0" marR="0" indent="0" algn="l" defTabSz="914400" rtl="0" latinLnBrk="0">
              <a:lnSpc>
                <a:spcPct val="90000"/>
              </a:lnSpc>
              <a:spcBef>
                <a:spcPts val="1000"/>
              </a:spcBef>
              <a:spcAft>
                <a:spcPts val="0"/>
              </a:spcAft>
              <a:buClrTx/>
              <a:buSzTx/>
              <a:buFont typeface="Arial"/>
              <a:buNone/>
              <a:tabLst/>
              <a:defRPr sz="2800" b="0" i="0" u="none" strike="noStrike" cap="none" spc="0" baseline="0">
                <a:solidFill>
                  <a:srgbClr val="516170"/>
                </a:solidFill>
                <a:uFillTx/>
                <a:latin typeface="SB Sans Text"/>
                <a:ea typeface="SB Sans Text"/>
                <a:cs typeface="SB Sans Text"/>
                <a:sym typeface="SB Sans Text"/>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9pPr>
          </a:lstStyle>
          <a:p>
            <a:pPr hangingPunct="1"/>
            <a:r>
              <a:rPr lang="ru-RU" sz="1600" dirty="0" smtClean="0">
                <a:solidFill>
                  <a:srgbClr val="333F48"/>
                </a:solidFill>
                <a:latin typeface="SB Sans Text Light" panose="020B0303040504020204" pitchFamily="34" charset="0"/>
                <a:cs typeface="SB Sans Text Light" panose="020B0303040504020204" pitchFamily="34" charset="0"/>
              </a:rPr>
              <a:t>Расширение продуктовой линейки и добавление свопов на сжиженные углеводородные газы </a:t>
            </a:r>
            <a:endParaRPr lang="ru-RU" sz="1600" dirty="0">
              <a:solidFill>
                <a:srgbClr val="333F48"/>
              </a:solidFill>
              <a:latin typeface="SB Sans Text Light" panose="020B0303040504020204" pitchFamily="34" charset="0"/>
              <a:cs typeface="SB Sans Text Light" panose="020B0303040504020204" pitchFamily="34" charset="0"/>
            </a:endParaRPr>
          </a:p>
          <a:p>
            <a:pPr hangingPunct="1"/>
            <a:r>
              <a:rPr lang="ru-RU" sz="1600" dirty="0" smtClean="0">
                <a:solidFill>
                  <a:srgbClr val="333F48"/>
                </a:solidFill>
                <a:latin typeface="SB Sans Text Light" panose="020B0303040504020204" pitchFamily="34" charset="0"/>
                <a:cs typeface="SB Sans Text Light" panose="020B0303040504020204" pitchFamily="34" charset="0"/>
              </a:rPr>
              <a:t>Расширение доступных точек ценообразования </a:t>
            </a:r>
          </a:p>
          <a:p>
            <a:pPr hangingPunct="1"/>
            <a:r>
              <a:rPr lang="ru-RU" sz="1600" dirty="0" smtClean="0">
                <a:solidFill>
                  <a:srgbClr val="333F48"/>
                </a:solidFill>
                <a:latin typeface="SB Sans Text Light" panose="020B0303040504020204" pitchFamily="34" charset="0"/>
                <a:cs typeface="SB Sans Text Light" panose="020B0303040504020204" pitchFamily="34" charset="0"/>
              </a:rPr>
              <a:t>Возможность физических поставок топлива в рамках свопов</a:t>
            </a:r>
          </a:p>
          <a:p>
            <a:pPr hangingPunct="1"/>
            <a:endParaRPr lang="ru-RU" sz="1600" dirty="0">
              <a:solidFill>
                <a:srgbClr val="333F48"/>
              </a:solidFill>
              <a:latin typeface="SB Sans Text Light" panose="020B0303040504020204" pitchFamily="34" charset="0"/>
              <a:cs typeface="SB Sans Text Light" panose="020B0303040504020204" pitchFamily="34" charset="0"/>
            </a:endParaRPr>
          </a:p>
        </p:txBody>
      </p:sp>
      <p:sp>
        <p:nvSpPr>
          <p:cNvPr id="40" name="Текст 7">
            <a:extLst>
              <a:ext uri="{FF2B5EF4-FFF2-40B4-BE49-F238E27FC236}">
                <a16:creationId xmlns:a16="http://schemas.microsoft.com/office/drawing/2014/main" id="{1C327C64-E91B-B74E-8F86-67C2B6109C92}"/>
              </a:ext>
            </a:extLst>
          </p:cNvPr>
          <p:cNvSpPr txBox="1">
            <a:spLocks/>
          </p:cNvSpPr>
          <p:nvPr/>
        </p:nvSpPr>
        <p:spPr>
          <a:xfrm>
            <a:off x="4300607" y="1592263"/>
            <a:ext cx="3960000" cy="541338"/>
          </a:xfrm>
          <a:prstGeom prst="homePlate">
            <a:avLst/>
          </a:prstGeom>
          <a:solidFill>
            <a:srgbClr val="00B4A3"/>
          </a:solidFill>
          <a:effectLst>
            <a:outerShdw blurRad="303122" dist="24393" dir="2280000" sx="97000" sy="97000" algn="ctr" rotWithShape="0">
              <a:srgbClr val="000000">
                <a:alpha val="31734"/>
              </a:srgbClr>
            </a:outerShdw>
          </a:effectLst>
        </p:spPr>
        <p:txBody>
          <a:bodyPr lIns="612000" tIns="108000" anchor="ctr" anchorCtr="0"/>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4pPr>
            <a:lvl5pPr marL="0" marR="0" indent="0" algn="l" defTabSz="914400" rtl="0" latinLnBrk="0">
              <a:lnSpc>
                <a:spcPct val="90000"/>
              </a:lnSpc>
              <a:spcBef>
                <a:spcPts val="1000"/>
              </a:spcBef>
              <a:spcAft>
                <a:spcPts val="0"/>
              </a:spcAft>
              <a:buClrTx/>
              <a:buSzTx/>
              <a:buFont typeface="Arial"/>
              <a:buNone/>
              <a:tabLst/>
              <a:defRPr sz="2800" b="0" i="0" u="none" strike="noStrike" cap="none" spc="0" baseline="0">
                <a:solidFill>
                  <a:srgbClr val="516170"/>
                </a:solidFill>
                <a:uFillTx/>
                <a:latin typeface="SB Sans Text"/>
                <a:ea typeface="SB Sans Text"/>
                <a:cs typeface="SB Sans Text"/>
                <a:sym typeface="SB Sans Text"/>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9pPr>
          </a:lstStyle>
          <a:p>
            <a:pPr marL="0" indent="0">
              <a:buNone/>
            </a:pPr>
            <a:r>
              <a:rPr lang="en-US" sz="1600" b="1" dirty="0" smtClean="0">
                <a:solidFill>
                  <a:schemeClr val="bg1"/>
                </a:solidFill>
                <a:latin typeface="Times New Roman" panose="02020603050405020304" pitchFamily="18" charset="0"/>
                <a:cs typeface="Times New Roman" panose="02020603050405020304" pitchFamily="18" charset="0"/>
              </a:rPr>
              <a:t>II</a:t>
            </a:r>
            <a:r>
              <a:rPr lang="ru-RU" sz="1600" b="1" dirty="0" smtClean="0">
                <a:solidFill>
                  <a:schemeClr val="bg1"/>
                </a:solidFill>
                <a:latin typeface="SB Sans Display Semibold" panose="020B0503040504020204" pitchFamily="34" charset="0"/>
                <a:cs typeface="SB Sans Display Semibold" panose="020B0503040504020204" pitchFamily="34" charset="0"/>
              </a:rPr>
              <a:t> </a:t>
            </a:r>
            <a:r>
              <a:rPr lang="ru-RU" sz="1600" b="1" dirty="0">
                <a:solidFill>
                  <a:schemeClr val="bg1"/>
                </a:solidFill>
                <a:latin typeface="SB Sans Display Semibold" panose="020B0503040504020204" pitchFamily="34" charset="0"/>
                <a:cs typeface="SB Sans Display Semibold" panose="020B0503040504020204" pitchFamily="34" charset="0"/>
              </a:rPr>
              <a:t>Стадия </a:t>
            </a:r>
            <a:r>
              <a:rPr lang="ru-RU" sz="1600" b="1" dirty="0" smtClean="0">
                <a:solidFill>
                  <a:schemeClr val="bg1"/>
                </a:solidFill>
                <a:latin typeface="SB Sans Display Semibold" panose="020B0503040504020204" pitchFamily="34" charset="0"/>
                <a:cs typeface="SB Sans Display Semibold" panose="020B0503040504020204" pitchFamily="34" charset="0"/>
              </a:rPr>
              <a:t>202</a:t>
            </a:r>
            <a:r>
              <a:rPr lang="en-US" sz="1600" b="1" dirty="0" smtClean="0">
                <a:solidFill>
                  <a:schemeClr val="bg1"/>
                </a:solidFill>
                <a:latin typeface="SB Sans Display Semibold" panose="020B0503040504020204" pitchFamily="34" charset="0"/>
                <a:cs typeface="SB Sans Display Semibold" panose="020B0503040504020204" pitchFamily="34" charset="0"/>
              </a:rPr>
              <a:t>3</a:t>
            </a:r>
            <a:endParaRPr lang="ru-RU" sz="1600" b="1" dirty="0">
              <a:solidFill>
                <a:schemeClr val="bg1"/>
              </a:solidFill>
              <a:latin typeface="SB Sans Display Semibold" panose="020B0503040504020204" pitchFamily="34" charset="0"/>
              <a:cs typeface="SB Sans Display Semibold" panose="020B0503040504020204" pitchFamily="34" charset="0"/>
            </a:endParaRPr>
          </a:p>
        </p:txBody>
      </p:sp>
      <p:sp>
        <p:nvSpPr>
          <p:cNvPr id="41" name="Текст 8">
            <a:extLst>
              <a:ext uri="{FF2B5EF4-FFF2-40B4-BE49-F238E27FC236}">
                <a16:creationId xmlns:a16="http://schemas.microsoft.com/office/drawing/2014/main" id="{378AFEEA-D34D-C148-BB3B-6CF4EBD2B9F0}"/>
              </a:ext>
            </a:extLst>
          </p:cNvPr>
          <p:cNvSpPr txBox="1">
            <a:spLocks/>
          </p:cNvSpPr>
          <p:nvPr/>
        </p:nvSpPr>
        <p:spPr>
          <a:xfrm>
            <a:off x="4749507" y="2619130"/>
            <a:ext cx="3060000" cy="3708000"/>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4pPr>
            <a:lvl5pPr marL="0" marR="0" indent="0" algn="l" defTabSz="914400" rtl="0" latinLnBrk="0">
              <a:lnSpc>
                <a:spcPct val="90000"/>
              </a:lnSpc>
              <a:spcBef>
                <a:spcPts val="1000"/>
              </a:spcBef>
              <a:spcAft>
                <a:spcPts val="0"/>
              </a:spcAft>
              <a:buClrTx/>
              <a:buSzTx/>
              <a:buFont typeface="Arial"/>
              <a:buNone/>
              <a:tabLst/>
              <a:defRPr sz="2800" b="0" i="0" u="none" strike="noStrike" cap="none" spc="0" baseline="0">
                <a:solidFill>
                  <a:srgbClr val="516170"/>
                </a:solidFill>
                <a:uFillTx/>
                <a:latin typeface="SB Sans Text"/>
                <a:ea typeface="SB Sans Text"/>
                <a:cs typeface="SB Sans Text"/>
                <a:sym typeface="SB Sans Text"/>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9pPr>
          </a:lstStyle>
          <a:p>
            <a:r>
              <a:rPr lang="ru-RU" sz="1600" dirty="0" smtClean="0">
                <a:solidFill>
                  <a:srgbClr val="333F48"/>
                </a:solidFill>
                <a:latin typeface="SB Sans Text Light" panose="020B0303040504020204" pitchFamily="34" charset="0"/>
                <a:cs typeface="SB Sans Text Light" panose="020B0303040504020204" pitchFamily="34" charset="0"/>
              </a:rPr>
              <a:t>Добавление в продуктовую линейку свопов на летнее, межсезонное и зимнее дизельное топливо </a:t>
            </a:r>
            <a:endParaRPr lang="ru-RU" sz="1600" dirty="0">
              <a:solidFill>
                <a:srgbClr val="333F48"/>
              </a:solidFill>
              <a:latin typeface="SB Sans Text Light" panose="020B0303040504020204" pitchFamily="34" charset="0"/>
              <a:cs typeface="SB Sans Text Light" panose="020B0303040504020204" pitchFamily="34" charset="0"/>
            </a:endParaRPr>
          </a:p>
          <a:p>
            <a:r>
              <a:rPr lang="ru-RU" sz="1600" dirty="0" smtClean="0">
                <a:solidFill>
                  <a:srgbClr val="333F48"/>
                </a:solidFill>
                <a:latin typeface="SB Sans Text Light" panose="020B0303040504020204" pitchFamily="34" charset="0"/>
                <a:cs typeface="SB Sans Text Light" panose="020B0303040504020204" pitchFamily="34" charset="0"/>
              </a:rPr>
              <a:t>Доступно 11 точек ценообразования </a:t>
            </a:r>
          </a:p>
          <a:p>
            <a:r>
              <a:rPr lang="ru-RU" sz="1600" dirty="0" smtClean="0">
                <a:solidFill>
                  <a:srgbClr val="333F48"/>
                </a:solidFill>
                <a:latin typeface="SB Sans Text Light" panose="020B0303040504020204" pitchFamily="34" charset="0"/>
                <a:cs typeface="SB Sans Text Light" panose="020B0303040504020204" pitchFamily="34" charset="0"/>
              </a:rPr>
              <a:t>Увеличение доступного объема сделок</a:t>
            </a:r>
            <a:endParaRPr lang="ru-RU" sz="1600" dirty="0">
              <a:solidFill>
                <a:srgbClr val="333F48"/>
              </a:solidFill>
              <a:latin typeface="SB Sans Text Light" panose="020B0303040504020204" pitchFamily="34" charset="0"/>
              <a:cs typeface="SB Sans Text Light" panose="020B0303040504020204" pitchFamily="34" charset="0"/>
            </a:endParaRPr>
          </a:p>
        </p:txBody>
      </p:sp>
      <p:sp>
        <p:nvSpPr>
          <p:cNvPr id="42" name="Текст 12">
            <a:extLst>
              <a:ext uri="{FF2B5EF4-FFF2-40B4-BE49-F238E27FC236}">
                <a16:creationId xmlns:a16="http://schemas.microsoft.com/office/drawing/2014/main" id="{D7C910E8-6211-7343-B144-07D7E51A6DCC}"/>
              </a:ext>
            </a:extLst>
          </p:cNvPr>
          <p:cNvSpPr txBox="1">
            <a:spLocks/>
          </p:cNvSpPr>
          <p:nvPr/>
        </p:nvSpPr>
        <p:spPr>
          <a:xfrm>
            <a:off x="700607" y="1592263"/>
            <a:ext cx="3960000" cy="541338"/>
          </a:xfrm>
          <a:prstGeom prst="homePlate">
            <a:avLst>
              <a:gd name="adj" fmla="val 55569"/>
            </a:avLst>
          </a:prstGeom>
          <a:solidFill>
            <a:schemeClr val="bg1">
              <a:lumMod val="75000"/>
            </a:schemeClr>
          </a:solidFill>
          <a:effectLst>
            <a:outerShdw blurRad="303122" dist="24393" dir="2280000" sx="97000" sy="97000" algn="ctr" rotWithShape="0">
              <a:srgbClr val="000000">
                <a:alpha val="31734"/>
              </a:srgbClr>
            </a:outerShdw>
          </a:effectLst>
        </p:spPr>
        <p:txBody>
          <a:bodyPr lIns="612000" tIns="108000" anchor="ctr" anchorCtr="0"/>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4pPr>
            <a:lvl5pPr marL="0" marR="0" indent="0" algn="l" defTabSz="914400" rtl="0" latinLnBrk="0">
              <a:lnSpc>
                <a:spcPct val="90000"/>
              </a:lnSpc>
              <a:spcBef>
                <a:spcPts val="1000"/>
              </a:spcBef>
              <a:spcAft>
                <a:spcPts val="0"/>
              </a:spcAft>
              <a:buClrTx/>
              <a:buSzTx/>
              <a:buFont typeface="Arial"/>
              <a:buNone/>
              <a:tabLst/>
              <a:defRPr sz="2800" b="0" i="0" u="none" strike="noStrike" cap="none" spc="0" baseline="0">
                <a:solidFill>
                  <a:srgbClr val="516170"/>
                </a:solidFill>
                <a:uFillTx/>
                <a:latin typeface="SB Sans Text"/>
                <a:ea typeface="SB Sans Text"/>
                <a:cs typeface="SB Sans Text"/>
                <a:sym typeface="SB Sans Text"/>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9pPr>
          </a:lstStyle>
          <a:p>
            <a:pPr marL="0" indent="0" hangingPunct="1">
              <a:buNone/>
            </a:pPr>
            <a:r>
              <a:rPr lang="en-US" sz="1600" b="1" dirty="0" smtClean="0">
                <a:solidFill>
                  <a:schemeClr val="bg1"/>
                </a:solidFill>
                <a:latin typeface="Times New Roman" panose="02020603050405020304" pitchFamily="18" charset="0"/>
                <a:cs typeface="Times New Roman" panose="02020603050405020304" pitchFamily="18" charset="0"/>
              </a:rPr>
              <a:t>I</a:t>
            </a:r>
            <a:r>
              <a:rPr lang="ru-RU" sz="1600" b="1" dirty="0" smtClean="0">
                <a:solidFill>
                  <a:schemeClr val="bg1"/>
                </a:solidFill>
                <a:latin typeface="SB Sans Display Semibold" panose="020B0503040504020204" pitchFamily="34" charset="0"/>
                <a:cs typeface="SB Sans Display Semibold" panose="020B0503040504020204" pitchFamily="34" charset="0"/>
              </a:rPr>
              <a:t> Стадия 2022</a:t>
            </a:r>
            <a:endParaRPr lang="ru-RU" sz="1600" b="1" dirty="0">
              <a:solidFill>
                <a:schemeClr val="bg1"/>
              </a:solidFill>
              <a:latin typeface="SB Sans Display Semibold" panose="020B0503040504020204" pitchFamily="34" charset="0"/>
              <a:cs typeface="SB Sans Display Semibold" panose="020B0503040504020204" pitchFamily="34" charset="0"/>
            </a:endParaRPr>
          </a:p>
        </p:txBody>
      </p:sp>
      <p:sp>
        <p:nvSpPr>
          <p:cNvPr id="43" name="Текст 13">
            <a:extLst>
              <a:ext uri="{FF2B5EF4-FFF2-40B4-BE49-F238E27FC236}">
                <a16:creationId xmlns:a16="http://schemas.microsoft.com/office/drawing/2014/main" id="{70775278-9268-194A-B8E4-9CBF884D8007}"/>
              </a:ext>
            </a:extLst>
          </p:cNvPr>
          <p:cNvSpPr txBox="1">
            <a:spLocks/>
          </p:cNvSpPr>
          <p:nvPr/>
        </p:nvSpPr>
        <p:spPr>
          <a:xfrm>
            <a:off x="1093062" y="2624372"/>
            <a:ext cx="3060000" cy="3708000"/>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4pPr>
            <a:lvl5pPr marL="0" marR="0" indent="0" algn="l" defTabSz="914400" rtl="0" latinLnBrk="0">
              <a:lnSpc>
                <a:spcPct val="90000"/>
              </a:lnSpc>
              <a:spcBef>
                <a:spcPts val="1000"/>
              </a:spcBef>
              <a:spcAft>
                <a:spcPts val="0"/>
              </a:spcAft>
              <a:buClrTx/>
              <a:buSzTx/>
              <a:buFont typeface="Arial"/>
              <a:buNone/>
              <a:tabLst/>
              <a:defRPr sz="2800" b="0" i="0" u="none" strike="noStrike" cap="none" spc="0" baseline="0">
                <a:solidFill>
                  <a:srgbClr val="516170"/>
                </a:solidFill>
                <a:uFillTx/>
                <a:latin typeface="SB Sans Text"/>
                <a:ea typeface="SB Sans Text"/>
                <a:cs typeface="SB Sans Text"/>
                <a:sym typeface="SB Sans Text"/>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516170"/>
                </a:solidFill>
                <a:uFillTx/>
                <a:latin typeface="SB Sans Text"/>
                <a:ea typeface="SB Sans Text"/>
                <a:cs typeface="SB Sans Text"/>
                <a:sym typeface="SB Sans Text"/>
              </a:defRPr>
            </a:lvl9pPr>
          </a:lstStyle>
          <a:p>
            <a:pPr hangingPunct="1"/>
            <a:r>
              <a:rPr lang="ru-RU" sz="1600" dirty="0" smtClean="0">
                <a:solidFill>
                  <a:srgbClr val="333F48"/>
                </a:solidFill>
                <a:latin typeface="SB Sans Text Light" panose="020B0303040504020204" pitchFamily="34" charset="0"/>
                <a:cs typeface="SB Sans Text Light" panose="020B0303040504020204" pitchFamily="34" charset="0"/>
              </a:rPr>
              <a:t>Создание внебиржевых свопов на АИ-92 и АИ-95, торгуемых на СПБМТСБ </a:t>
            </a:r>
          </a:p>
          <a:p>
            <a:pPr hangingPunct="1"/>
            <a:r>
              <a:rPr lang="ru-RU" sz="1600" dirty="0" smtClean="0">
                <a:solidFill>
                  <a:srgbClr val="333F48"/>
                </a:solidFill>
                <a:latin typeface="SB Sans Text Light" panose="020B0303040504020204" pitchFamily="34" charset="0"/>
                <a:cs typeface="SB Sans Text Light" panose="020B0303040504020204" pitchFamily="34" charset="0"/>
              </a:rPr>
              <a:t>Доступно 4 точки ценообразования </a:t>
            </a:r>
            <a:endParaRPr lang="ru-RU" sz="1600" dirty="0">
              <a:solidFill>
                <a:srgbClr val="333F48"/>
              </a:solidFill>
              <a:latin typeface="SB Sans Text Light" panose="020B0303040504020204" pitchFamily="34" charset="0"/>
              <a:cs typeface="SB Sans Text Light" panose="020B0303040504020204" pitchFamily="34" charset="0"/>
            </a:endParaRPr>
          </a:p>
        </p:txBody>
      </p:sp>
    </p:spTree>
    <p:extLst>
      <p:ext uri="{BB962C8B-B14F-4D97-AF65-F5344CB8AC3E}">
        <p14:creationId xmlns:p14="http://schemas.microsoft.com/office/powerpoint/2010/main" val="35368319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454"/>
          <p:cNvGrpSpPr/>
          <p:nvPr/>
        </p:nvGrpSpPr>
        <p:grpSpPr>
          <a:xfrm>
            <a:off x="114085" y="279302"/>
            <a:ext cx="10545971" cy="5469901"/>
            <a:chOff x="0" y="-1"/>
            <a:chExt cx="9250851" cy="4798157"/>
          </a:xfrm>
          <a:solidFill>
            <a:schemeClr val="tx2">
              <a:lumMod val="20000"/>
              <a:lumOff val="80000"/>
            </a:schemeClr>
          </a:solidFill>
        </p:grpSpPr>
        <p:sp>
          <p:nvSpPr>
            <p:cNvPr id="21" name="Shape"/>
            <p:cNvSpPr/>
            <p:nvPr/>
          </p:nvSpPr>
          <p:spPr>
            <a:xfrm>
              <a:off x="1076344" y="2150142"/>
              <a:ext cx="65084" cy="58016"/>
            </a:xfrm>
            <a:custGeom>
              <a:avLst/>
              <a:gdLst/>
              <a:ahLst/>
              <a:cxnLst>
                <a:cxn ang="0">
                  <a:pos x="wd2" y="hd2"/>
                </a:cxn>
                <a:cxn ang="5400000">
                  <a:pos x="wd2" y="hd2"/>
                </a:cxn>
                <a:cxn ang="10800000">
                  <a:pos x="wd2" y="hd2"/>
                </a:cxn>
                <a:cxn ang="16200000">
                  <a:pos x="wd2" y="hd2"/>
                </a:cxn>
              </a:cxnLst>
              <a:rect l="0" t="0" r="r" b="b"/>
              <a:pathLst>
                <a:path w="21600" h="21600" extrusionOk="0">
                  <a:moveTo>
                    <a:pt x="4320" y="1440"/>
                  </a:moveTo>
                  <a:cubicBezTo>
                    <a:pt x="7200" y="4320"/>
                    <a:pt x="7200" y="7200"/>
                    <a:pt x="8640" y="8640"/>
                  </a:cubicBezTo>
                  <a:cubicBezTo>
                    <a:pt x="8640" y="10080"/>
                    <a:pt x="15840" y="5760"/>
                    <a:pt x="12960" y="0"/>
                  </a:cubicBezTo>
                  <a:cubicBezTo>
                    <a:pt x="17280" y="0"/>
                    <a:pt x="21600" y="5760"/>
                    <a:pt x="21600" y="10080"/>
                  </a:cubicBezTo>
                  <a:cubicBezTo>
                    <a:pt x="21600" y="15840"/>
                    <a:pt x="17280" y="21600"/>
                    <a:pt x="11520" y="21600"/>
                  </a:cubicBezTo>
                  <a:cubicBezTo>
                    <a:pt x="5760" y="21600"/>
                    <a:pt x="0" y="15840"/>
                    <a:pt x="0" y="10080"/>
                  </a:cubicBezTo>
                  <a:cubicBezTo>
                    <a:pt x="0" y="7200"/>
                    <a:pt x="2880" y="4320"/>
                    <a:pt x="4320" y="1440"/>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22" name="Shape"/>
            <p:cNvSpPr/>
            <p:nvPr/>
          </p:nvSpPr>
          <p:spPr>
            <a:xfrm>
              <a:off x="7384854" y="1300531"/>
              <a:ext cx="880089" cy="1057338"/>
            </a:xfrm>
            <a:custGeom>
              <a:avLst/>
              <a:gdLst/>
              <a:ahLst/>
              <a:cxnLst>
                <a:cxn ang="0">
                  <a:pos x="wd2" y="hd2"/>
                </a:cxn>
                <a:cxn ang="5400000">
                  <a:pos x="wd2" y="hd2"/>
                </a:cxn>
                <a:cxn ang="10800000">
                  <a:pos x="wd2" y="hd2"/>
                </a:cxn>
                <a:cxn ang="16200000">
                  <a:pos x="wd2" y="hd2"/>
                </a:cxn>
              </a:cxnLst>
              <a:rect l="0" t="0" r="r" b="b"/>
              <a:pathLst>
                <a:path w="21510" h="21600" extrusionOk="0">
                  <a:moveTo>
                    <a:pt x="20638" y="4384"/>
                  </a:moveTo>
                  <a:cubicBezTo>
                    <a:pt x="20638" y="4384"/>
                    <a:pt x="20638" y="4384"/>
                    <a:pt x="20638" y="4463"/>
                  </a:cubicBezTo>
                  <a:cubicBezTo>
                    <a:pt x="20745" y="4623"/>
                    <a:pt x="21279" y="6376"/>
                    <a:pt x="21386" y="6695"/>
                  </a:cubicBezTo>
                  <a:cubicBezTo>
                    <a:pt x="21493" y="7094"/>
                    <a:pt x="21600" y="7492"/>
                    <a:pt x="21386" y="7572"/>
                  </a:cubicBezTo>
                  <a:cubicBezTo>
                    <a:pt x="21279" y="7572"/>
                    <a:pt x="20851" y="7094"/>
                    <a:pt x="20531" y="7173"/>
                  </a:cubicBezTo>
                  <a:cubicBezTo>
                    <a:pt x="20210" y="7333"/>
                    <a:pt x="19675" y="7253"/>
                    <a:pt x="19354" y="7014"/>
                  </a:cubicBezTo>
                  <a:cubicBezTo>
                    <a:pt x="19034" y="6855"/>
                    <a:pt x="18713" y="6058"/>
                    <a:pt x="18285" y="6217"/>
                  </a:cubicBezTo>
                  <a:cubicBezTo>
                    <a:pt x="17964" y="6456"/>
                    <a:pt x="17750" y="7014"/>
                    <a:pt x="17537" y="7014"/>
                  </a:cubicBezTo>
                  <a:cubicBezTo>
                    <a:pt x="17323" y="7014"/>
                    <a:pt x="17109" y="7173"/>
                    <a:pt x="16895" y="7413"/>
                  </a:cubicBezTo>
                  <a:cubicBezTo>
                    <a:pt x="16681" y="7572"/>
                    <a:pt x="16895" y="8050"/>
                    <a:pt x="16574" y="8289"/>
                  </a:cubicBezTo>
                  <a:cubicBezTo>
                    <a:pt x="16253" y="8528"/>
                    <a:pt x="16147" y="8688"/>
                    <a:pt x="16147" y="9086"/>
                  </a:cubicBezTo>
                  <a:cubicBezTo>
                    <a:pt x="16253" y="9405"/>
                    <a:pt x="15933" y="9485"/>
                    <a:pt x="16467" y="9883"/>
                  </a:cubicBezTo>
                  <a:cubicBezTo>
                    <a:pt x="17109" y="10202"/>
                    <a:pt x="17002" y="10282"/>
                    <a:pt x="17109" y="10601"/>
                  </a:cubicBezTo>
                  <a:cubicBezTo>
                    <a:pt x="17109" y="10920"/>
                    <a:pt x="17216" y="11159"/>
                    <a:pt x="17537" y="11477"/>
                  </a:cubicBezTo>
                  <a:cubicBezTo>
                    <a:pt x="17750" y="11876"/>
                    <a:pt x="17430" y="12035"/>
                    <a:pt x="17430" y="12354"/>
                  </a:cubicBezTo>
                  <a:cubicBezTo>
                    <a:pt x="17323" y="12673"/>
                    <a:pt x="17537" y="13072"/>
                    <a:pt x="17857" y="13470"/>
                  </a:cubicBezTo>
                  <a:cubicBezTo>
                    <a:pt x="18178" y="13789"/>
                    <a:pt x="18285" y="13948"/>
                    <a:pt x="18285" y="14187"/>
                  </a:cubicBezTo>
                  <a:cubicBezTo>
                    <a:pt x="18285" y="14506"/>
                    <a:pt x="18713" y="14666"/>
                    <a:pt x="18820" y="14666"/>
                  </a:cubicBezTo>
                  <a:cubicBezTo>
                    <a:pt x="19034" y="14666"/>
                    <a:pt x="19354" y="14427"/>
                    <a:pt x="19461" y="14187"/>
                  </a:cubicBezTo>
                  <a:cubicBezTo>
                    <a:pt x="19461" y="13869"/>
                    <a:pt x="20424" y="13948"/>
                    <a:pt x="20638" y="14427"/>
                  </a:cubicBezTo>
                  <a:cubicBezTo>
                    <a:pt x="20745" y="14825"/>
                    <a:pt x="20210" y="14825"/>
                    <a:pt x="19996" y="15064"/>
                  </a:cubicBezTo>
                  <a:cubicBezTo>
                    <a:pt x="19889" y="15383"/>
                    <a:pt x="20424" y="15702"/>
                    <a:pt x="19996" y="15782"/>
                  </a:cubicBezTo>
                  <a:cubicBezTo>
                    <a:pt x="19568" y="15861"/>
                    <a:pt x="19248" y="15941"/>
                    <a:pt x="19141" y="16180"/>
                  </a:cubicBezTo>
                  <a:cubicBezTo>
                    <a:pt x="19034" y="16419"/>
                    <a:pt x="19034" y="16658"/>
                    <a:pt x="19034" y="16977"/>
                  </a:cubicBezTo>
                  <a:cubicBezTo>
                    <a:pt x="18927" y="17216"/>
                    <a:pt x="18499" y="17057"/>
                    <a:pt x="18392" y="17376"/>
                  </a:cubicBezTo>
                  <a:cubicBezTo>
                    <a:pt x="18285" y="17774"/>
                    <a:pt x="17964" y="18412"/>
                    <a:pt x="17430" y="18412"/>
                  </a:cubicBezTo>
                  <a:cubicBezTo>
                    <a:pt x="16895" y="18332"/>
                    <a:pt x="16574" y="18173"/>
                    <a:pt x="16895" y="17854"/>
                  </a:cubicBezTo>
                  <a:cubicBezTo>
                    <a:pt x="17216" y="17615"/>
                    <a:pt x="17644" y="17296"/>
                    <a:pt x="17216" y="17296"/>
                  </a:cubicBezTo>
                  <a:cubicBezTo>
                    <a:pt x="16895" y="17296"/>
                    <a:pt x="16574" y="17216"/>
                    <a:pt x="16040" y="17455"/>
                  </a:cubicBezTo>
                  <a:cubicBezTo>
                    <a:pt x="15505" y="17694"/>
                    <a:pt x="16253" y="18093"/>
                    <a:pt x="15719" y="18093"/>
                  </a:cubicBezTo>
                  <a:cubicBezTo>
                    <a:pt x="15184" y="18093"/>
                    <a:pt x="14222" y="18252"/>
                    <a:pt x="13901" y="18492"/>
                  </a:cubicBezTo>
                  <a:cubicBezTo>
                    <a:pt x="13580" y="18731"/>
                    <a:pt x="13473" y="18810"/>
                    <a:pt x="13580" y="19209"/>
                  </a:cubicBezTo>
                  <a:cubicBezTo>
                    <a:pt x="13687" y="19607"/>
                    <a:pt x="14008" y="19528"/>
                    <a:pt x="13794" y="19687"/>
                  </a:cubicBezTo>
                  <a:cubicBezTo>
                    <a:pt x="13580" y="19846"/>
                    <a:pt x="14543" y="20006"/>
                    <a:pt x="13901" y="20325"/>
                  </a:cubicBezTo>
                  <a:cubicBezTo>
                    <a:pt x="13366" y="20644"/>
                    <a:pt x="12939" y="20325"/>
                    <a:pt x="12832" y="20723"/>
                  </a:cubicBezTo>
                  <a:cubicBezTo>
                    <a:pt x="12725" y="21122"/>
                    <a:pt x="12511" y="21201"/>
                    <a:pt x="12083" y="21441"/>
                  </a:cubicBezTo>
                  <a:cubicBezTo>
                    <a:pt x="11869" y="21520"/>
                    <a:pt x="11762" y="21600"/>
                    <a:pt x="11549" y="21600"/>
                  </a:cubicBezTo>
                  <a:cubicBezTo>
                    <a:pt x="11014" y="20723"/>
                    <a:pt x="11014" y="20723"/>
                    <a:pt x="11014" y="20723"/>
                  </a:cubicBezTo>
                  <a:cubicBezTo>
                    <a:pt x="10479" y="21042"/>
                    <a:pt x="10479" y="21042"/>
                    <a:pt x="10479" y="21042"/>
                  </a:cubicBezTo>
                  <a:cubicBezTo>
                    <a:pt x="9517" y="20723"/>
                    <a:pt x="9517" y="20723"/>
                    <a:pt x="9517" y="20723"/>
                  </a:cubicBezTo>
                  <a:cubicBezTo>
                    <a:pt x="8661" y="21361"/>
                    <a:pt x="8661" y="21361"/>
                    <a:pt x="8661" y="21361"/>
                  </a:cubicBezTo>
                  <a:cubicBezTo>
                    <a:pt x="7913" y="21201"/>
                    <a:pt x="7913" y="21201"/>
                    <a:pt x="7913" y="21201"/>
                  </a:cubicBezTo>
                  <a:cubicBezTo>
                    <a:pt x="7699" y="20644"/>
                    <a:pt x="7699" y="20644"/>
                    <a:pt x="7699" y="20644"/>
                  </a:cubicBezTo>
                  <a:cubicBezTo>
                    <a:pt x="8020" y="20165"/>
                    <a:pt x="8020" y="20165"/>
                    <a:pt x="8020" y="20165"/>
                  </a:cubicBezTo>
                  <a:cubicBezTo>
                    <a:pt x="8554" y="20006"/>
                    <a:pt x="8554" y="20006"/>
                    <a:pt x="8554" y="20006"/>
                  </a:cubicBezTo>
                  <a:cubicBezTo>
                    <a:pt x="8020" y="19528"/>
                    <a:pt x="8020" y="19528"/>
                    <a:pt x="8020" y="19528"/>
                  </a:cubicBezTo>
                  <a:cubicBezTo>
                    <a:pt x="8020" y="19129"/>
                    <a:pt x="8020" y="19129"/>
                    <a:pt x="8020" y="19129"/>
                  </a:cubicBezTo>
                  <a:cubicBezTo>
                    <a:pt x="6309" y="18332"/>
                    <a:pt x="6309" y="18332"/>
                    <a:pt x="6309" y="18332"/>
                  </a:cubicBezTo>
                  <a:cubicBezTo>
                    <a:pt x="4705" y="18252"/>
                    <a:pt x="4705" y="18252"/>
                    <a:pt x="4705" y="18252"/>
                  </a:cubicBezTo>
                  <a:cubicBezTo>
                    <a:pt x="3850" y="18970"/>
                    <a:pt x="3850" y="18970"/>
                    <a:pt x="3850" y="18970"/>
                  </a:cubicBezTo>
                  <a:cubicBezTo>
                    <a:pt x="3422" y="18970"/>
                    <a:pt x="3422" y="18970"/>
                    <a:pt x="3422" y="18970"/>
                  </a:cubicBezTo>
                  <a:cubicBezTo>
                    <a:pt x="3208" y="18093"/>
                    <a:pt x="3208" y="18093"/>
                    <a:pt x="3208" y="18093"/>
                  </a:cubicBezTo>
                  <a:cubicBezTo>
                    <a:pt x="2246" y="17535"/>
                    <a:pt x="2246" y="17535"/>
                    <a:pt x="2246" y="17535"/>
                  </a:cubicBezTo>
                  <a:cubicBezTo>
                    <a:pt x="1069" y="16579"/>
                    <a:pt x="1069" y="16579"/>
                    <a:pt x="1069" y="16579"/>
                  </a:cubicBezTo>
                  <a:cubicBezTo>
                    <a:pt x="535" y="15702"/>
                    <a:pt x="535" y="15702"/>
                    <a:pt x="535" y="15702"/>
                  </a:cubicBezTo>
                  <a:cubicBezTo>
                    <a:pt x="428" y="15064"/>
                    <a:pt x="428" y="15064"/>
                    <a:pt x="428" y="15064"/>
                  </a:cubicBezTo>
                  <a:cubicBezTo>
                    <a:pt x="0" y="14586"/>
                    <a:pt x="0" y="14586"/>
                    <a:pt x="0" y="14586"/>
                  </a:cubicBezTo>
                  <a:cubicBezTo>
                    <a:pt x="749" y="14028"/>
                    <a:pt x="749" y="14028"/>
                    <a:pt x="749" y="14028"/>
                  </a:cubicBezTo>
                  <a:cubicBezTo>
                    <a:pt x="1604" y="13709"/>
                    <a:pt x="1604" y="13709"/>
                    <a:pt x="1604" y="13709"/>
                  </a:cubicBezTo>
                  <a:cubicBezTo>
                    <a:pt x="1925" y="13630"/>
                    <a:pt x="1925" y="13630"/>
                    <a:pt x="1925" y="13630"/>
                  </a:cubicBezTo>
                  <a:cubicBezTo>
                    <a:pt x="2352" y="13151"/>
                    <a:pt x="2352" y="13151"/>
                    <a:pt x="2352" y="13151"/>
                  </a:cubicBezTo>
                  <a:cubicBezTo>
                    <a:pt x="962" y="12673"/>
                    <a:pt x="962" y="12673"/>
                    <a:pt x="962" y="12673"/>
                  </a:cubicBezTo>
                  <a:cubicBezTo>
                    <a:pt x="1604" y="12275"/>
                    <a:pt x="1604" y="12275"/>
                    <a:pt x="1604" y="12275"/>
                  </a:cubicBezTo>
                  <a:cubicBezTo>
                    <a:pt x="2352" y="11876"/>
                    <a:pt x="2352" y="11876"/>
                    <a:pt x="2352" y="11876"/>
                  </a:cubicBezTo>
                  <a:cubicBezTo>
                    <a:pt x="2459" y="11238"/>
                    <a:pt x="2459" y="11238"/>
                    <a:pt x="2459" y="11238"/>
                  </a:cubicBezTo>
                  <a:cubicBezTo>
                    <a:pt x="3208" y="11318"/>
                    <a:pt x="3208" y="11318"/>
                    <a:pt x="3208" y="11318"/>
                  </a:cubicBezTo>
                  <a:cubicBezTo>
                    <a:pt x="3956" y="11318"/>
                    <a:pt x="3956" y="11318"/>
                    <a:pt x="3956" y="11318"/>
                  </a:cubicBezTo>
                  <a:cubicBezTo>
                    <a:pt x="4170" y="10441"/>
                    <a:pt x="4170" y="10441"/>
                    <a:pt x="4170" y="10441"/>
                  </a:cubicBezTo>
                  <a:cubicBezTo>
                    <a:pt x="4491" y="9724"/>
                    <a:pt x="4491" y="9724"/>
                    <a:pt x="4491" y="9724"/>
                  </a:cubicBezTo>
                  <a:cubicBezTo>
                    <a:pt x="5133" y="9485"/>
                    <a:pt x="5133" y="9485"/>
                    <a:pt x="5133" y="9485"/>
                  </a:cubicBezTo>
                  <a:cubicBezTo>
                    <a:pt x="4919" y="8847"/>
                    <a:pt x="4919" y="8847"/>
                    <a:pt x="4919" y="8847"/>
                  </a:cubicBezTo>
                  <a:cubicBezTo>
                    <a:pt x="3636" y="8050"/>
                    <a:pt x="3636" y="8050"/>
                    <a:pt x="3636" y="8050"/>
                  </a:cubicBezTo>
                  <a:cubicBezTo>
                    <a:pt x="3743" y="7014"/>
                    <a:pt x="3743" y="7014"/>
                    <a:pt x="3743" y="7014"/>
                  </a:cubicBezTo>
                  <a:cubicBezTo>
                    <a:pt x="2673" y="6297"/>
                    <a:pt x="2673" y="6297"/>
                    <a:pt x="2673" y="6297"/>
                  </a:cubicBezTo>
                  <a:cubicBezTo>
                    <a:pt x="3529" y="5818"/>
                    <a:pt x="3529" y="5818"/>
                    <a:pt x="3529" y="5818"/>
                  </a:cubicBezTo>
                  <a:cubicBezTo>
                    <a:pt x="2673" y="5500"/>
                    <a:pt x="2673" y="5500"/>
                    <a:pt x="2673" y="5500"/>
                  </a:cubicBezTo>
                  <a:cubicBezTo>
                    <a:pt x="2459" y="5101"/>
                    <a:pt x="2459" y="5101"/>
                    <a:pt x="2459" y="5101"/>
                  </a:cubicBezTo>
                  <a:cubicBezTo>
                    <a:pt x="3101" y="4862"/>
                    <a:pt x="3101" y="4862"/>
                    <a:pt x="3101" y="4862"/>
                  </a:cubicBezTo>
                  <a:cubicBezTo>
                    <a:pt x="3208" y="4065"/>
                    <a:pt x="3208" y="4065"/>
                    <a:pt x="3208" y="4065"/>
                  </a:cubicBezTo>
                  <a:cubicBezTo>
                    <a:pt x="4063" y="4065"/>
                    <a:pt x="4063" y="4065"/>
                    <a:pt x="4063" y="4065"/>
                  </a:cubicBezTo>
                  <a:cubicBezTo>
                    <a:pt x="4063" y="3427"/>
                    <a:pt x="4063" y="3427"/>
                    <a:pt x="4063" y="3427"/>
                  </a:cubicBezTo>
                  <a:cubicBezTo>
                    <a:pt x="5347" y="3427"/>
                    <a:pt x="5347" y="3427"/>
                    <a:pt x="5347" y="3427"/>
                  </a:cubicBezTo>
                  <a:cubicBezTo>
                    <a:pt x="5453" y="2869"/>
                    <a:pt x="5453" y="2869"/>
                    <a:pt x="5453" y="2869"/>
                  </a:cubicBezTo>
                  <a:cubicBezTo>
                    <a:pt x="5347" y="2072"/>
                    <a:pt x="5347" y="2072"/>
                    <a:pt x="5347" y="2072"/>
                  </a:cubicBezTo>
                  <a:cubicBezTo>
                    <a:pt x="4919" y="1674"/>
                    <a:pt x="4919" y="1674"/>
                    <a:pt x="4919" y="1674"/>
                  </a:cubicBezTo>
                  <a:cubicBezTo>
                    <a:pt x="5881" y="1355"/>
                    <a:pt x="5881" y="1355"/>
                    <a:pt x="5881" y="1355"/>
                  </a:cubicBezTo>
                  <a:cubicBezTo>
                    <a:pt x="6950" y="2232"/>
                    <a:pt x="6950" y="2232"/>
                    <a:pt x="6950" y="2232"/>
                  </a:cubicBezTo>
                  <a:cubicBezTo>
                    <a:pt x="7699" y="2152"/>
                    <a:pt x="7699" y="2152"/>
                    <a:pt x="7699" y="2152"/>
                  </a:cubicBezTo>
                  <a:cubicBezTo>
                    <a:pt x="8127" y="1754"/>
                    <a:pt x="8127" y="1754"/>
                    <a:pt x="8127" y="1754"/>
                  </a:cubicBezTo>
                  <a:cubicBezTo>
                    <a:pt x="10051" y="1913"/>
                    <a:pt x="10051" y="1913"/>
                    <a:pt x="10051" y="1913"/>
                  </a:cubicBezTo>
                  <a:cubicBezTo>
                    <a:pt x="10479" y="956"/>
                    <a:pt x="10479" y="956"/>
                    <a:pt x="10479" y="956"/>
                  </a:cubicBezTo>
                  <a:cubicBezTo>
                    <a:pt x="11655" y="1116"/>
                    <a:pt x="11655" y="1116"/>
                    <a:pt x="11655" y="1116"/>
                  </a:cubicBezTo>
                  <a:cubicBezTo>
                    <a:pt x="12832" y="0"/>
                    <a:pt x="12832" y="0"/>
                    <a:pt x="12832" y="0"/>
                  </a:cubicBezTo>
                  <a:cubicBezTo>
                    <a:pt x="14008" y="159"/>
                    <a:pt x="14008" y="159"/>
                    <a:pt x="14008" y="159"/>
                  </a:cubicBezTo>
                  <a:cubicBezTo>
                    <a:pt x="14115" y="956"/>
                    <a:pt x="14115" y="956"/>
                    <a:pt x="14115" y="956"/>
                  </a:cubicBezTo>
                  <a:cubicBezTo>
                    <a:pt x="14863" y="1275"/>
                    <a:pt x="14863" y="1275"/>
                    <a:pt x="14863" y="1275"/>
                  </a:cubicBezTo>
                  <a:cubicBezTo>
                    <a:pt x="14970" y="1594"/>
                    <a:pt x="14970" y="1594"/>
                    <a:pt x="14970" y="1594"/>
                  </a:cubicBezTo>
                  <a:cubicBezTo>
                    <a:pt x="15719" y="1594"/>
                    <a:pt x="15719" y="1594"/>
                    <a:pt x="15719" y="1594"/>
                  </a:cubicBezTo>
                  <a:cubicBezTo>
                    <a:pt x="16467" y="2152"/>
                    <a:pt x="16467" y="2152"/>
                    <a:pt x="16467" y="2152"/>
                  </a:cubicBezTo>
                  <a:cubicBezTo>
                    <a:pt x="16788" y="2551"/>
                    <a:pt x="16788" y="2551"/>
                    <a:pt x="16788" y="2551"/>
                  </a:cubicBezTo>
                  <a:cubicBezTo>
                    <a:pt x="17750" y="2949"/>
                    <a:pt x="17750" y="2949"/>
                    <a:pt x="17750" y="2949"/>
                  </a:cubicBezTo>
                  <a:cubicBezTo>
                    <a:pt x="18606" y="2790"/>
                    <a:pt x="18606" y="2790"/>
                    <a:pt x="18606" y="2790"/>
                  </a:cubicBezTo>
                  <a:cubicBezTo>
                    <a:pt x="18927" y="3268"/>
                    <a:pt x="18927" y="3268"/>
                    <a:pt x="18927" y="3268"/>
                  </a:cubicBezTo>
                  <a:cubicBezTo>
                    <a:pt x="19141" y="4145"/>
                    <a:pt x="19141" y="4145"/>
                    <a:pt x="19141" y="4145"/>
                  </a:cubicBezTo>
                  <a:cubicBezTo>
                    <a:pt x="19996" y="3985"/>
                    <a:pt x="19996" y="3985"/>
                    <a:pt x="19996" y="3985"/>
                  </a:cubicBezTo>
                  <a:cubicBezTo>
                    <a:pt x="19996" y="4304"/>
                    <a:pt x="19996" y="4304"/>
                    <a:pt x="19996" y="4304"/>
                  </a:cubicBezTo>
                  <a:lnTo>
                    <a:pt x="20638" y="4384"/>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23" name="Shape"/>
            <p:cNvSpPr/>
            <p:nvPr/>
          </p:nvSpPr>
          <p:spPr>
            <a:xfrm>
              <a:off x="8102137" y="2934252"/>
              <a:ext cx="776406" cy="756533"/>
            </a:xfrm>
            <a:custGeom>
              <a:avLst/>
              <a:gdLst/>
              <a:ahLst/>
              <a:cxnLst>
                <a:cxn ang="0">
                  <a:pos x="wd2" y="hd2"/>
                </a:cxn>
                <a:cxn ang="5400000">
                  <a:pos x="wd2" y="hd2"/>
                </a:cxn>
                <a:cxn ang="10800000">
                  <a:pos x="wd2" y="hd2"/>
                </a:cxn>
                <a:cxn ang="16200000">
                  <a:pos x="wd2" y="hd2"/>
                </a:cxn>
              </a:cxnLst>
              <a:rect l="0" t="0" r="r" b="b"/>
              <a:pathLst>
                <a:path w="21301" h="21350" extrusionOk="0">
                  <a:moveTo>
                    <a:pt x="23" y="551"/>
                  </a:moveTo>
                  <a:cubicBezTo>
                    <a:pt x="-97" y="771"/>
                    <a:pt x="263" y="1433"/>
                    <a:pt x="743" y="1433"/>
                  </a:cubicBezTo>
                  <a:cubicBezTo>
                    <a:pt x="1103" y="1433"/>
                    <a:pt x="1343" y="1653"/>
                    <a:pt x="1703" y="2204"/>
                  </a:cubicBezTo>
                  <a:cubicBezTo>
                    <a:pt x="2063" y="2645"/>
                    <a:pt x="2303" y="2976"/>
                    <a:pt x="1823" y="2976"/>
                  </a:cubicBezTo>
                  <a:cubicBezTo>
                    <a:pt x="1343" y="2976"/>
                    <a:pt x="983" y="3637"/>
                    <a:pt x="1223" y="4078"/>
                  </a:cubicBezTo>
                  <a:cubicBezTo>
                    <a:pt x="1463" y="4518"/>
                    <a:pt x="2303" y="4849"/>
                    <a:pt x="2543" y="5180"/>
                  </a:cubicBezTo>
                  <a:cubicBezTo>
                    <a:pt x="2903" y="5510"/>
                    <a:pt x="3863" y="7053"/>
                    <a:pt x="4463" y="7494"/>
                  </a:cubicBezTo>
                  <a:cubicBezTo>
                    <a:pt x="4943" y="7935"/>
                    <a:pt x="6023" y="7714"/>
                    <a:pt x="6863" y="8155"/>
                  </a:cubicBezTo>
                  <a:cubicBezTo>
                    <a:pt x="7583" y="8486"/>
                    <a:pt x="7703" y="9257"/>
                    <a:pt x="7823" y="9808"/>
                  </a:cubicBezTo>
                  <a:cubicBezTo>
                    <a:pt x="7943" y="10469"/>
                    <a:pt x="9383" y="10910"/>
                    <a:pt x="9863" y="11461"/>
                  </a:cubicBezTo>
                  <a:cubicBezTo>
                    <a:pt x="10343" y="11902"/>
                    <a:pt x="12023" y="14106"/>
                    <a:pt x="12263" y="14657"/>
                  </a:cubicBezTo>
                  <a:cubicBezTo>
                    <a:pt x="12503" y="15318"/>
                    <a:pt x="13343" y="15208"/>
                    <a:pt x="13823" y="15539"/>
                  </a:cubicBezTo>
                  <a:cubicBezTo>
                    <a:pt x="14423" y="15759"/>
                    <a:pt x="15023" y="16861"/>
                    <a:pt x="15143" y="17192"/>
                  </a:cubicBezTo>
                  <a:cubicBezTo>
                    <a:pt x="15263" y="17633"/>
                    <a:pt x="15743" y="17853"/>
                    <a:pt x="16223" y="18294"/>
                  </a:cubicBezTo>
                  <a:cubicBezTo>
                    <a:pt x="16823" y="18735"/>
                    <a:pt x="16943" y="18955"/>
                    <a:pt x="17063" y="19727"/>
                  </a:cubicBezTo>
                  <a:cubicBezTo>
                    <a:pt x="17063" y="20608"/>
                    <a:pt x="18503" y="20939"/>
                    <a:pt x="18983" y="21269"/>
                  </a:cubicBezTo>
                  <a:cubicBezTo>
                    <a:pt x="19343" y="21600"/>
                    <a:pt x="19703" y="20829"/>
                    <a:pt x="19343" y="20498"/>
                  </a:cubicBezTo>
                  <a:cubicBezTo>
                    <a:pt x="19103" y="20167"/>
                    <a:pt x="18503" y="19286"/>
                    <a:pt x="18503" y="18955"/>
                  </a:cubicBezTo>
                  <a:cubicBezTo>
                    <a:pt x="18503" y="18514"/>
                    <a:pt x="18863" y="18404"/>
                    <a:pt x="19223" y="18404"/>
                  </a:cubicBezTo>
                  <a:cubicBezTo>
                    <a:pt x="19463" y="18294"/>
                    <a:pt x="19223" y="17853"/>
                    <a:pt x="19823" y="17963"/>
                  </a:cubicBezTo>
                  <a:cubicBezTo>
                    <a:pt x="20543" y="18073"/>
                    <a:pt x="21143" y="18955"/>
                    <a:pt x="21263" y="18514"/>
                  </a:cubicBezTo>
                  <a:cubicBezTo>
                    <a:pt x="21503" y="18073"/>
                    <a:pt x="20543" y="17522"/>
                    <a:pt x="20303" y="17192"/>
                  </a:cubicBezTo>
                  <a:cubicBezTo>
                    <a:pt x="19943" y="16861"/>
                    <a:pt x="19703" y="17633"/>
                    <a:pt x="19343" y="17412"/>
                  </a:cubicBezTo>
                  <a:cubicBezTo>
                    <a:pt x="18983" y="17192"/>
                    <a:pt x="18503" y="16971"/>
                    <a:pt x="18263" y="16751"/>
                  </a:cubicBezTo>
                  <a:cubicBezTo>
                    <a:pt x="18023" y="16531"/>
                    <a:pt x="16943" y="16861"/>
                    <a:pt x="16463" y="16531"/>
                  </a:cubicBezTo>
                  <a:cubicBezTo>
                    <a:pt x="15983" y="16200"/>
                    <a:pt x="15263" y="15318"/>
                    <a:pt x="14783" y="14657"/>
                  </a:cubicBezTo>
                  <a:cubicBezTo>
                    <a:pt x="14183" y="13996"/>
                    <a:pt x="13943" y="13114"/>
                    <a:pt x="13583" y="12563"/>
                  </a:cubicBezTo>
                  <a:cubicBezTo>
                    <a:pt x="13343" y="12012"/>
                    <a:pt x="13223" y="11351"/>
                    <a:pt x="13583" y="11020"/>
                  </a:cubicBezTo>
                  <a:cubicBezTo>
                    <a:pt x="13943" y="10690"/>
                    <a:pt x="14423" y="10029"/>
                    <a:pt x="15263" y="10359"/>
                  </a:cubicBezTo>
                  <a:cubicBezTo>
                    <a:pt x="16223" y="10690"/>
                    <a:pt x="16583" y="10580"/>
                    <a:pt x="16343" y="10469"/>
                  </a:cubicBezTo>
                  <a:cubicBezTo>
                    <a:pt x="16223" y="10249"/>
                    <a:pt x="14903" y="10029"/>
                    <a:pt x="14303" y="9698"/>
                  </a:cubicBezTo>
                  <a:cubicBezTo>
                    <a:pt x="13823" y="9367"/>
                    <a:pt x="9263" y="6833"/>
                    <a:pt x="8783" y="6392"/>
                  </a:cubicBezTo>
                  <a:cubicBezTo>
                    <a:pt x="8303" y="5951"/>
                    <a:pt x="7583" y="5841"/>
                    <a:pt x="7223" y="5510"/>
                  </a:cubicBezTo>
                  <a:cubicBezTo>
                    <a:pt x="6743" y="5180"/>
                    <a:pt x="6503" y="5290"/>
                    <a:pt x="6023" y="4629"/>
                  </a:cubicBezTo>
                  <a:cubicBezTo>
                    <a:pt x="5543" y="3967"/>
                    <a:pt x="5423" y="3747"/>
                    <a:pt x="5063" y="3306"/>
                  </a:cubicBezTo>
                  <a:cubicBezTo>
                    <a:pt x="4583" y="2865"/>
                    <a:pt x="3383" y="2094"/>
                    <a:pt x="2903" y="1763"/>
                  </a:cubicBezTo>
                  <a:cubicBezTo>
                    <a:pt x="2303" y="1433"/>
                    <a:pt x="1823" y="1322"/>
                    <a:pt x="1343" y="771"/>
                  </a:cubicBezTo>
                  <a:cubicBezTo>
                    <a:pt x="863" y="220"/>
                    <a:pt x="863" y="0"/>
                    <a:pt x="503" y="0"/>
                  </a:cubicBezTo>
                  <a:cubicBezTo>
                    <a:pt x="23" y="110"/>
                    <a:pt x="23" y="551"/>
                    <a:pt x="23" y="551"/>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24" name="Shape"/>
            <p:cNvSpPr/>
            <p:nvPr/>
          </p:nvSpPr>
          <p:spPr>
            <a:xfrm>
              <a:off x="7800523" y="3787605"/>
              <a:ext cx="342196" cy="272313"/>
            </a:xfrm>
            <a:custGeom>
              <a:avLst/>
              <a:gdLst/>
              <a:ahLst/>
              <a:cxnLst>
                <a:cxn ang="0">
                  <a:pos x="wd2" y="hd2"/>
                </a:cxn>
                <a:cxn ang="5400000">
                  <a:pos x="wd2" y="hd2"/>
                </a:cxn>
                <a:cxn ang="10800000">
                  <a:pos x="wd2" y="hd2"/>
                </a:cxn>
                <a:cxn ang="16200000">
                  <a:pos x="wd2" y="hd2"/>
                </a:cxn>
              </a:cxnLst>
              <a:rect l="0" t="0" r="r" b="b"/>
              <a:pathLst>
                <a:path w="21600" h="21237" extrusionOk="0">
                  <a:moveTo>
                    <a:pt x="21323" y="8214"/>
                  </a:moveTo>
                  <a:cubicBezTo>
                    <a:pt x="20492" y="7606"/>
                    <a:pt x="20215" y="6389"/>
                    <a:pt x="20215" y="6085"/>
                  </a:cubicBezTo>
                  <a:cubicBezTo>
                    <a:pt x="19938" y="5476"/>
                    <a:pt x="18831" y="3346"/>
                    <a:pt x="18000" y="4563"/>
                  </a:cubicBezTo>
                  <a:cubicBezTo>
                    <a:pt x="17446" y="5780"/>
                    <a:pt x="15231" y="7301"/>
                    <a:pt x="15231" y="8823"/>
                  </a:cubicBezTo>
                  <a:cubicBezTo>
                    <a:pt x="15231" y="10039"/>
                    <a:pt x="14677" y="10039"/>
                    <a:pt x="13846" y="11256"/>
                  </a:cubicBezTo>
                  <a:cubicBezTo>
                    <a:pt x="12738" y="12169"/>
                    <a:pt x="12185" y="13386"/>
                    <a:pt x="12462" y="14603"/>
                  </a:cubicBezTo>
                  <a:cubicBezTo>
                    <a:pt x="12462" y="15515"/>
                    <a:pt x="12185" y="16428"/>
                    <a:pt x="11354" y="17341"/>
                  </a:cubicBezTo>
                  <a:cubicBezTo>
                    <a:pt x="10246" y="17949"/>
                    <a:pt x="7200" y="20383"/>
                    <a:pt x="6369" y="20992"/>
                  </a:cubicBezTo>
                  <a:cubicBezTo>
                    <a:pt x="5262" y="21600"/>
                    <a:pt x="4154" y="20992"/>
                    <a:pt x="3323" y="20079"/>
                  </a:cubicBezTo>
                  <a:cubicBezTo>
                    <a:pt x="2492" y="19166"/>
                    <a:pt x="3046" y="17949"/>
                    <a:pt x="2215" y="17949"/>
                  </a:cubicBezTo>
                  <a:cubicBezTo>
                    <a:pt x="1108" y="17645"/>
                    <a:pt x="277" y="17037"/>
                    <a:pt x="0" y="16124"/>
                  </a:cubicBezTo>
                  <a:cubicBezTo>
                    <a:pt x="0" y="16124"/>
                    <a:pt x="0" y="16124"/>
                    <a:pt x="0" y="16124"/>
                  </a:cubicBezTo>
                  <a:cubicBezTo>
                    <a:pt x="0" y="13994"/>
                    <a:pt x="0" y="13994"/>
                    <a:pt x="0" y="13994"/>
                  </a:cubicBezTo>
                  <a:cubicBezTo>
                    <a:pt x="0" y="13994"/>
                    <a:pt x="0" y="11256"/>
                    <a:pt x="0" y="11256"/>
                  </a:cubicBezTo>
                  <a:cubicBezTo>
                    <a:pt x="0" y="10952"/>
                    <a:pt x="831" y="10344"/>
                    <a:pt x="831" y="10344"/>
                  </a:cubicBezTo>
                  <a:cubicBezTo>
                    <a:pt x="2492" y="10039"/>
                    <a:pt x="2492" y="10039"/>
                    <a:pt x="2492" y="10039"/>
                  </a:cubicBezTo>
                  <a:cubicBezTo>
                    <a:pt x="4154" y="8214"/>
                    <a:pt x="4154" y="8214"/>
                    <a:pt x="4154" y="8214"/>
                  </a:cubicBezTo>
                  <a:cubicBezTo>
                    <a:pt x="4154" y="5172"/>
                    <a:pt x="4154" y="5172"/>
                    <a:pt x="4154" y="5172"/>
                  </a:cubicBezTo>
                  <a:cubicBezTo>
                    <a:pt x="7200" y="5476"/>
                    <a:pt x="7200" y="5476"/>
                    <a:pt x="7200" y="5476"/>
                  </a:cubicBezTo>
                  <a:cubicBezTo>
                    <a:pt x="8862" y="4563"/>
                    <a:pt x="8862" y="4563"/>
                    <a:pt x="8862" y="4563"/>
                  </a:cubicBezTo>
                  <a:cubicBezTo>
                    <a:pt x="11354" y="6085"/>
                    <a:pt x="11354" y="6085"/>
                    <a:pt x="11354" y="6085"/>
                  </a:cubicBezTo>
                  <a:cubicBezTo>
                    <a:pt x="13015" y="4868"/>
                    <a:pt x="13015" y="4868"/>
                    <a:pt x="13015" y="4868"/>
                  </a:cubicBezTo>
                  <a:cubicBezTo>
                    <a:pt x="14400" y="4563"/>
                    <a:pt x="14400" y="4563"/>
                    <a:pt x="14400" y="4563"/>
                  </a:cubicBezTo>
                  <a:cubicBezTo>
                    <a:pt x="15785" y="2434"/>
                    <a:pt x="15785" y="2434"/>
                    <a:pt x="15785" y="2434"/>
                  </a:cubicBezTo>
                  <a:cubicBezTo>
                    <a:pt x="19108" y="1825"/>
                    <a:pt x="19108" y="1825"/>
                    <a:pt x="19108" y="1825"/>
                  </a:cubicBezTo>
                  <a:cubicBezTo>
                    <a:pt x="20769" y="0"/>
                    <a:pt x="20769" y="0"/>
                    <a:pt x="20769" y="0"/>
                  </a:cubicBezTo>
                  <a:cubicBezTo>
                    <a:pt x="21600" y="304"/>
                    <a:pt x="21600" y="304"/>
                    <a:pt x="21600" y="304"/>
                  </a:cubicBezTo>
                  <a:lnTo>
                    <a:pt x="21323" y="8214"/>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25" name="Shape"/>
            <p:cNvSpPr/>
            <p:nvPr/>
          </p:nvSpPr>
          <p:spPr>
            <a:xfrm>
              <a:off x="6557717" y="3269231"/>
              <a:ext cx="1259605" cy="741072"/>
            </a:xfrm>
            <a:custGeom>
              <a:avLst/>
              <a:gdLst/>
              <a:ahLst/>
              <a:cxnLst>
                <a:cxn ang="0">
                  <a:pos x="wd2" y="hd2"/>
                </a:cxn>
                <a:cxn ang="5400000">
                  <a:pos x="wd2" y="hd2"/>
                </a:cxn>
                <a:cxn ang="10800000">
                  <a:pos x="wd2" y="hd2"/>
                </a:cxn>
                <a:cxn ang="16200000">
                  <a:pos x="wd2" y="hd2"/>
                </a:cxn>
              </a:cxnLst>
              <a:rect l="0" t="0" r="r" b="b"/>
              <a:pathLst>
                <a:path w="21600" h="21600" extrusionOk="0">
                  <a:moveTo>
                    <a:pt x="21300" y="21145"/>
                  </a:moveTo>
                  <a:cubicBezTo>
                    <a:pt x="21225" y="21032"/>
                    <a:pt x="21225" y="21032"/>
                    <a:pt x="21225" y="20918"/>
                  </a:cubicBezTo>
                  <a:cubicBezTo>
                    <a:pt x="21150" y="20463"/>
                    <a:pt x="20850" y="20349"/>
                    <a:pt x="20775" y="20691"/>
                  </a:cubicBezTo>
                  <a:cubicBezTo>
                    <a:pt x="20625" y="21145"/>
                    <a:pt x="19800" y="21032"/>
                    <a:pt x="19425" y="20463"/>
                  </a:cubicBezTo>
                  <a:cubicBezTo>
                    <a:pt x="19050" y="19895"/>
                    <a:pt x="18900" y="20236"/>
                    <a:pt x="18525" y="20691"/>
                  </a:cubicBezTo>
                  <a:cubicBezTo>
                    <a:pt x="18150" y="21145"/>
                    <a:pt x="17925" y="20236"/>
                    <a:pt x="17625" y="20691"/>
                  </a:cubicBezTo>
                  <a:cubicBezTo>
                    <a:pt x="17325" y="21032"/>
                    <a:pt x="16950" y="21600"/>
                    <a:pt x="16650" y="21600"/>
                  </a:cubicBezTo>
                  <a:cubicBezTo>
                    <a:pt x="16350" y="21486"/>
                    <a:pt x="16050" y="21373"/>
                    <a:pt x="15750" y="20577"/>
                  </a:cubicBezTo>
                  <a:cubicBezTo>
                    <a:pt x="15525" y="19781"/>
                    <a:pt x="15375" y="20463"/>
                    <a:pt x="15300" y="20122"/>
                  </a:cubicBezTo>
                  <a:cubicBezTo>
                    <a:pt x="15225" y="19781"/>
                    <a:pt x="14700" y="18985"/>
                    <a:pt x="14550" y="18872"/>
                  </a:cubicBezTo>
                  <a:cubicBezTo>
                    <a:pt x="14325" y="18758"/>
                    <a:pt x="13800" y="17962"/>
                    <a:pt x="13575" y="17621"/>
                  </a:cubicBezTo>
                  <a:cubicBezTo>
                    <a:pt x="13425" y="17280"/>
                    <a:pt x="12525" y="16484"/>
                    <a:pt x="12450" y="16143"/>
                  </a:cubicBezTo>
                  <a:cubicBezTo>
                    <a:pt x="12375" y="15802"/>
                    <a:pt x="11625" y="15575"/>
                    <a:pt x="11475" y="15006"/>
                  </a:cubicBezTo>
                  <a:cubicBezTo>
                    <a:pt x="11325" y="14438"/>
                    <a:pt x="10650" y="14324"/>
                    <a:pt x="10425" y="14097"/>
                  </a:cubicBezTo>
                  <a:cubicBezTo>
                    <a:pt x="10200" y="13756"/>
                    <a:pt x="9300" y="14097"/>
                    <a:pt x="8925" y="14438"/>
                  </a:cubicBezTo>
                  <a:cubicBezTo>
                    <a:pt x="8550" y="14893"/>
                    <a:pt x="8025" y="14438"/>
                    <a:pt x="7650" y="14211"/>
                  </a:cubicBezTo>
                  <a:cubicBezTo>
                    <a:pt x="7200" y="14097"/>
                    <a:pt x="6975" y="14893"/>
                    <a:pt x="6600" y="15234"/>
                  </a:cubicBezTo>
                  <a:cubicBezTo>
                    <a:pt x="6300" y="15575"/>
                    <a:pt x="6000" y="15802"/>
                    <a:pt x="5700" y="16143"/>
                  </a:cubicBezTo>
                  <a:cubicBezTo>
                    <a:pt x="5325" y="15120"/>
                    <a:pt x="5325" y="15120"/>
                    <a:pt x="5325" y="15120"/>
                  </a:cubicBezTo>
                  <a:cubicBezTo>
                    <a:pt x="4800" y="14893"/>
                    <a:pt x="4800" y="14893"/>
                    <a:pt x="4800" y="14893"/>
                  </a:cubicBezTo>
                  <a:cubicBezTo>
                    <a:pt x="4350" y="13869"/>
                    <a:pt x="4350" y="13869"/>
                    <a:pt x="4350" y="13869"/>
                  </a:cubicBezTo>
                  <a:cubicBezTo>
                    <a:pt x="4800" y="13528"/>
                    <a:pt x="4800" y="13528"/>
                    <a:pt x="4800" y="13528"/>
                  </a:cubicBezTo>
                  <a:cubicBezTo>
                    <a:pt x="4425" y="12733"/>
                    <a:pt x="4425" y="12733"/>
                    <a:pt x="4425" y="12733"/>
                  </a:cubicBezTo>
                  <a:cubicBezTo>
                    <a:pt x="4050" y="12619"/>
                    <a:pt x="4050" y="12619"/>
                    <a:pt x="4050" y="12619"/>
                  </a:cubicBezTo>
                  <a:cubicBezTo>
                    <a:pt x="4050" y="11368"/>
                    <a:pt x="4050" y="11368"/>
                    <a:pt x="4050" y="11368"/>
                  </a:cubicBezTo>
                  <a:cubicBezTo>
                    <a:pt x="3675" y="10459"/>
                    <a:pt x="3675" y="10459"/>
                    <a:pt x="3675" y="10459"/>
                  </a:cubicBezTo>
                  <a:cubicBezTo>
                    <a:pt x="3375" y="10118"/>
                    <a:pt x="3375" y="10118"/>
                    <a:pt x="3375" y="10118"/>
                  </a:cubicBezTo>
                  <a:cubicBezTo>
                    <a:pt x="3075" y="10573"/>
                    <a:pt x="3075" y="10573"/>
                    <a:pt x="3075" y="10573"/>
                  </a:cubicBezTo>
                  <a:cubicBezTo>
                    <a:pt x="2775" y="10459"/>
                    <a:pt x="2775" y="10459"/>
                    <a:pt x="2775" y="10459"/>
                  </a:cubicBezTo>
                  <a:cubicBezTo>
                    <a:pt x="2625" y="9777"/>
                    <a:pt x="2625" y="9777"/>
                    <a:pt x="2625" y="9777"/>
                  </a:cubicBezTo>
                  <a:cubicBezTo>
                    <a:pt x="2250" y="9436"/>
                    <a:pt x="2250" y="9436"/>
                    <a:pt x="2250" y="9436"/>
                  </a:cubicBezTo>
                  <a:cubicBezTo>
                    <a:pt x="1725" y="10118"/>
                    <a:pt x="1725" y="10118"/>
                    <a:pt x="1725" y="10118"/>
                  </a:cubicBezTo>
                  <a:cubicBezTo>
                    <a:pt x="1650" y="10459"/>
                    <a:pt x="1650" y="10459"/>
                    <a:pt x="1650" y="10459"/>
                  </a:cubicBezTo>
                  <a:cubicBezTo>
                    <a:pt x="1050" y="9891"/>
                    <a:pt x="1050" y="9891"/>
                    <a:pt x="1050" y="9891"/>
                  </a:cubicBezTo>
                  <a:cubicBezTo>
                    <a:pt x="1425" y="9208"/>
                    <a:pt x="1425" y="9208"/>
                    <a:pt x="1425" y="9208"/>
                  </a:cubicBezTo>
                  <a:cubicBezTo>
                    <a:pt x="1200" y="8754"/>
                    <a:pt x="1200" y="8754"/>
                    <a:pt x="1200" y="8754"/>
                  </a:cubicBezTo>
                  <a:cubicBezTo>
                    <a:pt x="750" y="8867"/>
                    <a:pt x="750" y="8867"/>
                    <a:pt x="750" y="8867"/>
                  </a:cubicBezTo>
                  <a:cubicBezTo>
                    <a:pt x="375" y="8640"/>
                    <a:pt x="375" y="8640"/>
                    <a:pt x="375" y="8640"/>
                  </a:cubicBezTo>
                  <a:cubicBezTo>
                    <a:pt x="75" y="8185"/>
                    <a:pt x="75" y="8185"/>
                    <a:pt x="75" y="8185"/>
                  </a:cubicBezTo>
                  <a:cubicBezTo>
                    <a:pt x="0" y="7844"/>
                    <a:pt x="0" y="7844"/>
                    <a:pt x="0" y="7844"/>
                  </a:cubicBezTo>
                  <a:cubicBezTo>
                    <a:pt x="825" y="6594"/>
                    <a:pt x="825" y="6594"/>
                    <a:pt x="825" y="6594"/>
                  </a:cubicBezTo>
                  <a:cubicBezTo>
                    <a:pt x="1425" y="6594"/>
                    <a:pt x="1425" y="6594"/>
                    <a:pt x="1425" y="6594"/>
                  </a:cubicBezTo>
                  <a:cubicBezTo>
                    <a:pt x="1650" y="6025"/>
                    <a:pt x="1650" y="6025"/>
                    <a:pt x="1650" y="6025"/>
                  </a:cubicBezTo>
                  <a:cubicBezTo>
                    <a:pt x="2175" y="6707"/>
                    <a:pt x="2175" y="6707"/>
                    <a:pt x="2175" y="6707"/>
                  </a:cubicBezTo>
                  <a:cubicBezTo>
                    <a:pt x="2625" y="6366"/>
                    <a:pt x="2625" y="6366"/>
                    <a:pt x="2625" y="6366"/>
                  </a:cubicBezTo>
                  <a:cubicBezTo>
                    <a:pt x="3300" y="6821"/>
                    <a:pt x="3300" y="6821"/>
                    <a:pt x="3300" y="6821"/>
                  </a:cubicBezTo>
                  <a:cubicBezTo>
                    <a:pt x="3675" y="6139"/>
                    <a:pt x="3675" y="6139"/>
                    <a:pt x="3675" y="6139"/>
                  </a:cubicBezTo>
                  <a:cubicBezTo>
                    <a:pt x="4500" y="6594"/>
                    <a:pt x="4500" y="6594"/>
                    <a:pt x="4500" y="6594"/>
                  </a:cubicBezTo>
                  <a:cubicBezTo>
                    <a:pt x="4725" y="6025"/>
                    <a:pt x="4725" y="6025"/>
                    <a:pt x="4725" y="6025"/>
                  </a:cubicBezTo>
                  <a:cubicBezTo>
                    <a:pt x="5325" y="6139"/>
                    <a:pt x="5325" y="6139"/>
                    <a:pt x="5325" y="6139"/>
                  </a:cubicBezTo>
                  <a:cubicBezTo>
                    <a:pt x="6150" y="7162"/>
                    <a:pt x="6150" y="7162"/>
                    <a:pt x="6150" y="7162"/>
                  </a:cubicBezTo>
                  <a:cubicBezTo>
                    <a:pt x="6900" y="6594"/>
                    <a:pt x="6900" y="6594"/>
                    <a:pt x="6900" y="6594"/>
                  </a:cubicBezTo>
                  <a:cubicBezTo>
                    <a:pt x="7125" y="6139"/>
                    <a:pt x="7125" y="6139"/>
                    <a:pt x="7125" y="6139"/>
                  </a:cubicBezTo>
                  <a:cubicBezTo>
                    <a:pt x="7425" y="6480"/>
                    <a:pt x="7425" y="6480"/>
                    <a:pt x="7425" y="6480"/>
                  </a:cubicBezTo>
                  <a:cubicBezTo>
                    <a:pt x="7725" y="6025"/>
                    <a:pt x="7725" y="6025"/>
                    <a:pt x="7725" y="6025"/>
                  </a:cubicBezTo>
                  <a:cubicBezTo>
                    <a:pt x="8175" y="6480"/>
                    <a:pt x="8175" y="6480"/>
                    <a:pt x="8175" y="6480"/>
                  </a:cubicBezTo>
                  <a:cubicBezTo>
                    <a:pt x="9075" y="4888"/>
                    <a:pt x="9075" y="4888"/>
                    <a:pt x="9075" y="4888"/>
                  </a:cubicBezTo>
                  <a:cubicBezTo>
                    <a:pt x="9825" y="5116"/>
                    <a:pt x="9825" y="5116"/>
                    <a:pt x="9825" y="5116"/>
                  </a:cubicBezTo>
                  <a:cubicBezTo>
                    <a:pt x="9900" y="4547"/>
                    <a:pt x="9900" y="4547"/>
                    <a:pt x="9900" y="4547"/>
                  </a:cubicBezTo>
                  <a:cubicBezTo>
                    <a:pt x="10275" y="4320"/>
                    <a:pt x="10275" y="4320"/>
                    <a:pt x="10275" y="4320"/>
                  </a:cubicBezTo>
                  <a:cubicBezTo>
                    <a:pt x="10875" y="4320"/>
                    <a:pt x="10875" y="4320"/>
                    <a:pt x="10875" y="4320"/>
                  </a:cubicBezTo>
                  <a:cubicBezTo>
                    <a:pt x="11475" y="3752"/>
                    <a:pt x="11475" y="3752"/>
                    <a:pt x="11475" y="3752"/>
                  </a:cubicBezTo>
                  <a:cubicBezTo>
                    <a:pt x="11400" y="3183"/>
                    <a:pt x="11400" y="3183"/>
                    <a:pt x="11400" y="3183"/>
                  </a:cubicBezTo>
                  <a:cubicBezTo>
                    <a:pt x="12900" y="1478"/>
                    <a:pt x="12900" y="1478"/>
                    <a:pt x="12900" y="1478"/>
                  </a:cubicBezTo>
                  <a:cubicBezTo>
                    <a:pt x="13350" y="1364"/>
                    <a:pt x="13350" y="1364"/>
                    <a:pt x="13350" y="1364"/>
                  </a:cubicBezTo>
                  <a:cubicBezTo>
                    <a:pt x="13800" y="909"/>
                    <a:pt x="13800" y="909"/>
                    <a:pt x="13800" y="909"/>
                  </a:cubicBezTo>
                  <a:cubicBezTo>
                    <a:pt x="14250" y="682"/>
                    <a:pt x="14250" y="682"/>
                    <a:pt x="14250" y="682"/>
                  </a:cubicBezTo>
                  <a:cubicBezTo>
                    <a:pt x="14775" y="114"/>
                    <a:pt x="14775" y="114"/>
                    <a:pt x="14775" y="114"/>
                  </a:cubicBezTo>
                  <a:cubicBezTo>
                    <a:pt x="15300" y="0"/>
                    <a:pt x="15300" y="0"/>
                    <a:pt x="15300" y="0"/>
                  </a:cubicBezTo>
                  <a:cubicBezTo>
                    <a:pt x="15525" y="227"/>
                    <a:pt x="15525" y="227"/>
                    <a:pt x="15525" y="227"/>
                  </a:cubicBezTo>
                  <a:cubicBezTo>
                    <a:pt x="15300" y="1819"/>
                    <a:pt x="15300" y="1819"/>
                    <a:pt x="15300" y="1819"/>
                  </a:cubicBezTo>
                  <a:cubicBezTo>
                    <a:pt x="15075" y="2274"/>
                    <a:pt x="15075" y="2274"/>
                    <a:pt x="15075" y="2274"/>
                  </a:cubicBezTo>
                  <a:cubicBezTo>
                    <a:pt x="15150" y="3411"/>
                    <a:pt x="15150" y="3411"/>
                    <a:pt x="15150" y="3411"/>
                  </a:cubicBezTo>
                  <a:cubicBezTo>
                    <a:pt x="14775" y="3979"/>
                    <a:pt x="14775" y="3979"/>
                    <a:pt x="14775" y="3979"/>
                  </a:cubicBezTo>
                  <a:cubicBezTo>
                    <a:pt x="15075" y="4775"/>
                    <a:pt x="15075" y="4775"/>
                    <a:pt x="15075" y="4775"/>
                  </a:cubicBezTo>
                  <a:cubicBezTo>
                    <a:pt x="14550" y="5912"/>
                    <a:pt x="14550" y="5912"/>
                    <a:pt x="14550" y="5912"/>
                  </a:cubicBezTo>
                  <a:cubicBezTo>
                    <a:pt x="14925" y="6594"/>
                    <a:pt x="14925" y="6594"/>
                    <a:pt x="14925" y="6594"/>
                  </a:cubicBezTo>
                  <a:cubicBezTo>
                    <a:pt x="15525" y="6821"/>
                    <a:pt x="15525" y="6821"/>
                    <a:pt x="15525" y="6821"/>
                  </a:cubicBezTo>
                  <a:cubicBezTo>
                    <a:pt x="16275" y="6253"/>
                    <a:pt x="16275" y="6253"/>
                    <a:pt x="16275" y="6253"/>
                  </a:cubicBezTo>
                  <a:cubicBezTo>
                    <a:pt x="16950" y="7958"/>
                    <a:pt x="16950" y="7958"/>
                    <a:pt x="16950" y="7958"/>
                  </a:cubicBezTo>
                  <a:cubicBezTo>
                    <a:pt x="17475" y="7389"/>
                    <a:pt x="17475" y="7389"/>
                    <a:pt x="17475" y="7389"/>
                  </a:cubicBezTo>
                  <a:cubicBezTo>
                    <a:pt x="18075" y="6139"/>
                    <a:pt x="18075" y="6139"/>
                    <a:pt x="18075" y="6139"/>
                  </a:cubicBezTo>
                  <a:cubicBezTo>
                    <a:pt x="18525" y="6025"/>
                    <a:pt x="18525" y="6025"/>
                    <a:pt x="18525" y="6025"/>
                  </a:cubicBezTo>
                  <a:cubicBezTo>
                    <a:pt x="18600" y="5002"/>
                    <a:pt x="18600" y="5002"/>
                    <a:pt x="18600" y="5002"/>
                  </a:cubicBezTo>
                  <a:cubicBezTo>
                    <a:pt x="18825" y="4320"/>
                    <a:pt x="18825" y="4320"/>
                    <a:pt x="18825" y="4320"/>
                  </a:cubicBezTo>
                  <a:cubicBezTo>
                    <a:pt x="19200" y="4206"/>
                    <a:pt x="19200" y="4206"/>
                    <a:pt x="19200" y="4206"/>
                  </a:cubicBezTo>
                  <a:cubicBezTo>
                    <a:pt x="19575" y="3297"/>
                    <a:pt x="19575" y="3297"/>
                    <a:pt x="19575" y="3297"/>
                  </a:cubicBezTo>
                  <a:cubicBezTo>
                    <a:pt x="20175" y="3297"/>
                    <a:pt x="20175" y="3297"/>
                    <a:pt x="20175" y="3297"/>
                  </a:cubicBezTo>
                  <a:cubicBezTo>
                    <a:pt x="20625" y="4320"/>
                    <a:pt x="20625" y="4320"/>
                    <a:pt x="20625" y="4320"/>
                  </a:cubicBezTo>
                  <a:cubicBezTo>
                    <a:pt x="21000" y="5343"/>
                    <a:pt x="21000" y="5343"/>
                    <a:pt x="21000" y="5343"/>
                  </a:cubicBezTo>
                  <a:cubicBezTo>
                    <a:pt x="20925" y="6366"/>
                    <a:pt x="20925" y="6366"/>
                    <a:pt x="20925" y="6366"/>
                  </a:cubicBezTo>
                  <a:cubicBezTo>
                    <a:pt x="20175" y="6821"/>
                    <a:pt x="20175" y="6821"/>
                    <a:pt x="20175" y="6821"/>
                  </a:cubicBezTo>
                  <a:cubicBezTo>
                    <a:pt x="19650" y="6707"/>
                    <a:pt x="19650" y="6707"/>
                    <a:pt x="19650" y="6707"/>
                  </a:cubicBezTo>
                  <a:cubicBezTo>
                    <a:pt x="19425" y="7162"/>
                    <a:pt x="19425" y="7162"/>
                    <a:pt x="19425" y="7162"/>
                  </a:cubicBezTo>
                  <a:cubicBezTo>
                    <a:pt x="20025" y="8072"/>
                    <a:pt x="20025" y="8072"/>
                    <a:pt x="20025" y="8072"/>
                  </a:cubicBezTo>
                  <a:cubicBezTo>
                    <a:pt x="20025" y="8640"/>
                    <a:pt x="20025" y="8640"/>
                    <a:pt x="20025" y="8640"/>
                  </a:cubicBezTo>
                  <a:cubicBezTo>
                    <a:pt x="19500" y="9095"/>
                    <a:pt x="19500" y="9095"/>
                    <a:pt x="19500" y="9095"/>
                  </a:cubicBezTo>
                  <a:cubicBezTo>
                    <a:pt x="19575" y="10345"/>
                    <a:pt x="19575" y="10345"/>
                    <a:pt x="19575" y="10345"/>
                  </a:cubicBezTo>
                  <a:cubicBezTo>
                    <a:pt x="19050" y="10914"/>
                    <a:pt x="19050" y="10914"/>
                    <a:pt x="19050" y="10914"/>
                  </a:cubicBezTo>
                  <a:cubicBezTo>
                    <a:pt x="19050" y="11596"/>
                    <a:pt x="19050" y="11596"/>
                    <a:pt x="19050" y="11596"/>
                  </a:cubicBezTo>
                  <a:cubicBezTo>
                    <a:pt x="18675" y="12164"/>
                    <a:pt x="18675" y="12164"/>
                    <a:pt x="18675" y="12164"/>
                  </a:cubicBezTo>
                  <a:cubicBezTo>
                    <a:pt x="18825" y="12846"/>
                    <a:pt x="18825" y="12846"/>
                    <a:pt x="18825" y="12846"/>
                  </a:cubicBezTo>
                  <a:cubicBezTo>
                    <a:pt x="18675" y="13756"/>
                    <a:pt x="18675" y="13756"/>
                    <a:pt x="18675" y="13756"/>
                  </a:cubicBezTo>
                  <a:cubicBezTo>
                    <a:pt x="18900" y="15120"/>
                    <a:pt x="18900" y="15120"/>
                    <a:pt x="18900" y="15120"/>
                  </a:cubicBezTo>
                  <a:cubicBezTo>
                    <a:pt x="19500" y="15575"/>
                    <a:pt x="19500" y="15575"/>
                    <a:pt x="19500" y="15575"/>
                  </a:cubicBezTo>
                  <a:cubicBezTo>
                    <a:pt x="19800" y="16257"/>
                    <a:pt x="19800" y="16257"/>
                    <a:pt x="19800" y="16257"/>
                  </a:cubicBezTo>
                  <a:cubicBezTo>
                    <a:pt x="20175" y="15802"/>
                    <a:pt x="20175" y="15802"/>
                    <a:pt x="20175" y="15802"/>
                  </a:cubicBezTo>
                  <a:cubicBezTo>
                    <a:pt x="20550" y="16029"/>
                    <a:pt x="20550" y="16029"/>
                    <a:pt x="20550" y="16029"/>
                  </a:cubicBezTo>
                  <a:cubicBezTo>
                    <a:pt x="20625" y="16598"/>
                    <a:pt x="20625" y="16598"/>
                    <a:pt x="20625" y="16598"/>
                  </a:cubicBezTo>
                  <a:cubicBezTo>
                    <a:pt x="20925" y="17166"/>
                    <a:pt x="20925" y="17166"/>
                    <a:pt x="20925" y="17166"/>
                  </a:cubicBezTo>
                  <a:cubicBezTo>
                    <a:pt x="21075" y="17735"/>
                    <a:pt x="21075" y="17735"/>
                    <a:pt x="21075" y="17735"/>
                  </a:cubicBezTo>
                  <a:cubicBezTo>
                    <a:pt x="21600" y="17962"/>
                    <a:pt x="21600" y="17962"/>
                    <a:pt x="21600" y="17962"/>
                  </a:cubicBezTo>
                  <a:cubicBezTo>
                    <a:pt x="21525" y="18985"/>
                    <a:pt x="21525" y="18985"/>
                    <a:pt x="21525" y="18985"/>
                  </a:cubicBezTo>
                  <a:cubicBezTo>
                    <a:pt x="21525" y="18985"/>
                    <a:pt x="21300" y="19213"/>
                    <a:pt x="21300" y="19326"/>
                  </a:cubicBezTo>
                  <a:cubicBezTo>
                    <a:pt x="21300" y="19326"/>
                    <a:pt x="21300" y="20349"/>
                    <a:pt x="21300" y="20349"/>
                  </a:cubicBezTo>
                  <a:lnTo>
                    <a:pt x="21300" y="21145"/>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26" name="Shape"/>
            <p:cNvSpPr/>
            <p:nvPr/>
          </p:nvSpPr>
          <p:spPr>
            <a:xfrm>
              <a:off x="2960022" y="747920"/>
              <a:ext cx="994567" cy="1279499"/>
            </a:xfrm>
            <a:custGeom>
              <a:avLst/>
              <a:gdLst/>
              <a:ahLst/>
              <a:cxnLst>
                <a:cxn ang="0">
                  <a:pos x="wd2" y="hd2"/>
                </a:cxn>
                <a:cxn ang="5400000">
                  <a:pos x="wd2" y="hd2"/>
                </a:cxn>
                <a:cxn ang="10800000">
                  <a:pos x="wd2" y="hd2"/>
                </a:cxn>
                <a:cxn ang="16200000">
                  <a:pos x="wd2" y="hd2"/>
                </a:cxn>
              </a:cxnLst>
              <a:rect l="0" t="0" r="r" b="b"/>
              <a:pathLst>
                <a:path w="21452" h="21404" extrusionOk="0">
                  <a:moveTo>
                    <a:pt x="11545" y="506"/>
                  </a:moveTo>
                  <a:cubicBezTo>
                    <a:pt x="11639" y="636"/>
                    <a:pt x="11450" y="1028"/>
                    <a:pt x="11828" y="897"/>
                  </a:cubicBezTo>
                  <a:cubicBezTo>
                    <a:pt x="12205" y="832"/>
                    <a:pt x="12582" y="636"/>
                    <a:pt x="12677" y="767"/>
                  </a:cubicBezTo>
                  <a:cubicBezTo>
                    <a:pt x="12771" y="897"/>
                    <a:pt x="13431" y="897"/>
                    <a:pt x="13148" y="636"/>
                  </a:cubicBezTo>
                  <a:cubicBezTo>
                    <a:pt x="12960" y="375"/>
                    <a:pt x="12394" y="310"/>
                    <a:pt x="12111" y="310"/>
                  </a:cubicBezTo>
                  <a:cubicBezTo>
                    <a:pt x="11922" y="310"/>
                    <a:pt x="11639" y="-147"/>
                    <a:pt x="11545" y="49"/>
                  </a:cubicBezTo>
                  <a:cubicBezTo>
                    <a:pt x="11450" y="245"/>
                    <a:pt x="11545" y="506"/>
                    <a:pt x="11545" y="506"/>
                  </a:cubicBezTo>
                  <a:close/>
                  <a:moveTo>
                    <a:pt x="16072" y="2985"/>
                  </a:moveTo>
                  <a:cubicBezTo>
                    <a:pt x="15884" y="2985"/>
                    <a:pt x="15412" y="3181"/>
                    <a:pt x="15601" y="3442"/>
                  </a:cubicBezTo>
                  <a:cubicBezTo>
                    <a:pt x="15695" y="3638"/>
                    <a:pt x="15978" y="3703"/>
                    <a:pt x="16261" y="3638"/>
                  </a:cubicBezTo>
                  <a:cubicBezTo>
                    <a:pt x="16544" y="3573"/>
                    <a:pt x="16827" y="3768"/>
                    <a:pt x="16921" y="3638"/>
                  </a:cubicBezTo>
                  <a:cubicBezTo>
                    <a:pt x="17110" y="3442"/>
                    <a:pt x="17393" y="3051"/>
                    <a:pt x="17581" y="3246"/>
                  </a:cubicBezTo>
                  <a:cubicBezTo>
                    <a:pt x="17770" y="3377"/>
                    <a:pt x="18336" y="3638"/>
                    <a:pt x="18525" y="3638"/>
                  </a:cubicBezTo>
                  <a:cubicBezTo>
                    <a:pt x="18808" y="3638"/>
                    <a:pt x="18996" y="3181"/>
                    <a:pt x="19374" y="3116"/>
                  </a:cubicBezTo>
                  <a:cubicBezTo>
                    <a:pt x="19751" y="3051"/>
                    <a:pt x="19845" y="3442"/>
                    <a:pt x="20128" y="3507"/>
                  </a:cubicBezTo>
                  <a:cubicBezTo>
                    <a:pt x="20411" y="3573"/>
                    <a:pt x="21166" y="3638"/>
                    <a:pt x="21354" y="3181"/>
                  </a:cubicBezTo>
                  <a:cubicBezTo>
                    <a:pt x="21543" y="2790"/>
                    <a:pt x="21449" y="2398"/>
                    <a:pt x="21166" y="2529"/>
                  </a:cubicBezTo>
                  <a:cubicBezTo>
                    <a:pt x="20788" y="2594"/>
                    <a:pt x="20128" y="2855"/>
                    <a:pt x="19940" y="2855"/>
                  </a:cubicBezTo>
                  <a:cubicBezTo>
                    <a:pt x="19751" y="2855"/>
                    <a:pt x="19468" y="2985"/>
                    <a:pt x="19374" y="2790"/>
                  </a:cubicBezTo>
                  <a:cubicBezTo>
                    <a:pt x="19279" y="2659"/>
                    <a:pt x="19940" y="2659"/>
                    <a:pt x="19845" y="2398"/>
                  </a:cubicBezTo>
                  <a:cubicBezTo>
                    <a:pt x="19751" y="2137"/>
                    <a:pt x="18902" y="2137"/>
                    <a:pt x="18808" y="2268"/>
                  </a:cubicBezTo>
                  <a:cubicBezTo>
                    <a:pt x="18808" y="2463"/>
                    <a:pt x="19185" y="2594"/>
                    <a:pt x="18902" y="2659"/>
                  </a:cubicBezTo>
                  <a:cubicBezTo>
                    <a:pt x="18619" y="2724"/>
                    <a:pt x="18713" y="2594"/>
                    <a:pt x="18336" y="2659"/>
                  </a:cubicBezTo>
                  <a:cubicBezTo>
                    <a:pt x="17864" y="2724"/>
                    <a:pt x="17959" y="3051"/>
                    <a:pt x="17676" y="3116"/>
                  </a:cubicBezTo>
                  <a:cubicBezTo>
                    <a:pt x="17487" y="3116"/>
                    <a:pt x="17110" y="3051"/>
                    <a:pt x="16921" y="3051"/>
                  </a:cubicBezTo>
                  <a:cubicBezTo>
                    <a:pt x="16733" y="3051"/>
                    <a:pt x="16072" y="2985"/>
                    <a:pt x="16072" y="2985"/>
                  </a:cubicBezTo>
                  <a:close/>
                  <a:moveTo>
                    <a:pt x="15789" y="1680"/>
                  </a:moveTo>
                  <a:cubicBezTo>
                    <a:pt x="15789" y="1680"/>
                    <a:pt x="16167" y="1615"/>
                    <a:pt x="16072" y="1419"/>
                  </a:cubicBezTo>
                  <a:cubicBezTo>
                    <a:pt x="15978" y="1223"/>
                    <a:pt x="16544" y="1223"/>
                    <a:pt x="16544" y="1223"/>
                  </a:cubicBezTo>
                  <a:cubicBezTo>
                    <a:pt x="16544" y="1223"/>
                    <a:pt x="16638" y="1354"/>
                    <a:pt x="17015" y="1289"/>
                  </a:cubicBezTo>
                  <a:cubicBezTo>
                    <a:pt x="17298" y="1158"/>
                    <a:pt x="17015" y="1028"/>
                    <a:pt x="17204" y="1028"/>
                  </a:cubicBezTo>
                  <a:cubicBezTo>
                    <a:pt x="17393" y="1028"/>
                    <a:pt x="17959" y="962"/>
                    <a:pt x="18053" y="832"/>
                  </a:cubicBezTo>
                  <a:cubicBezTo>
                    <a:pt x="18147" y="636"/>
                    <a:pt x="18430" y="701"/>
                    <a:pt x="18713" y="1028"/>
                  </a:cubicBezTo>
                  <a:cubicBezTo>
                    <a:pt x="18902" y="1354"/>
                    <a:pt x="18430" y="1354"/>
                    <a:pt x="18242" y="1289"/>
                  </a:cubicBezTo>
                  <a:cubicBezTo>
                    <a:pt x="18053" y="1223"/>
                    <a:pt x="17959" y="1419"/>
                    <a:pt x="17770" y="1615"/>
                  </a:cubicBezTo>
                  <a:cubicBezTo>
                    <a:pt x="17581" y="1811"/>
                    <a:pt x="17770" y="1876"/>
                    <a:pt x="17676" y="2137"/>
                  </a:cubicBezTo>
                  <a:cubicBezTo>
                    <a:pt x="17487" y="2333"/>
                    <a:pt x="17110" y="2529"/>
                    <a:pt x="16733" y="2529"/>
                  </a:cubicBezTo>
                  <a:cubicBezTo>
                    <a:pt x="16450" y="2529"/>
                    <a:pt x="16355" y="2333"/>
                    <a:pt x="16167" y="2072"/>
                  </a:cubicBezTo>
                  <a:cubicBezTo>
                    <a:pt x="16072" y="1811"/>
                    <a:pt x="15506" y="1745"/>
                    <a:pt x="15789" y="1680"/>
                  </a:cubicBezTo>
                  <a:close/>
                  <a:moveTo>
                    <a:pt x="11733" y="1289"/>
                  </a:moveTo>
                  <a:cubicBezTo>
                    <a:pt x="11828" y="1354"/>
                    <a:pt x="12205" y="1289"/>
                    <a:pt x="12205" y="1158"/>
                  </a:cubicBezTo>
                  <a:cubicBezTo>
                    <a:pt x="12299" y="962"/>
                    <a:pt x="12771" y="1093"/>
                    <a:pt x="12960" y="1223"/>
                  </a:cubicBezTo>
                  <a:cubicBezTo>
                    <a:pt x="13148" y="1354"/>
                    <a:pt x="13526" y="1158"/>
                    <a:pt x="13620" y="897"/>
                  </a:cubicBezTo>
                  <a:cubicBezTo>
                    <a:pt x="13714" y="636"/>
                    <a:pt x="14469" y="897"/>
                    <a:pt x="14374" y="1028"/>
                  </a:cubicBezTo>
                  <a:cubicBezTo>
                    <a:pt x="14280" y="1223"/>
                    <a:pt x="14469" y="1289"/>
                    <a:pt x="14469" y="1419"/>
                  </a:cubicBezTo>
                  <a:cubicBezTo>
                    <a:pt x="14374" y="1484"/>
                    <a:pt x="13714" y="1680"/>
                    <a:pt x="13431" y="1680"/>
                  </a:cubicBezTo>
                  <a:cubicBezTo>
                    <a:pt x="13148" y="1680"/>
                    <a:pt x="12960" y="1876"/>
                    <a:pt x="12677" y="1941"/>
                  </a:cubicBezTo>
                  <a:cubicBezTo>
                    <a:pt x="12394" y="2072"/>
                    <a:pt x="12016" y="2072"/>
                    <a:pt x="11828" y="1876"/>
                  </a:cubicBezTo>
                  <a:cubicBezTo>
                    <a:pt x="11545" y="1680"/>
                    <a:pt x="11262" y="1680"/>
                    <a:pt x="11356" y="1484"/>
                  </a:cubicBezTo>
                  <a:cubicBezTo>
                    <a:pt x="11450" y="1289"/>
                    <a:pt x="11733" y="1289"/>
                    <a:pt x="11733" y="1289"/>
                  </a:cubicBezTo>
                  <a:close/>
                  <a:moveTo>
                    <a:pt x="2490" y="16428"/>
                  </a:moveTo>
                  <a:cubicBezTo>
                    <a:pt x="2207" y="16624"/>
                    <a:pt x="2301" y="16885"/>
                    <a:pt x="1924" y="17016"/>
                  </a:cubicBezTo>
                  <a:cubicBezTo>
                    <a:pt x="1452" y="17146"/>
                    <a:pt x="1452" y="17146"/>
                    <a:pt x="981" y="17016"/>
                  </a:cubicBezTo>
                  <a:cubicBezTo>
                    <a:pt x="603" y="16885"/>
                    <a:pt x="226" y="17407"/>
                    <a:pt x="37" y="17603"/>
                  </a:cubicBezTo>
                  <a:cubicBezTo>
                    <a:pt x="-57" y="17864"/>
                    <a:pt x="37" y="18190"/>
                    <a:pt x="226" y="18190"/>
                  </a:cubicBezTo>
                  <a:cubicBezTo>
                    <a:pt x="509" y="18190"/>
                    <a:pt x="886" y="18386"/>
                    <a:pt x="886" y="18451"/>
                  </a:cubicBezTo>
                  <a:cubicBezTo>
                    <a:pt x="981" y="18516"/>
                    <a:pt x="603" y="18255"/>
                    <a:pt x="320" y="18516"/>
                  </a:cubicBezTo>
                  <a:cubicBezTo>
                    <a:pt x="37" y="18843"/>
                    <a:pt x="132" y="19169"/>
                    <a:pt x="226" y="19234"/>
                  </a:cubicBezTo>
                  <a:cubicBezTo>
                    <a:pt x="320" y="19365"/>
                    <a:pt x="886" y="18973"/>
                    <a:pt x="981" y="18777"/>
                  </a:cubicBezTo>
                  <a:cubicBezTo>
                    <a:pt x="981" y="18582"/>
                    <a:pt x="1169" y="18582"/>
                    <a:pt x="1264" y="18777"/>
                  </a:cubicBezTo>
                  <a:cubicBezTo>
                    <a:pt x="1264" y="18973"/>
                    <a:pt x="1358" y="19365"/>
                    <a:pt x="1075" y="19495"/>
                  </a:cubicBezTo>
                  <a:cubicBezTo>
                    <a:pt x="792" y="19561"/>
                    <a:pt x="509" y="19691"/>
                    <a:pt x="509" y="19822"/>
                  </a:cubicBezTo>
                  <a:cubicBezTo>
                    <a:pt x="603" y="20017"/>
                    <a:pt x="886" y="20344"/>
                    <a:pt x="981" y="20409"/>
                  </a:cubicBezTo>
                  <a:cubicBezTo>
                    <a:pt x="1169" y="20474"/>
                    <a:pt x="1641" y="20735"/>
                    <a:pt x="1924" y="20931"/>
                  </a:cubicBezTo>
                  <a:cubicBezTo>
                    <a:pt x="2301" y="21127"/>
                    <a:pt x="2867" y="21257"/>
                    <a:pt x="3056" y="21388"/>
                  </a:cubicBezTo>
                  <a:cubicBezTo>
                    <a:pt x="3339" y="21453"/>
                    <a:pt x="4093" y="21322"/>
                    <a:pt x="3716" y="20931"/>
                  </a:cubicBezTo>
                  <a:cubicBezTo>
                    <a:pt x="3339" y="20605"/>
                    <a:pt x="3339" y="20083"/>
                    <a:pt x="3433" y="19822"/>
                  </a:cubicBezTo>
                  <a:cubicBezTo>
                    <a:pt x="3433" y="19626"/>
                    <a:pt x="3527" y="19300"/>
                    <a:pt x="3622" y="18908"/>
                  </a:cubicBezTo>
                  <a:cubicBezTo>
                    <a:pt x="3622" y="18582"/>
                    <a:pt x="3622" y="18255"/>
                    <a:pt x="3999" y="17929"/>
                  </a:cubicBezTo>
                  <a:cubicBezTo>
                    <a:pt x="4376" y="17668"/>
                    <a:pt x="4659" y="17407"/>
                    <a:pt x="5131" y="17146"/>
                  </a:cubicBezTo>
                  <a:cubicBezTo>
                    <a:pt x="5508" y="16820"/>
                    <a:pt x="5885" y="16755"/>
                    <a:pt x="6074" y="16559"/>
                  </a:cubicBezTo>
                  <a:cubicBezTo>
                    <a:pt x="6263" y="16428"/>
                    <a:pt x="6923" y="16493"/>
                    <a:pt x="7112" y="16363"/>
                  </a:cubicBezTo>
                  <a:cubicBezTo>
                    <a:pt x="7206" y="16232"/>
                    <a:pt x="8432" y="15580"/>
                    <a:pt x="8715" y="15449"/>
                  </a:cubicBezTo>
                  <a:cubicBezTo>
                    <a:pt x="8998" y="15319"/>
                    <a:pt x="9658" y="14993"/>
                    <a:pt x="9847" y="14927"/>
                  </a:cubicBezTo>
                  <a:cubicBezTo>
                    <a:pt x="10130" y="14862"/>
                    <a:pt x="10979" y="14666"/>
                    <a:pt x="11262" y="14471"/>
                  </a:cubicBezTo>
                  <a:cubicBezTo>
                    <a:pt x="11545" y="14340"/>
                    <a:pt x="11356" y="14014"/>
                    <a:pt x="12582" y="13818"/>
                  </a:cubicBezTo>
                  <a:cubicBezTo>
                    <a:pt x="13809" y="13557"/>
                    <a:pt x="14563" y="13557"/>
                    <a:pt x="15318" y="13622"/>
                  </a:cubicBezTo>
                  <a:cubicBezTo>
                    <a:pt x="16072" y="13622"/>
                    <a:pt x="17393" y="13165"/>
                    <a:pt x="17676" y="13165"/>
                  </a:cubicBezTo>
                  <a:cubicBezTo>
                    <a:pt x="17959" y="13165"/>
                    <a:pt x="18713" y="12970"/>
                    <a:pt x="18902" y="12578"/>
                  </a:cubicBezTo>
                  <a:cubicBezTo>
                    <a:pt x="19091" y="12121"/>
                    <a:pt x="19091" y="11534"/>
                    <a:pt x="18336" y="11599"/>
                  </a:cubicBezTo>
                  <a:cubicBezTo>
                    <a:pt x="17581" y="11664"/>
                    <a:pt x="17393" y="11860"/>
                    <a:pt x="16544" y="12121"/>
                  </a:cubicBezTo>
                  <a:cubicBezTo>
                    <a:pt x="15789" y="12382"/>
                    <a:pt x="15223" y="12448"/>
                    <a:pt x="14846" y="12252"/>
                  </a:cubicBezTo>
                  <a:cubicBezTo>
                    <a:pt x="14374" y="12056"/>
                    <a:pt x="13714" y="11534"/>
                    <a:pt x="13243" y="11795"/>
                  </a:cubicBezTo>
                  <a:cubicBezTo>
                    <a:pt x="12677" y="12056"/>
                    <a:pt x="12394" y="12121"/>
                    <a:pt x="11639" y="12121"/>
                  </a:cubicBezTo>
                  <a:cubicBezTo>
                    <a:pt x="10884" y="12121"/>
                    <a:pt x="10036" y="12317"/>
                    <a:pt x="9564" y="12578"/>
                  </a:cubicBezTo>
                  <a:cubicBezTo>
                    <a:pt x="9187" y="12839"/>
                    <a:pt x="8998" y="13035"/>
                    <a:pt x="8715" y="12904"/>
                  </a:cubicBezTo>
                  <a:cubicBezTo>
                    <a:pt x="8432" y="12774"/>
                    <a:pt x="8338" y="13035"/>
                    <a:pt x="8243" y="13361"/>
                  </a:cubicBezTo>
                  <a:cubicBezTo>
                    <a:pt x="8149" y="13753"/>
                    <a:pt x="7866" y="13687"/>
                    <a:pt x="7395" y="13818"/>
                  </a:cubicBezTo>
                  <a:cubicBezTo>
                    <a:pt x="6923" y="14014"/>
                    <a:pt x="6829" y="14275"/>
                    <a:pt x="6263" y="14405"/>
                  </a:cubicBezTo>
                  <a:cubicBezTo>
                    <a:pt x="5791" y="14536"/>
                    <a:pt x="5131" y="14471"/>
                    <a:pt x="4942" y="14666"/>
                  </a:cubicBezTo>
                  <a:cubicBezTo>
                    <a:pt x="4848" y="14927"/>
                    <a:pt x="5225" y="15123"/>
                    <a:pt x="4942" y="15254"/>
                  </a:cubicBezTo>
                  <a:cubicBezTo>
                    <a:pt x="4565" y="15384"/>
                    <a:pt x="5225" y="15580"/>
                    <a:pt x="4471" y="15645"/>
                  </a:cubicBezTo>
                  <a:cubicBezTo>
                    <a:pt x="3716" y="15645"/>
                    <a:pt x="3433" y="15710"/>
                    <a:pt x="3339" y="15776"/>
                  </a:cubicBezTo>
                  <a:cubicBezTo>
                    <a:pt x="3244" y="15906"/>
                    <a:pt x="2961" y="15906"/>
                    <a:pt x="2773" y="15971"/>
                  </a:cubicBezTo>
                  <a:cubicBezTo>
                    <a:pt x="2584" y="16102"/>
                    <a:pt x="2490" y="16428"/>
                    <a:pt x="2490" y="16428"/>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27" name="Shape"/>
            <p:cNvSpPr/>
            <p:nvPr/>
          </p:nvSpPr>
          <p:spPr>
            <a:xfrm>
              <a:off x="1561292" y="2026968"/>
              <a:ext cx="906916" cy="770676"/>
            </a:xfrm>
            <a:custGeom>
              <a:avLst/>
              <a:gdLst/>
              <a:ahLst/>
              <a:cxnLst>
                <a:cxn ang="0">
                  <a:pos x="wd2" y="hd2"/>
                </a:cxn>
                <a:cxn ang="5400000">
                  <a:pos x="wd2" y="hd2"/>
                </a:cxn>
                <a:cxn ang="10800000">
                  <a:pos x="wd2" y="hd2"/>
                </a:cxn>
                <a:cxn ang="16200000">
                  <a:pos x="wd2" y="hd2"/>
                </a:cxn>
              </a:cxnLst>
              <a:rect l="0" t="0" r="r" b="b"/>
              <a:pathLst>
                <a:path w="21600" h="21129" extrusionOk="0">
                  <a:moveTo>
                    <a:pt x="4800" y="2630"/>
                  </a:moveTo>
                  <a:cubicBezTo>
                    <a:pt x="4904" y="2951"/>
                    <a:pt x="5113" y="3165"/>
                    <a:pt x="5217" y="3379"/>
                  </a:cubicBezTo>
                  <a:cubicBezTo>
                    <a:pt x="5426" y="3913"/>
                    <a:pt x="5739" y="4020"/>
                    <a:pt x="6157" y="3806"/>
                  </a:cubicBezTo>
                  <a:cubicBezTo>
                    <a:pt x="6678" y="3699"/>
                    <a:pt x="7096" y="3165"/>
                    <a:pt x="6887" y="2844"/>
                  </a:cubicBezTo>
                  <a:cubicBezTo>
                    <a:pt x="6678" y="2523"/>
                    <a:pt x="6157" y="2630"/>
                    <a:pt x="6261" y="1881"/>
                  </a:cubicBezTo>
                  <a:cubicBezTo>
                    <a:pt x="6470" y="1240"/>
                    <a:pt x="6470" y="705"/>
                    <a:pt x="6470" y="491"/>
                  </a:cubicBezTo>
                  <a:cubicBezTo>
                    <a:pt x="6365" y="384"/>
                    <a:pt x="6887" y="64"/>
                    <a:pt x="7200" y="278"/>
                  </a:cubicBezTo>
                  <a:cubicBezTo>
                    <a:pt x="7617" y="384"/>
                    <a:pt x="7826" y="-471"/>
                    <a:pt x="8035" y="384"/>
                  </a:cubicBezTo>
                  <a:cubicBezTo>
                    <a:pt x="8243" y="1133"/>
                    <a:pt x="8139" y="1775"/>
                    <a:pt x="8243" y="2095"/>
                  </a:cubicBezTo>
                  <a:cubicBezTo>
                    <a:pt x="8348" y="2416"/>
                    <a:pt x="8765" y="2737"/>
                    <a:pt x="8765" y="3165"/>
                  </a:cubicBezTo>
                  <a:cubicBezTo>
                    <a:pt x="8870" y="3699"/>
                    <a:pt x="9287" y="4234"/>
                    <a:pt x="9391" y="4234"/>
                  </a:cubicBezTo>
                  <a:cubicBezTo>
                    <a:pt x="9496" y="4341"/>
                    <a:pt x="10330" y="4876"/>
                    <a:pt x="10435" y="4127"/>
                  </a:cubicBezTo>
                  <a:cubicBezTo>
                    <a:pt x="10643" y="3485"/>
                    <a:pt x="10539" y="2951"/>
                    <a:pt x="10852" y="2416"/>
                  </a:cubicBezTo>
                  <a:cubicBezTo>
                    <a:pt x="11061" y="1775"/>
                    <a:pt x="10852" y="1668"/>
                    <a:pt x="11374" y="1668"/>
                  </a:cubicBezTo>
                  <a:cubicBezTo>
                    <a:pt x="12000" y="1668"/>
                    <a:pt x="12835" y="1668"/>
                    <a:pt x="13252" y="1668"/>
                  </a:cubicBezTo>
                  <a:cubicBezTo>
                    <a:pt x="13670" y="1775"/>
                    <a:pt x="14191" y="1881"/>
                    <a:pt x="14400" y="1668"/>
                  </a:cubicBezTo>
                  <a:cubicBezTo>
                    <a:pt x="14713" y="1561"/>
                    <a:pt x="15235" y="1133"/>
                    <a:pt x="15652" y="1454"/>
                  </a:cubicBezTo>
                  <a:cubicBezTo>
                    <a:pt x="16070" y="1881"/>
                    <a:pt x="16383" y="2416"/>
                    <a:pt x="16487" y="2737"/>
                  </a:cubicBezTo>
                  <a:cubicBezTo>
                    <a:pt x="16591" y="3058"/>
                    <a:pt x="16383" y="3272"/>
                    <a:pt x="16383" y="3592"/>
                  </a:cubicBezTo>
                  <a:cubicBezTo>
                    <a:pt x="16487" y="3806"/>
                    <a:pt x="16904" y="3592"/>
                    <a:pt x="17322" y="3165"/>
                  </a:cubicBezTo>
                  <a:cubicBezTo>
                    <a:pt x="17843" y="4662"/>
                    <a:pt x="17843" y="4662"/>
                    <a:pt x="17843" y="4662"/>
                  </a:cubicBezTo>
                  <a:cubicBezTo>
                    <a:pt x="17948" y="5303"/>
                    <a:pt x="17948" y="5303"/>
                    <a:pt x="17948" y="5303"/>
                  </a:cubicBezTo>
                  <a:cubicBezTo>
                    <a:pt x="18887" y="6266"/>
                    <a:pt x="18887" y="6266"/>
                    <a:pt x="18887" y="6266"/>
                  </a:cubicBezTo>
                  <a:cubicBezTo>
                    <a:pt x="18991" y="6907"/>
                    <a:pt x="18991" y="6907"/>
                    <a:pt x="18991" y="6907"/>
                  </a:cubicBezTo>
                  <a:cubicBezTo>
                    <a:pt x="19826" y="7656"/>
                    <a:pt x="19826" y="7656"/>
                    <a:pt x="19826" y="7656"/>
                  </a:cubicBezTo>
                  <a:cubicBezTo>
                    <a:pt x="20452" y="7656"/>
                    <a:pt x="20452" y="7656"/>
                    <a:pt x="20452" y="7656"/>
                  </a:cubicBezTo>
                  <a:cubicBezTo>
                    <a:pt x="20661" y="7121"/>
                    <a:pt x="20661" y="7121"/>
                    <a:pt x="20661" y="7121"/>
                  </a:cubicBezTo>
                  <a:cubicBezTo>
                    <a:pt x="21600" y="7763"/>
                    <a:pt x="21600" y="7763"/>
                    <a:pt x="21600" y="7763"/>
                  </a:cubicBezTo>
                  <a:cubicBezTo>
                    <a:pt x="20974" y="8725"/>
                    <a:pt x="20974" y="8725"/>
                    <a:pt x="20974" y="8725"/>
                  </a:cubicBezTo>
                  <a:cubicBezTo>
                    <a:pt x="20348" y="9794"/>
                    <a:pt x="20348" y="9794"/>
                    <a:pt x="20348" y="9794"/>
                  </a:cubicBezTo>
                  <a:cubicBezTo>
                    <a:pt x="20870" y="10757"/>
                    <a:pt x="20870" y="10757"/>
                    <a:pt x="20870" y="10757"/>
                  </a:cubicBezTo>
                  <a:cubicBezTo>
                    <a:pt x="20661" y="11505"/>
                    <a:pt x="20661" y="11505"/>
                    <a:pt x="20661" y="11505"/>
                  </a:cubicBezTo>
                  <a:cubicBezTo>
                    <a:pt x="21078" y="12254"/>
                    <a:pt x="21078" y="12254"/>
                    <a:pt x="21078" y="12254"/>
                  </a:cubicBezTo>
                  <a:cubicBezTo>
                    <a:pt x="20348" y="13109"/>
                    <a:pt x="20348" y="13109"/>
                    <a:pt x="20348" y="13109"/>
                  </a:cubicBezTo>
                  <a:cubicBezTo>
                    <a:pt x="18887" y="12254"/>
                    <a:pt x="18887" y="12254"/>
                    <a:pt x="18887" y="12254"/>
                  </a:cubicBezTo>
                  <a:cubicBezTo>
                    <a:pt x="17843" y="12681"/>
                    <a:pt x="17843" y="12681"/>
                    <a:pt x="17843" y="12681"/>
                  </a:cubicBezTo>
                  <a:cubicBezTo>
                    <a:pt x="17426" y="11719"/>
                    <a:pt x="17426" y="11719"/>
                    <a:pt x="17426" y="11719"/>
                  </a:cubicBezTo>
                  <a:cubicBezTo>
                    <a:pt x="16383" y="11184"/>
                    <a:pt x="16383" y="11184"/>
                    <a:pt x="16383" y="11184"/>
                  </a:cubicBezTo>
                  <a:cubicBezTo>
                    <a:pt x="15443" y="10543"/>
                    <a:pt x="15443" y="10543"/>
                    <a:pt x="15443" y="10543"/>
                  </a:cubicBezTo>
                  <a:cubicBezTo>
                    <a:pt x="14713" y="10222"/>
                    <a:pt x="14713" y="10222"/>
                    <a:pt x="14713" y="10222"/>
                  </a:cubicBezTo>
                  <a:cubicBezTo>
                    <a:pt x="14400" y="10222"/>
                    <a:pt x="14400" y="10222"/>
                    <a:pt x="14400" y="10222"/>
                  </a:cubicBezTo>
                  <a:cubicBezTo>
                    <a:pt x="14504" y="11291"/>
                    <a:pt x="14504" y="11291"/>
                    <a:pt x="14504" y="11291"/>
                  </a:cubicBezTo>
                  <a:cubicBezTo>
                    <a:pt x="15130" y="11826"/>
                    <a:pt x="15130" y="11826"/>
                    <a:pt x="15130" y="11826"/>
                  </a:cubicBezTo>
                  <a:cubicBezTo>
                    <a:pt x="15026" y="13002"/>
                    <a:pt x="15026" y="13002"/>
                    <a:pt x="15026" y="13002"/>
                  </a:cubicBezTo>
                  <a:cubicBezTo>
                    <a:pt x="14400" y="13430"/>
                    <a:pt x="14400" y="13430"/>
                    <a:pt x="14400" y="13430"/>
                  </a:cubicBezTo>
                  <a:cubicBezTo>
                    <a:pt x="14400" y="13858"/>
                    <a:pt x="14400" y="13858"/>
                    <a:pt x="14400" y="13858"/>
                  </a:cubicBezTo>
                  <a:cubicBezTo>
                    <a:pt x="14713" y="14285"/>
                    <a:pt x="14713" y="14285"/>
                    <a:pt x="14713" y="14285"/>
                  </a:cubicBezTo>
                  <a:cubicBezTo>
                    <a:pt x="14713" y="14927"/>
                    <a:pt x="14713" y="14927"/>
                    <a:pt x="14713" y="14927"/>
                  </a:cubicBezTo>
                  <a:cubicBezTo>
                    <a:pt x="13774" y="15034"/>
                    <a:pt x="13774" y="15034"/>
                    <a:pt x="13774" y="15034"/>
                  </a:cubicBezTo>
                  <a:cubicBezTo>
                    <a:pt x="13461" y="15782"/>
                    <a:pt x="13461" y="15782"/>
                    <a:pt x="13461" y="15782"/>
                  </a:cubicBezTo>
                  <a:cubicBezTo>
                    <a:pt x="13043" y="16317"/>
                    <a:pt x="13043" y="16317"/>
                    <a:pt x="13043" y="16317"/>
                  </a:cubicBezTo>
                  <a:cubicBezTo>
                    <a:pt x="13148" y="16959"/>
                    <a:pt x="13148" y="16959"/>
                    <a:pt x="13148" y="16959"/>
                  </a:cubicBezTo>
                  <a:cubicBezTo>
                    <a:pt x="14087" y="17279"/>
                    <a:pt x="14087" y="17279"/>
                    <a:pt x="14087" y="17279"/>
                  </a:cubicBezTo>
                  <a:cubicBezTo>
                    <a:pt x="14609" y="16745"/>
                    <a:pt x="14609" y="16745"/>
                    <a:pt x="14609" y="16745"/>
                  </a:cubicBezTo>
                  <a:cubicBezTo>
                    <a:pt x="15130" y="16424"/>
                    <a:pt x="15130" y="16424"/>
                    <a:pt x="15130" y="16424"/>
                  </a:cubicBezTo>
                  <a:cubicBezTo>
                    <a:pt x="16070" y="16531"/>
                    <a:pt x="16070" y="16531"/>
                    <a:pt x="16070" y="16531"/>
                  </a:cubicBezTo>
                  <a:cubicBezTo>
                    <a:pt x="16591" y="17279"/>
                    <a:pt x="16591" y="17279"/>
                    <a:pt x="16591" y="17279"/>
                  </a:cubicBezTo>
                  <a:cubicBezTo>
                    <a:pt x="14087" y="19525"/>
                    <a:pt x="14087" y="19525"/>
                    <a:pt x="14087" y="19525"/>
                  </a:cubicBezTo>
                  <a:cubicBezTo>
                    <a:pt x="14504" y="19953"/>
                    <a:pt x="14504" y="19953"/>
                    <a:pt x="14504" y="19953"/>
                  </a:cubicBezTo>
                  <a:cubicBezTo>
                    <a:pt x="13461" y="21129"/>
                    <a:pt x="13461" y="21129"/>
                    <a:pt x="13461" y="21129"/>
                  </a:cubicBezTo>
                  <a:cubicBezTo>
                    <a:pt x="12939" y="20701"/>
                    <a:pt x="12939" y="20701"/>
                    <a:pt x="12939" y="20701"/>
                  </a:cubicBezTo>
                  <a:cubicBezTo>
                    <a:pt x="11791" y="21129"/>
                    <a:pt x="11791" y="21129"/>
                    <a:pt x="11791" y="21129"/>
                  </a:cubicBezTo>
                  <a:cubicBezTo>
                    <a:pt x="11583" y="21022"/>
                    <a:pt x="11583" y="21022"/>
                    <a:pt x="11583" y="21022"/>
                  </a:cubicBezTo>
                  <a:cubicBezTo>
                    <a:pt x="11687" y="20487"/>
                    <a:pt x="11687" y="20487"/>
                    <a:pt x="11687" y="20487"/>
                  </a:cubicBezTo>
                  <a:cubicBezTo>
                    <a:pt x="10748" y="19632"/>
                    <a:pt x="10748" y="19632"/>
                    <a:pt x="10748" y="19632"/>
                  </a:cubicBezTo>
                  <a:cubicBezTo>
                    <a:pt x="10226" y="20167"/>
                    <a:pt x="10226" y="20167"/>
                    <a:pt x="10226" y="20167"/>
                  </a:cubicBezTo>
                  <a:cubicBezTo>
                    <a:pt x="10017" y="19632"/>
                    <a:pt x="10017" y="19632"/>
                    <a:pt x="10017" y="19632"/>
                  </a:cubicBezTo>
                  <a:cubicBezTo>
                    <a:pt x="9913" y="19204"/>
                    <a:pt x="9913" y="19204"/>
                    <a:pt x="9913" y="19204"/>
                  </a:cubicBezTo>
                  <a:cubicBezTo>
                    <a:pt x="8870" y="18563"/>
                    <a:pt x="8870" y="18563"/>
                    <a:pt x="8870" y="18563"/>
                  </a:cubicBezTo>
                  <a:cubicBezTo>
                    <a:pt x="9183" y="18242"/>
                    <a:pt x="9183" y="18242"/>
                    <a:pt x="9183" y="18242"/>
                  </a:cubicBezTo>
                  <a:cubicBezTo>
                    <a:pt x="8452" y="17707"/>
                    <a:pt x="8452" y="17707"/>
                    <a:pt x="8452" y="17707"/>
                  </a:cubicBezTo>
                  <a:cubicBezTo>
                    <a:pt x="8139" y="18349"/>
                    <a:pt x="8139" y="18349"/>
                    <a:pt x="8139" y="18349"/>
                  </a:cubicBezTo>
                  <a:cubicBezTo>
                    <a:pt x="7304" y="17707"/>
                    <a:pt x="7304" y="17707"/>
                    <a:pt x="7304" y="17707"/>
                  </a:cubicBezTo>
                  <a:cubicBezTo>
                    <a:pt x="7096" y="16959"/>
                    <a:pt x="7096" y="16959"/>
                    <a:pt x="7096" y="16959"/>
                  </a:cubicBezTo>
                  <a:cubicBezTo>
                    <a:pt x="6365" y="16959"/>
                    <a:pt x="6365" y="16959"/>
                    <a:pt x="6365" y="16959"/>
                  </a:cubicBezTo>
                  <a:cubicBezTo>
                    <a:pt x="5635" y="17173"/>
                    <a:pt x="5635" y="17173"/>
                    <a:pt x="5635" y="17173"/>
                  </a:cubicBezTo>
                  <a:cubicBezTo>
                    <a:pt x="5426" y="16424"/>
                    <a:pt x="5426" y="16424"/>
                    <a:pt x="5426" y="16424"/>
                  </a:cubicBezTo>
                  <a:cubicBezTo>
                    <a:pt x="4591" y="15569"/>
                    <a:pt x="4591" y="15569"/>
                    <a:pt x="4591" y="15569"/>
                  </a:cubicBezTo>
                  <a:cubicBezTo>
                    <a:pt x="4070" y="15355"/>
                    <a:pt x="4070" y="15355"/>
                    <a:pt x="4070" y="15355"/>
                  </a:cubicBezTo>
                  <a:cubicBezTo>
                    <a:pt x="3652" y="14820"/>
                    <a:pt x="3652" y="14820"/>
                    <a:pt x="3652" y="14820"/>
                  </a:cubicBezTo>
                  <a:cubicBezTo>
                    <a:pt x="2400" y="14927"/>
                    <a:pt x="2400" y="14927"/>
                    <a:pt x="2400" y="14927"/>
                  </a:cubicBezTo>
                  <a:cubicBezTo>
                    <a:pt x="2296" y="14179"/>
                    <a:pt x="2296" y="14179"/>
                    <a:pt x="2296" y="14179"/>
                  </a:cubicBezTo>
                  <a:cubicBezTo>
                    <a:pt x="1461" y="14072"/>
                    <a:pt x="1461" y="14072"/>
                    <a:pt x="1461" y="14072"/>
                  </a:cubicBezTo>
                  <a:cubicBezTo>
                    <a:pt x="1043" y="13323"/>
                    <a:pt x="1043" y="13323"/>
                    <a:pt x="1043" y="13323"/>
                  </a:cubicBezTo>
                  <a:cubicBezTo>
                    <a:pt x="522" y="13109"/>
                    <a:pt x="522" y="13109"/>
                    <a:pt x="522" y="13109"/>
                  </a:cubicBezTo>
                  <a:cubicBezTo>
                    <a:pt x="522" y="12575"/>
                    <a:pt x="522" y="12575"/>
                    <a:pt x="522" y="12575"/>
                  </a:cubicBezTo>
                  <a:cubicBezTo>
                    <a:pt x="0" y="12040"/>
                    <a:pt x="0" y="12040"/>
                    <a:pt x="0" y="12040"/>
                  </a:cubicBezTo>
                  <a:cubicBezTo>
                    <a:pt x="0" y="11291"/>
                    <a:pt x="0" y="11291"/>
                    <a:pt x="0" y="11291"/>
                  </a:cubicBezTo>
                  <a:cubicBezTo>
                    <a:pt x="313" y="10436"/>
                    <a:pt x="313" y="10436"/>
                    <a:pt x="313" y="10436"/>
                  </a:cubicBezTo>
                  <a:cubicBezTo>
                    <a:pt x="835" y="9687"/>
                    <a:pt x="835" y="9687"/>
                    <a:pt x="835" y="9687"/>
                  </a:cubicBezTo>
                  <a:cubicBezTo>
                    <a:pt x="626" y="9367"/>
                    <a:pt x="626" y="9367"/>
                    <a:pt x="626" y="9367"/>
                  </a:cubicBezTo>
                  <a:cubicBezTo>
                    <a:pt x="1983" y="8404"/>
                    <a:pt x="1983" y="8404"/>
                    <a:pt x="1983" y="8404"/>
                  </a:cubicBezTo>
                  <a:cubicBezTo>
                    <a:pt x="1878" y="7442"/>
                    <a:pt x="1878" y="7442"/>
                    <a:pt x="1878" y="7442"/>
                  </a:cubicBezTo>
                  <a:cubicBezTo>
                    <a:pt x="2609" y="7014"/>
                    <a:pt x="2609" y="7014"/>
                    <a:pt x="2609" y="7014"/>
                  </a:cubicBezTo>
                  <a:cubicBezTo>
                    <a:pt x="2922" y="6479"/>
                    <a:pt x="2922" y="6479"/>
                    <a:pt x="2922" y="6479"/>
                  </a:cubicBezTo>
                  <a:cubicBezTo>
                    <a:pt x="2296" y="5945"/>
                    <a:pt x="2296" y="5945"/>
                    <a:pt x="2296" y="5945"/>
                  </a:cubicBezTo>
                  <a:cubicBezTo>
                    <a:pt x="2191" y="4876"/>
                    <a:pt x="2191" y="4876"/>
                    <a:pt x="2191" y="4876"/>
                  </a:cubicBezTo>
                  <a:cubicBezTo>
                    <a:pt x="3130" y="4127"/>
                    <a:pt x="3130" y="4127"/>
                    <a:pt x="3130" y="4127"/>
                  </a:cubicBezTo>
                  <a:cubicBezTo>
                    <a:pt x="3026" y="3058"/>
                    <a:pt x="3026" y="3058"/>
                    <a:pt x="3026" y="3058"/>
                  </a:cubicBezTo>
                  <a:cubicBezTo>
                    <a:pt x="3965" y="3485"/>
                    <a:pt x="3965" y="3485"/>
                    <a:pt x="3965" y="3485"/>
                  </a:cubicBezTo>
                  <a:lnTo>
                    <a:pt x="4800" y="2630"/>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28" name="Shape"/>
            <p:cNvSpPr/>
            <p:nvPr/>
          </p:nvSpPr>
          <p:spPr>
            <a:xfrm>
              <a:off x="1737636" y="1446849"/>
              <a:ext cx="527284" cy="587270"/>
            </a:xfrm>
            <a:custGeom>
              <a:avLst/>
              <a:gdLst/>
              <a:ahLst/>
              <a:cxnLst>
                <a:cxn ang="0">
                  <a:pos x="wd2" y="hd2"/>
                </a:cxn>
                <a:cxn ang="5400000">
                  <a:pos x="wd2" y="hd2"/>
                </a:cxn>
                <a:cxn ang="10800000">
                  <a:pos x="wd2" y="hd2"/>
                </a:cxn>
                <a:cxn ang="16200000">
                  <a:pos x="wd2" y="hd2"/>
                </a:cxn>
              </a:cxnLst>
              <a:rect l="0" t="0" r="r" b="b"/>
              <a:pathLst>
                <a:path w="21528" h="21383" extrusionOk="0">
                  <a:moveTo>
                    <a:pt x="0" y="8167"/>
                  </a:moveTo>
                  <a:cubicBezTo>
                    <a:pt x="536" y="7457"/>
                    <a:pt x="893" y="6888"/>
                    <a:pt x="1071" y="6604"/>
                  </a:cubicBezTo>
                  <a:cubicBezTo>
                    <a:pt x="1607" y="5894"/>
                    <a:pt x="3213" y="6178"/>
                    <a:pt x="4463" y="6178"/>
                  </a:cubicBezTo>
                  <a:cubicBezTo>
                    <a:pt x="5891" y="6178"/>
                    <a:pt x="5534" y="5325"/>
                    <a:pt x="5534" y="4757"/>
                  </a:cubicBezTo>
                  <a:cubicBezTo>
                    <a:pt x="5534" y="4330"/>
                    <a:pt x="6426" y="3904"/>
                    <a:pt x="6069" y="3478"/>
                  </a:cubicBezTo>
                  <a:cubicBezTo>
                    <a:pt x="5712" y="2909"/>
                    <a:pt x="6069" y="2199"/>
                    <a:pt x="6605" y="1915"/>
                  </a:cubicBezTo>
                  <a:cubicBezTo>
                    <a:pt x="7140" y="1630"/>
                    <a:pt x="7676" y="920"/>
                    <a:pt x="8747" y="920"/>
                  </a:cubicBezTo>
                  <a:cubicBezTo>
                    <a:pt x="9640" y="778"/>
                    <a:pt x="9461" y="494"/>
                    <a:pt x="9997" y="67"/>
                  </a:cubicBezTo>
                  <a:cubicBezTo>
                    <a:pt x="10711" y="-217"/>
                    <a:pt x="11068" y="494"/>
                    <a:pt x="11068" y="494"/>
                  </a:cubicBezTo>
                  <a:cubicBezTo>
                    <a:pt x="11068" y="494"/>
                    <a:pt x="12139" y="1204"/>
                    <a:pt x="12853" y="636"/>
                  </a:cubicBezTo>
                  <a:cubicBezTo>
                    <a:pt x="13388" y="209"/>
                    <a:pt x="13745" y="1346"/>
                    <a:pt x="14281" y="1346"/>
                  </a:cubicBezTo>
                  <a:cubicBezTo>
                    <a:pt x="14638" y="1346"/>
                    <a:pt x="15174" y="920"/>
                    <a:pt x="15352" y="636"/>
                  </a:cubicBezTo>
                  <a:cubicBezTo>
                    <a:pt x="15709" y="1062"/>
                    <a:pt x="15174" y="1346"/>
                    <a:pt x="16066" y="1204"/>
                  </a:cubicBezTo>
                  <a:cubicBezTo>
                    <a:pt x="16959" y="1204"/>
                    <a:pt x="17316" y="1204"/>
                    <a:pt x="17494" y="1772"/>
                  </a:cubicBezTo>
                  <a:cubicBezTo>
                    <a:pt x="17851" y="2199"/>
                    <a:pt x="18030" y="3194"/>
                    <a:pt x="17494" y="3051"/>
                  </a:cubicBezTo>
                  <a:cubicBezTo>
                    <a:pt x="16959" y="2909"/>
                    <a:pt x="16602" y="2767"/>
                    <a:pt x="16245" y="2909"/>
                  </a:cubicBezTo>
                  <a:cubicBezTo>
                    <a:pt x="15888" y="3194"/>
                    <a:pt x="16602" y="3904"/>
                    <a:pt x="16959" y="4472"/>
                  </a:cubicBezTo>
                  <a:cubicBezTo>
                    <a:pt x="17494" y="5041"/>
                    <a:pt x="17673" y="6178"/>
                    <a:pt x="18744" y="6746"/>
                  </a:cubicBezTo>
                  <a:cubicBezTo>
                    <a:pt x="19815" y="7315"/>
                    <a:pt x="20172" y="8451"/>
                    <a:pt x="20172" y="9020"/>
                  </a:cubicBezTo>
                  <a:cubicBezTo>
                    <a:pt x="19993" y="9730"/>
                    <a:pt x="20172" y="12004"/>
                    <a:pt x="20350" y="12857"/>
                  </a:cubicBezTo>
                  <a:cubicBezTo>
                    <a:pt x="20350" y="13709"/>
                    <a:pt x="20350" y="14562"/>
                    <a:pt x="21064" y="15699"/>
                  </a:cubicBezTo>
                  <a:cubicBezTo>
                    <a:pt x="21600" y="16836"/>
                    <a:pt x="21600" y="17546"/>
                    <a:pt x="21421" y="17972"/>
                  </a:cubicBezTo>
                  <a:cubicBezTo>
                    <a:pt x="21243" y="18399"/>
                    <a:pt x="20529" y="19678"/>
                    <a:pt x="20172" y="20246"/>
                  </a:cubicBezTo>
                  <a:cubicBezTo>
                    <a:pt x="19815" y="20957"/>
                    <a:pt x="15888" y="21383"/>
                    <a:pt x="14638" y="21383"/>
                  </a:cubicBezTo>
                  <a:cubicBezTo>
                    <a:pt x="13388" y="21383"/>
                    <a:pt x="12317" y="20815"/>
                    <a:pt x="11603" y="20246"/>
                  </a:cubicBezTo>
                  <a:cubicBezTo>
                    <a:pt x="10889" y="19536"/>
                    <a:pt x="10711" y="18115"/>
                    <a:pt x="9997" y="17404"/>
                  </a:cubicBezTo>
                  <a:cubicBezTo>
                    <a:pt x="9283" y="16551"/>
                    <a:pt x="8033" y="16125"/>
                    <a:pt x="8212" y="15272"/>
                  </a:cubicBezTo>
                  <a:cubicBezTo>
                    <a:pt x="8212" y="14420"/>
                    <a:pt x="7319" y="13425"/>
                    <a:pt x="6962" y="12715"/>
                  </a:cubicBezTo>
                  <a:cubicBezTo>
                    <a:pt x="6605" y="12146"/>
                    <a:pt x="6783" y="11436"/>
                    <a:pt x="6605" y="10867"/>
                  </a:cubicBezTo>
                  <a:cubicBezTo>
                    <a:pt x="6426" y="10299"/>
                    <a:pt x="6248" y="9588"/>
                    <a:pt x="6069" y="10299"/>
                  </a:cubicBezTo>
                  <a:cubicBezTo>
                    <a:pt x="5712" y="10867"/>
                    <a:pt x="6069" y="11862"/>
                    <a:pt x="5712" y="12715"/>
                  </a:cubicBezTo>
                  <a:cubicBezTo>
                    <a:pt x="5712" y="12857"/>
                    <a:pt x="5712" y="12857"/>
                    <a:pt x="5712" y="12999"/>
                  </a:cubicBezTo>
                  <a:cubicBezTo>
                    <a:pt x="3035" y="12146"/>
                    <a:pt x="3035" y="12146"/>
                    <a:pt x="3035" y="12146"/>
                  </a:cubicBezTo>
                  <a:cubicBezTo>
                    <a:pt x="2321" y="11436"/>
                    <a:pt x="2321" y="11436"/>
                    <a:pt x="2321" y="11436"/>
                  </a:cubicBezTo>
                  <a:cubicBezTo>
                    <a:pt x="2678" y="9872"/>
                    <a:pt x="2678" y="9872"/>
                    <a:pt x="2678" y="9872"/>
                  </a:cubicBezTo>
                  <a:lnTo>
                    <a:pt x="0" y="8167"/>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29" name="Shape"/>
            <p:cNvSpPr/>
            <p:nvPr/>
          </p:nvSpPr>
          <p:spPr>
            <a:xfrm>
              <a:off x="1221199" y="2322310"/>
              <a:ext cx="770461" cy="561419"/>
            </a:xfrm>
            <a:custGeom>
              <a:avLst/>
              <a:gdLst/>
              <a:ahLst/>
              <a:cxnLst>
                <a:cxn ang="0">
                  <a:pos x="wd2" y="hd2"/>
                </a:cxn>
                <a:cxn ang="5400000">
                  <a:pos x="wd2" y="hd2"/>
                </a:cxn>
                <a:cxn ang="10800000">
                  <a:pos x="wd2" y="hd2"/>
                </a:cxn>
                <a:cxn ang="16200000">
                  <a:pos x="wd2" y="hd2"/>
                </a:cxn>
              </a:cxnLst>
              <a:rect l="0" t="0" r="r" b="b"/>
              <a:pathLst>
                <a:path w="21600" h="21600" extrusionOk="0">
                  <a:moveTo>
                    <a:pt x="21600" y="16920"/>
                  </a:moveTo>
                  <a:lnTo>
                    <a:pt x="20246" y="18576"/>
                  </a:lnTo>
                  <a:lnTo>
                    <a:pt x="19481" y="18000"/>
                  </a:lnTo>
                  <a:lnTo>
                    <a:pt x="18893" y="18576"/>
                  </a:lnTo>
                  <a:lnTo>
                    <a:pt x="19834" y="19656"/>
                  </a:lnTo>
                  <a:lnTo>
                    <a:pt x="19246" y="20232"/>
                  </a:lnTo>
                  <a:lnTo>
                    <a:pt x="19246" y="21024"/>
                  </a:lnTo>
                  <a:lnTo>
                    <a:pt x="19010" y="21456"/>
                  </a:lnTo>
                  <a:lnTo>
                    <a:pt x="18010" y="20232"/>
                  </a:lnTo>
                  <a:lnTo>
                    <a:pt x="17421" y="21456"/>
                  </a:lnTo>
                  <a:lnTo>
                    <a:pt x="16656" y="21168"/>
                  </a:lnTo>
                  <a:lnTo>
                    <a:pt x="16185" y="21600"/>
                  </a:lnTo>
                  <a:lnTo>
                    <a:pt x="15538" y="20232"/>
                  </a:lnTo>
                  <a:lnTo>
                    <a:pt x="14184" y="19512"/>
                  </a:lnTo>
                  <a:lnTo>
                    <a:pt x="13949" y="18720"/>
                  </a:lnTo>
                  <a:lnTo>
                    <a:pt x="13125" y="17712"/>
                  </a:lnTo>
                  <a:lnTo>
                    <a:pt x="12124" y="17424"/>
                  </a:lnTo>
                  <a:lnTo>
                    <a:pt x="11241" y="15768"/>
                  </a:lnTo>
                  <a:lnTo>
                    <a:pt x="10535" y="16200"/>
                  </a:lnTo>
                  <a:lnTo>
                    <a:pt x="9299" y="15912"/>
                  </a:lnTo>
                  <a:lnTo>
                    <a:pt x="7710" y="16632"/>
                  </a:lnTo>
                  <a:lnTo>
                    <a:pt x="6592" y="15264"/>
                  </a:lnTo>
                  <a:lnTo>
                    <a:pt x="6592" y="13320"/>
                  </a:lnTo>
                  <a:lnTo>
                    <a:pt x="6121" y="12600"/>
                  </a:lnTo>
                  <a:lnTo>
                    <a:pt x="5650" y="13032"/>
                  </a:lnTo>
                  <a:lnTo>
                    <a:pt x="4296" y="11520"/>
                  </a:lnTo>
                  <a:lnTo>
                    <a:pt x="2825" y="11520"/>
                  </a:lnTo>
                  <a:lnTo>
                    <a:pt x="2707" y="9576"/>
                  </a:lnTo>
                  <a:lnTo>
                    <a:pt x="1118" y="9576"/>
                  </a:lnTo>
                  <a:lnTo>
                    <a:pt x="942" y="9432"/>
                  </a:lnTo>
                  <a:lnTo>
                    <a:pt x="1236" y="8424"/>
                  </a:lnTo>
                  <a:lnTo>
                    <a:pt x="824" y="7488"/>
                  </a:lnTo>
                  <a:lnTo>
                    <a:pt x="0" y="6912"/>
                  </a:lnTo>
                  <a:lnTo>
                    <a:pt x="471" y="5688"/>
                  </a:lnTo>
                  <a:lnTo>
                    <a:pt x="471" y="5400"/>
                  </a:lnTo>
                  <a:lnTo>
                    <a:pt x="1118" y="5400"/>
                  </a:lnTo>
                  <a:lnTo>
                    <a:pt x="2413" y="5112"/>
                  </a:lnTo>
                  <a:lnTo>
                    <a:pt x="3649" y="2376"/>
                  </a:lnTo>
                  <a:lnTo>
                    <a:pt x="4767" y="1656"/>
                  </a:lnTo>
                  <a:lnTo>
                    <a:pt x="5238" y="576"/>
                  </a:lnTo>
                  <a:lnTo>
                    <a:pt x="5886" y="864"/>
                  </a:lnTo>
                  <a:lnTo>
                    <a:pt x="6592" y="288"/>
                  </a:lnTo>
                  <a:lnTo>
                    <a:pt x="7710" y="0"/>
                  </a:lnTo>
                  <a:lnTo>
                    <a:pt x="8181" y="576"/>
                  </a:lnTo>
                  <a:lnTo>
                    <a:pt x="8828" y="432"/>
                  </a:lnTo>
                  <a:lnTo>
                    <a:pt x="9770" y="576"/>
                  </a:lnTo>
                  <a:lnTo>
                    <a:pt x="10535" y="2232"/>
                  </a:lnTo>
                  <a:lnTo>
                    <a:pt x="9947" y="3312"/>
                  </a:lnTo>
                  <a:lnTo>
                    <a:pt x="9535" y="4464"/>
                  </a:lnTo>
                  <a:lnTo>
                    <a:pt x="9535" y="5544"/>
                  </a:lnTo>
                  <a:lnTo>
                    <a:pt x="10182" y="6264"/>
                  </a:lnTo>
                  <a:lnTo>
                    <a:pt x="10182" y="7056"/>
                  </a:lnTo>
                  <a:lnTo>
                    <a:pt x="10771" y="7344"/>
                  </a:lnTo>
                  <a:lnTo>
                    <a:pt x="11241" y="8424"/>
                  </a:lnTo>
                  <a:lnTo>
                    <a:pt x="12242" y="8568"/>
                  </a:lnTo>
                  <a:lnTo>
                    <a:pt x="12360" y="9576"/>
                  </a:lnTo>
                  <a:lnTo>
                    <a:pt x="13831" y="9432"/>
                  </a:lnTo>
                  <a:lnTo>
                    <a:pt x="14361" y="10224"/>
                  </a:lnTo>
                  <a:lnTo>
                    <a:pt x="14949" y="10512"/>
                  </a:lnTo>
                  <a:lnTo>
                    <a:pt x="15950" y="11664"/>
                  </a:lnTo>
                  <a:lnTo>
                    <a:pt x="16185" y="12744"/>
                  </a:lnTo>
                  <a:lnTo>
                    <a:pt x="17009" y="12456"/>
                  </a:lnTo>
                  <a:lnTo>
                    <a:pt x="17892" y="12456"/>
                  </a:lnTo>
                  <a:lnTo>
                    <a:pt x="18128" y="13464"/>
                  </a:lnTo>
                  <a:lnTo>
                    <a:pt x="19128" y="14400"/>
                  </a:lnTo>
                  <a:lnTo>
                    <a:pt x="19481" y="13464"/>
                  </a:lnTo>
                  <a:lnTo>
                    <a:pt x="20364" y="14256"/>
                  </a:lnTo>
                  <a:lnTo>
                    <a:pt x="19952" y="14688"/>
                  </a:lnTo>
                  <a:lnTo>
                    <a:pt x="21188" y="15624"/>
                  </a:lnTo>
                  <a:lnTo>
                    <a:pt x="21306" y="16200"/>
                  </a:lnTo>
                  <a:lnTo>
                    <a:pt x="21600" y="16920"/>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30" name="Shape"/>
            <p:cNvSpPr/>
            <p:nvPr/>
          </p:nvSpPr>
          <p:spPr>
            <a:xfrm>
              <a:off x="914696" y="2052829"/>
              <a:ext cx="436667" cy="409837"/>
            </a:xfrm>
            <a:custGeom>
              <a:avLst/>
              <a:gdLst/>
              <a:ahLst/>
              <a:cxnLst>
                <a:cxn ang="0">
                  <a:pos x="wd2" y="hd2"/>
                </a:cxn>
                <a:cxn ang="5400000">
                  <a:pos x="wd2" y="hd2"/>
                </a:cxn>
                <a:cxn ang="10800000">
                  <a:pos x="wd2" y="hd2"/>
                </a:cxn>
                <a:cxn ang="16200000">
                  <a:pos x="wd2" y="hd2"/>
                </a:cxn>
              </a:cxnLst>
              <a:rect l="0" t="0" r="r" b="b"/>
              <a:pathLst>
                <a:path w="21600" h="21600" extrusionOk="0">
                  <a:moveTo>
                    <a:pt x="3456" y="3703"/>
                  </a:moveTo>
                  <a:cubicBezTo>
                    <a:pt x="3888" y="3703"/>
                    <a:pt x="4104" y="3291"/>
                    <a:pt x="4320" y="3086"/>
                  </a:cubicBezTo>
                  <a:cubicBezTo>
                    <a:pt x="4752" y="2263"/>
                    <a:pt x="6264" y="3291"/>
                    <a:pt x="6480" y="3909"/>
                  </a:cubicBezTo>
                  <a:cubicBezTo>
                    <a:pt x="6912" y="4731"/>
                    <a:pt x="7560" y="4526"/>
                    <a:pt x="7992" y="4731"/>
                  </a:cubicBezTo>
                  <a:cubicBezTo>
                    <a:pt x="8208" y="4731"/>
                    <a:pt x="8424" y="5143"/>
                    <a:pt x="8640" y="5349"/>
                  </a:cubicBezTo>
                  <a:cubicBezTo>
                    <a:pt x="8424" y="5760"/>
                    <a:pt x="7992" y="6171"/>
                    <a:pt x="7992" y="6583"/>
                  </a:cubicBezTo>
                  <a:cubicBezTo>
                    <a:pt x="7992" y="7406"/>
                    <a:pt x="8856" y="8229"/>
                    <a:pt x="9720" y="8229"/>
                  </a:cubicBezTo>
                  <a:cubicBezTo>
                    <a:pt x="10584" y="8229"/>
                    <a:pt x="11232" y="7406"/>
                    <a:pt x="11232" y="6583"/>
                  </a:cubicBezTo>
                  <a:cubicBezTo>
                    <a:pt x="11232" y="5966"/>
                    <a:pt x="10584" y="5143"/>
                    <a:pt x="9936" y="5143"/>
                  </a:cubicBezTo>
                  <a:cubicBezTo>
                    <a:pt x="9720" y="4937"/>
                    <a:pt x="9720" y="4937"/>
                    <a:pt x="9720" y="4731"/>
                  </a:cubicBezTo>
                  <a:cubicBezTo>
                    <a:pt x="8640" y="3909"/>
                    <a:pt x="8424" y="3497"/>
                    <a:pt x="8640" y="2880"/>
                  </a:cubicBezTo>
                  <a:cubicBezTo>
                    <a:pt x="8856" y="2057"/>
                    <a:pt x="10368" y="1851"/>
                    <a:pt x="8424" y="617"/>
                  </a:cubicBezTo>
                  <a:cubicBezTo>
                    <a:pt x="7992" y="411"/>
                    <a:pt x="7776" y="206"/>
                    <a:pt x="7560" y="0"/>
                  </a:cubicBezTo>
                  <a:cubicBezTo>
                    <a:pt x="9936" y="0"/>
                    <a:pt x="12960" y="0"/>
                    <a:pt x="14472" y="0"/>
                  </a:cubicBezTo>
                  <a:cubicBezTo>
                    <a:pt x="14688" y="0"/>
                    <a:pt x="14688" y="0"/>
                    <a:pt x="14688" y="0"/>
                  </a:cubicBezTo>
                  <a:cubicBezTo>
                    <a:pt x="14688" y="2674"/>
                    <a:pt x="14688" y="2674"/>
                    <a:pt x="14688" y="2674"/>
                  </a:cubicBezTo>
                  <a:cubicBezTo>
                    <a:pt x="17928" y="11931"/>
                    <a:pt x="17928" y="11931"/>
                    <a:pt x="17928" y="11931"/>
                  </a:cubicBezTo>
                  <a:cubicBezTo>
                    <a:pt x="19872" y="12754"/>
                    <a:pt x="19872" y="12754"/>
                    <a:pt x="19872" y="12754"/>
                  </a:cubicBezTo>
                  <a:cubicBezTo>
                    <a:pt x="21600" y="17486"/>
                    <a:pt x="21600" y="17486"/>
                    <a:pt x="21600" y="17486"/>
                  </a:cubicBezTo>
                  <a:cubicBezTo>
                    <a:pt x="19440" y="21189"/>
                    <a:pt x="19440" y="21189"/>
                    <a:pt x="19440" y="21189"/>
                  </a:cubicBezTo>
                  <a:cubicBezTo>
                    <a:pt x="17064" y="21600"/>
                    <a:pt x="17064" y="21600"/>
                    <a:pt x="17064" y="21600"/>
                  </a:cubicBezTo>
                  <a:cubicBezTo>
                    <a:pt x="15984" y="21600"/>
                    <a:pt x="15984" y="21600"/>
                    <a:pt x="15984" y="21600"/>
                  </a:cubicBezTo>
                  <a:cubicBezTo>
                    <a:pt x="15552" y="19954"/>
                    <a:pt x="15552" y="19954"/>
                    <a:pt x="15552" y="19954"/>
                  </a:cubicBezTo>
                  <a:cubicBezTo>
                    <a:pt x="13824" y="19337"/>
                    <a:pt x="13824" y="19337"/>
                    <a:pt x="13824" y="19337"/>
                  </a:cubicBezTo>
                  <a:cubicBezTo>
                    <a:pt x="14688" y="17486"/>
                    <a:pt x="14688" y="17486"/>
                    <a:pt x="14688" y="17486"/>
                  </a:cubicBezTo>
                  <a:cubicBezTo>
                    <a:pt x="13608" y="17074"/>
                    <a:pt x="13608" y="17074"/>
                    <a:pt x="13608" y="17074"/>
                  </a:cubicBezTo>
                  <a:cubicBezTo>
                    <a:pt x="13824" y="16251"/>
                    <a:pt x="13824" y="16251"/>
                    <a:pt x="13824" y="16251"/>
                  </a:cubicBezTo>
                  <a:cubicBezTo>
                    <a:pt x="12312" y="16251"/>
                    <a:pt x="12312" y="16251"/>
                    <a:pt x="12312" y="16251"/>
                  </a:cubicBezTo>
                  <a:cubicBezTo>
                    <a:pt x="11880" y="16663"/>
                    <a:pt x="11880" y="16663"/>
                    <a:pt x="11880" y="16663"/>
                  </a:cubicBezTo>
                  <a:cubicBezTo>
                    <a:pt x="11232" y="16046"/>
                    <a:pt x="11232" y="16046"/>
                    <a:pt x="11232" y="16046"/>
                  </a:cubicBezTo>
                  <a:cubicBezTo>
                    <a:pt x="11664" y="14400"/>
                    <a:pt x="11664" y="14400"/>
                    <a:pt x="11664" y="14400"/>
                  </a:cubicBezTo>
                  <a:cubicBezTo>
                    <a:pt x="9936" y="13166"/>
                    <a:pt x="9936" y="13166"/>
                    <a:pt x="9936" y="13166"/>
                  </a:cubicBezTo>
                  <a:cubicBezTo>
                    <a:pt x="9072" y="13783"/>
                    <a:pt x="9072" y="13783"/>
                    <a:pt x="9072" y="13783"/>
                  </a:cubicBezTo>
                  <a:cubicBezTo>
                    <a:pt x="8208" y="13989"/>
                    <a:pt x="8208" y="13989"/>
                    <a:pt x="8208" y="13989"/>
                  </a:cubicBezTo>
                  <a:cubicBezTo>
                    <a:pt x="6912" y="13371"/>
                    <a:pt x="6912" y="13371"/>
                    <a:pt x="6912" y="13371"/>
                  </a:cubicBezTo>
                  <a:cubicBezTo>
                    <a:pt x="4536" y="13371"/>
                    <a:pt x="4536" y="13371"/>
                    <a:pt x="4536" y="13371"/>
                  </a:cubicBezTo>
                  <a:cubicBezTo>
                    <a:pt x="4320" y="12343"/>
                    <a:pt x="4320" y="12343"/>
                    <a:pt x="4320" y="12343"/>
                  </a:cubicBezTo>
                  <a:cubicBezTo>
                    <a:pt x="3024" y="13166"/>
                    <a:pt x="3024" y="13166"/>
                    <a:pt x="3024" y="13166"/>
                  </a:cubicBezTo>
                  <a:cubicBezTo>
                    <a:pt x="1944" y="12960"/>
                    <a:pt x="1944" y="12960"/>
                    <a:pt x="1944" y="12960"/>
                  </a:cubicBezTo>
                  <a:cubicBezTo>
                    <a:pt x="1944" y="12960"/>
                    <a:pt x="1944" y="12960"/>
                    <a:pt x="1944" y="12960"/>
                  </a:cubicBezTo>
                  <a:cubicBezTo>
                    <a:pt x="1512" y="11520"/>
                    <a:pt x="1512" y="11520"/>
                    <a:pt x="1512" y="11520"/>
                  </a:cubicBezTo>
                  <a:cubicBezTo>
                    <a:pt x="1944" y="10286"/>
                    <a:pt x="1944" y="10286"/>
                    <a:pt x="1944" y="10286"/>
                  </a:cubicBezTo>
                  <a:cubicBezTo>
                    <a:pt x="1728" y="8640"/>
                    <a:pt x="1728" y="8640"/>
                    <a:pt x="1728" y="8640"/>
                  </a:cubicBezTo>
                  <a:cubicBezTo>
                    <a:pt x="432" y="7200"/>
                    <a:pt x="432" y="7200"/>
                    <a:pt x="432" y="7200"/>
                  </a:cubicBezTo>
                  <a:cubicBezTo>
                    <a:pt x="864" y="6377"/>
                    <a:pt x="864" y="6377"/>
                    <a:pt x="864" y="6377"/>
                  </a:cubicBezTo>
                  <a:cubicBezTo>
                    <a:pt x="0" y="5554"/>
                    <a:pt x="0" y="5554"/>
                    <a:pt x="0" y="5554"/>
                  </a:cubicBezTo>
                  <a:cubicBezTo>
                    <a:pt x="1296" y="5554"/>
                    <a:pt x="2808" y="5554"/>
                    <a:pt x="3456" y="5349"/>
                  </a:cubicBezTo>
                  <a:cubicBezTo>
                    <a:pt x="3672" y="5143"/>
                    <a:pt x="3672" y="4526"/>
                    <a:pt x="3456" y="3703"/>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31" name="Shape"/>
            <p:cNvSpPr/>
            <p:nvPr/>
          </p:nvSpPr>
          <p:spPr>
            <a:xfrm>
              <a:off x="849617" y="2286752"/>
              <a:ext cx="415672" cy="280711"/>
            </a:xfrm>
            <a:custGeom>
              <a:avLst/>
              <a:gdLst/>
              <a:ahLst/>
              <a:cxnLst>
                <a:cxn ang="0">
                  <a:pos x="wd2" y="hd2"/>
                </a:cxn>
                <a:cxn ang="5400000">
                  <a:pos x="wd2" y="hd2"/>
                </a:cxn>
                <a:cxn ang="10800000">
                  <a:pos x="wd2" y="hd2"/>
                </a:cxn>
                <a:cxn ang="16200000">
                  <a:pos x="wd2" y="hd2"/>
                </a:cxn>
              </a:cxnLst>
              <a:rect l="0" t="0" r="r" b="b"/>
              <a:pathLst>
                <a:path w="21600" h="21600" extrusionOk="0">
                  <a:moveTo>
                    <a:pt x="21055" y="21600"/>
                  </a:moveTo>
                  <a:lnTo>
                    <a:pt x="17891" y="19296"/>
                  </a:lnTo>
                  <a:lnTo>
                    <a:pt x="17891" y="19872"/>
                  </a:lnTo>
                  <a:lnTo>
                    <a:pt x="17236" y="20448"/>
                  </a:lnTo>
                  <a:lnTo>
                    <a:pt x="16145" y="18864"/>
                  </a:lnTo>
                  <a:lnTo>
                    <a:pt x="14945" y="18864"/>
                  </a:lnTo>
                  <a:lnTo>
                    <a:pt x="14291" y="17424"/>
                  </a:lnTo>
                  <a:lnTo>
                    <a:pt x="14073" y="15984"/>
                  </a:lnTo>
                  <a:lnTo>
                    <a:pt x="12436" y="15552"/>
                  </a:lnTo>
                  <a:lnTo>
                    <a:pt x="11564" y="16848"/>
                  </a:lnTo>
                  <a:lnTo>
                    <a:pt x="10145" y="16560"/>
                  </a:lnTo>
                  <a:lnTo>
                    <a:pt x="9273" y="17712"/>
                  </a:lnTo>
                  <a:lnTo>
                    <a:pt x="8618" y="17712"/>
                  </a:lnTo>
                  <a:lnTo>
                    <a:pt x="7418" y="16848"/>
                  </a:lnTo>
                  <a:lnTo>
                    <a:pt x="5673" y="16848"/>
                  </a:lnTo>
                  <a:lnTo>
                    <a:pt x="5455" y="15984"/>
                  </a:lnTo>
                  <a:lnTo>
                    <a:pt x="4036" y="15984"/>
                  </a:lnTo>
                  <a:lnTo>
                    <a:pt x="3382" y="14976"/>
                  </a:lnTo>
                  <a:lnTo>
                    <a:pt x="1091" y="14400"/>
                  </a:lnTo>
                  <a:lnTo>
                    <a:pt x="0" y="13248"/>
                  </a:lnTo>
                  <a:lnTo>
                    <a:pt x="218" y="11088"/>
                  </a:lnTo>
                  <a:lnTo>
                    <a:pt x="1309" y="10800"/>
                  </a:lnTo>
                  <a:lnTo>
                    <a:pt x="1527" y="9072"/>
                  </a:lnTo>
                  <a:lnTo>
                    <a:pt x="2945" y="7776"/>
                  </a:lnTo>
                  <a:lnTo>
                    <a:pt x="4036" y="6048"/>
                  </a:lnTo>
                  <a:lnTo>
                    <a:pt x="3164" y="3888"/>
                  </a:lnTo>
                  <a:lnTo>
                    <a:pt x="3600" y="2448"/>
                  </a:lnTo>
                  <a:lnTo>
                    <a:pt x="4255" y="1584"/>
                  </a:lnTo>
                  <a:lnTo>
                    <a:pt x="5455" y="864"/>
                  </a:lnTo>
                  <a:lnTo>
                    <a:pt x="6545" y="1152"/>
                  </a:lnTo>
                  <a:lnTo>
                    <a:pt x="7964" y="0"/>
                  </a:lnTo>
                  <a:lnTo>
                    <a:pt x="8182" y="1584"/>
                  </a:lnTo>
                  <a:lnTo>
                    <a:pt x="10691" y="1584"/>
                  </a:lnTo>
                  <a:lnTo>
                    <a:pt x="12000" y="2448"/>
                  </a:lnTo>
                  <a:lnTo>
                    <a:pt x="12873" y="2160"/>
                  </a:lnTo>
                  <a:lnTo>
                    <a:pt x="13855" y="1152"/>
                  </a:lnTo>
                  <a:lnTo>
                    <a:pt x="15600" y="3024"/>
                  </a:lnTo>
                  <a:lnTo>
                    <a:pt x="15164" y="5472"/>
                  </a:lnTo>
                  <a:lnTo>
                    <a:pt x="15818" y="6336"/>
                  </a:lnTo>
                  <a:lnTo>
                    <a:pt x="16364" y="5760"/>
                  </a:lnTo>
                  <a:lnTo>
                    <a:pt x="17891" y="5760"/>
                  </a:lnTo>
                  <a:lnTo>
                    <a:pt x="17673" y="6912"/>
                  </a:lnTo>
                  <a:lnTo>
                    <a:pt x="18873" y="7488"/>
                  </a:lnTo>
                  <a:lnTo>
                    <a:pt x="17891" y="10224"/>
                  </a:lnTo>
                  <a:lnTo>
                    <a:pt x="19745" y="11088"/>
                  </a:lnTo>
                  <a:lnTo>
                    <a:pt x="20182" y="14112"/>
                  </a:lnTo>
                  <a:lnTo>
                    <a:pt x="19309" y="16560"/>
                  </a:lnTo>
                  <a:lnTo>
                    <a:pt x="20836" y="17712"/>
                  </a:lnTo>
                  <a:lnTo>
                    <a:pt x="21600" y="19584"/>
                  </a:lnTo>
                  <a:lnTo>
                    <a:pt x="21055" y="21600"/>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32" name="Shape"/>
            <p:cNvSpPr/>
            <p:nvPr/>
          </p:nvSpPr>
          <p:spPr>
            <a:xfrm>
              <a:off x="660445" y="2157628"/>
              <a:ext cx="294142" cy="421064"/>
            </a:xfrm>
            <a:custGeom>
              <a:avLst/>
              <a:gdLst/>
              <a:ahLst/>
              <a:cxnLst>
                <a:cxn ang="0">
                  <a:pos x="wd2" y="hd2"/>
                </a:cxn>
                <a:cxn ang="5400000">
                  <a:pos x="wd2" y="hd2"/>
                </a:cxn>
                <a:cxn ang="10800000">
                  <a:pos x="wd2" y="hd2"/>
                </a:cxn>
                <a:cxn ang="16200000">
                  <a:pos x="wd2" y="hd2"/>
                </a:cxn>
              </a:cxnLst>
              <a:rect l="0" t="0" r="r" b="b"/>
              <a:pathLst>
                <a:path w="21313" h="21600" extrusionOk="0">
                  <a:moveTo>
                    <a:pt x="13689" y="15400"/>
                  </a:moveTo>
                  <a:cubicBezTo>
                    <a:pt x="13054" y="16600"/>
                    <a:pt x="13054" y="16600"/>
                    <a:pt x="13054" y="16600"/>
                  </a:cubicBezTo>
                  <a:cubicBezTo>
                    <a:pt x="11466" y="17200"/>
                    <a:pt x="11466" y="17200"/>
                    <a:pt x="11466" y="17200"/>
                  </a:cubicBezTo>
                  <a:cubicBezTo>
                    <a:pt x="11784" y="18600"/>
                    <a:pt x="11784" y="18600"/>
                    <a:pt x="11784" y="18600"/>
                  </a:cubicBezTo>
                  <a:cubicBezTo>
                    <a:pt x="10513" y="20000"/>
                    <a:pt x="10513" y="20000"/>
                    <a:pt x="10513" y="20000"/>
                  </a:cubicBezTo>
                  <a:cubicBezTo>
                    <a:pt x="8925" y="20400"/>
                    <a:pt x="8925" y="20400"/>
                    <a:pt x="8925" y="20400"/>
                  </a:cubicBezTo>
                  <a:cubicBezTo>
                    <a:pt x="7972" y="21600"/>
                    <a:pt x="7972" y="21600"/>
                    <a:pt x="7972" y="21600"/>
                  </a:cubicBezTo>
                  <a:cubicBezTo>
                    <a:pt x="7019" y="20400"/>
                    <a:pt x="7019" y="20400"/>
                    <a:pt x="7019" y="20400"/>
                  </a:cubicBezTo>
                  <a:cubicBezTo>
                    <a:pt x="5431" y="20400"/>
                    <a:pt x="5431" y="20400"/>
                    <a:pt x="5431" y="20400"/>
                  </a:cubicBezTo>
                  <a:cubicBezTo>
                    <a:pt x="5431" y="20200"/>
                    <a:pt x="5113" y="19600"/>
                    <a:pt x="5113" y="19000"/>
                  </a:cubicBezTo>
                  <a:cubicBezTo>
                    <a:pt x="5113" y="17600"/>
                    <a:pt x="4478" y="17200"/>
                    <a:pt x="2889" y="17000"/>
                  </a:cubicBezTo>
                  <a:cubicBezTo>
                    <a:pt x="1619" y="16800"/>
                    <a:pt x="1301" y="16400"/>
                    <a:pt x="2254" y="15800"/>
                  </a:cubicBezTo>
                  <a:cubicBezTo>
                    <a:pt x="3525" y="15000"/>
                    <a:pt x="1619" y="14400"/>
                    <a:pt x="666" y="13800"/>
                  </a:cubicBezTo>
                  <a:cubicBezTo>
                    <a:pt x="31" y="13200"/>
                    <a:pt x="348" y="12400"/>
                    <a:pt x="31" y="12000"/>
                  </a:cubicBezTo>
                  <a:cubicBezTo>
                    <a:pt x="-287" y="11400"/>
                    <a:pt x="1937" y="10600"/>
                    <a:pt x="3207" y="9800"/>
                  </a:cubicBezTo>
                  <a:cubicBezTo>
                    <a:pt x="4160" y="8800"/>
                    <a:pt x="3525" y="8000"/>
                    <a:pt x="3842" y="7400"/>
                  </a:cubicBezTo>
                  <a:cubicBezTo>
                    <a:pt x="4160" y="7000"/>
                    <a:pt x="6701" y="7200"/>
                    <a:pt x="7337" y="6800"/>
                  </a:cubicBezTo>
                  <a:cubicBezTo>
                    <a:pt x="7654" y="6400"/>
                    <a:pt x="7972" y="4200"/>
                    <a:pt x="7972" y="4200"/>
                  </a:cubicBezTo>
                  <a:cubicBezTo>
                    <a:pt x="7972" y="4200"/>
                    <a:pt x="10513" y="4000"/>
                    <a:pt x="11784" y="4000"/>
                  </a:cubicBezTo>
                  <a:cubicBezTo>
                    <a:pt x="13054" y="3800"/>
                    <a:pt x="13372" y="3200"/>
                    <a:pt x="13689" y="2200"/>
                  </a:cubicBezTo>
                  <a:cubicBezTo>
                    <a:pt x="13689" y="1200"/>
                    <a:pt x="15595" y="400"/>
                    <a:pt x="17501" y="200"/>
                  </a:cubicBezTo>
                  <a:cubicBezTo>
                    <a:pt x="17819" y="200"/>
                    <a:pt x="18137" y="0"/>
                    <a:pt x="18454" y="0"/>
                  </a:cubicBezTo>
                  <a:cubicBezTo>
                    <a:pt x="19725" y="800"/>
                    <a:pt x="19725" y="800"/>
                    <a:pt x="19725" y="800"/>
                  </a:cubicBezTo>
                  <a:cubicBezTo>
                    <a:pt x="19089" y="1600"/>
                    <a:pt x="19089" y="1600"/>
                    <a:pt x="19089" y="1600"/>
                  </a:cubicBezTo>
                  <a:cubicBezTo>
                    <a:pt x="20995" y="3000"/>
                    <a:pt x="20995" y="3000"/>
                    <a:pt x="20995" y="3000"/>
                  </a:cubicBezTo>
                  <a:cubicBezTo>
                    <a:pt x="21313" y="4600"/>
                    <a:pt x="21313" y="4600"/>
                    <a:pt x="21313" y="4600"/>
                  </a:cubicBezTo>
                  <a:cubicBezTo>
                    <a:pt x="20678" y="5800"/>
                    <a:pt x="20678" y="5800"/>
                    <a:pt x="20678" y="5800"/>
                  </a:cubicBezTo>
                  <a:cubicBezTo>
                    <a:pt x="21313" y="7200"/>
                    <a:pt x="21313" y="7200"/>
                    <a:pt x="21313" y="7200"/>
                  </a:cubicBezTo>
                  <a:cubicBezTo>
                    <a:pt x="19725" y="7600"/>
                    <a:pt x="19725" y="7600"/>
                    <a:pt x="19725" y="7600"/>
                  </a:cubicBezTo>
                  <a:cubicBezTo>
                    <a:pt x="18772" y="8200"/>
                    <a:pt x="18772" y="8200"/>
                    <a:pt x="18772" y="8200"/>
                  </a:cubicBezTo>
                  <a:cubicBezTo>
                    <a:pt x="18137" y="9200"/>
                    <a:pt x="18137" y="9200"/>
                    <a:pt x="18137" y="9200"/>
                  </a:cubicBezTo>
                  <a:cubicBezTo>
                    <a:pt x="19407" y="10600"/>
                    <a:pt x="19407" y="10600"/>
                    <a:pt x="19407" y="10600"/>
                  </a:cubicBezTo>
                  <a:cubicBezTo>
                    <a:pt x="17819" y="11800"/>
                    <a:pt x="17819" y="11800"/>
                    <a:pt x="17819" y="11800"/>
                  </a:cubicBezTo>
                  <a:cubicBezTo>
                    <a:pt x="15913" y="12600"/>
                    <a:pt x="15913" y="12600"/>
                    <a:pt x="15913" y="12600"/>
                  </a:cubicBezTo>
                  <a:cubicBezTo>
                    <a:pt x="15595" y="13800"/>
                    <a:pt x="15595" y="13800"/>
                    <a:pt x="15595" y="13800"/>
                  </a:cubicBezTo>
                  <a:cubicBezTo>
                    <a:pt x="14007" y="14000"/>
                    <a:pt x="14007" y="14000"/>
                    <a:pt x="14007" y="14000"/>
                  </a:cubicBezTo>
                  <a:lnTo>
                    <a:pt x="13689" y="15400"/>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33" name="Shape"/>
            <p:cNvSpPr/>
            <p:nvPr/>
          </p:nvSpPr>
          <p:spPr>
            <a:xfrm>
              <a:off x="698894" y="3437656"/>
              <a:ext cx="530706" cy="443521"/>
            </a:xfrm>
            <a:custGeom>
              <a:avLst/>
              <a:gdLst/>
              <a:ahLst/>
              <a:cxnLst>
                <a:cxn ang="0">
                  <a:pos x="wd2" y="hd2"/>
                </a:cxn>
                <a:cxn ang="5400000">
                  <a:pos x="wd2" y="hd2"/>
                </a:cxn>
                <a:cxn ang="10800000">
                  <a:pos x="wd2" y="hd2"/>
                </a:cxn>
                <a:cxn ang="16200000">
                  <a:pos x="wd2" y="hd2"/>
                </a:cxn>
              </a:cxnLst>
              <a:rect l="0" t="0" r="r" b="b"/>
              <a:pathLst>
                <a:path w="21330" h="21600" extrusionOk="0">
                  <a:moveTo>
                    <a:pt x="21330" y="15726"/>
                  </a:moveTo>
                  <a:cubicBezTo>
                    <a:pt x="21154" y="15916"/>
                    <a:pt x="20979" y="16295"/>
                    <a:pt x="20803" y="16484"/>
                  </a:cubicBezTo>
                  <a:cubicBezTo>
                    <a:pt x="19925" y="17432"/>
                    <a:pt x="19574" y="16674"/>
                    <a:pt x="18696" y="17432"/>
                  </a:cubicBezTo>
                  <a:cubicBezTo>
                    <a:pt x="17818" y="18189"/>
                    <a:pt x="17993" y="19326"/>
                    <a:pt x="17467" y="20463"/>
                  </a:cubicBezTo>
                  <a:cubicBezTo>
                    <a:pt x="17115" y="21411"/>
                    <a:pt x="16062" y="20842"/>
                    <a:pt x="15008" y="21600"/>
                  </a:cubicBezTo>
                  <a:cubicBezTo>
                    <a:pt x="14306" y="19705"/>
                    <a:pt x="14306" y="19705"/>
                    <a:pt x="14306" y="19705"/>
                  </a:cubicBezTo>
                  <a:cubicBezTo>
                    <a:pt x="12374" y="19895"/>
                    <a:pt x="12374" y="19895"/>
                    <a:pt x="12374" y="19895"/>
                  </a:cubicBezTo>
                  <a:cubicBezTo>
                    <a:pt x="11145" y="19516"/>
                    <a:pt x="11145" y="19516"/>
                    <a:pt x="11145" y="19516"/>
                  </a:cubicBezTo>
                  <a:cubicBezTo>
                    <a:pt x="10969" y="19137"/>
                    <a:pt x="10969" y="19137"/>
                    <a:pt x="10969" y="19137"/>
                  </a:cubicBezTo>
                  <a:cubicBezTo>
                    <a:pt x="9213" y="19326"/>
                    <a:pt x="9213" y="19326"/>
                    <a:pt x="9213" y="19326"/>
                  </a:cubicBezTo>
                  <a:cubicBezTo>
                    <a:pt x="8686" y="20463"/>
                    <a:pt x="8686" y="20463"/>
                    <a:pt x="8686" y="20463"/>
                  </a:cubicBezTo>
                  <a:cubicBezTo>
                    <a:pt x="7984" y="20274"/>
                    <a:pt x="7984" y="20274"/>
                    <a:pt x="7984" y="20274"/>
                  </a:cubicBezTo>
                  <a:cubicBezTo>
                    <a:pt x="7106" y="19705"/>
                    <a:pt x="7106" y="19705"/>
                    <a:pt x="7106" y="19705"/>
                  </a:cubicBezTo>
                  <a:cubicBezTo>
                    <a:pt x="7106" y="18379"/>
                    <a:pt x="7106" y="18379"/>
                    <a:pt x="7106" y="18379"/>
                  </a:cubicBezTo>
                  <a:cubicBezTo>
                    <a:pt x="6579" y="18189"/>
                    <a:pt x="6579" y="18189"/>
                    <a:pt x="6579" y="18189"/>
                  </a:cubicBezTo>
                  <a:cubicBezTo>
                    <a:pt x="6228" y="19137"/>
                    <a:pt x="6228" y="19137"/>
                    <a:pt x="6228" y="19137"/>
                  </a:cubicBezTo>
                  <a:cubicBezTo>
                    <a:pt x="5876" y="20084"/>
                    <a:pt x="5876" y="20084"/>
                    <a:pt x="5876" y="20084"/>
                  </a:cubicBezTo>
                  <a:cubicBezTo>
                    <a:pt x="5174" y="19516"/>
                    <a:pt x="5174" y="19516"/>
                    <a:pt x="5174" y="19516"/>
                  </a:cubicBezTo>
                  <a:cubicBezTo>
                    <a:pt x="3945" y="19705"/>
                    <a:pt x="3945" y="19705"/>
                    <a:pt x="3945" y="19705"/>
                  </a:cubicBezTo>
                  <a:cubicBezTo>
                    <a:pt x="3242" y="19137"/>
                    <a:pt x="3242" y="19137"/>
                    <a:pt x="3242" y="19137"/>
                  </a:cubicBezTo>
                  <a:cubicBezTo>
                    <a:pt x="2364" y="20084"/>
                    <a:pt x="2364" y="20084"/>
                    <a:pt x="2364" y="20084"/>
                  </a:cubicBezTo>
                  <a:cubicBezTo>
                    <a:pt x="2364" y="20084"/>
                    <a:pt x="2364" y="20084"/>
                    <a:pt x="2364" y="20084"/>
                  </a:cubicBezTo>
                  <a:cubicBezTo>
                    <a:pt x="2364" y="19895"/>
                    <a:pt x="2364" y="19705"/>
                    <a:pt x="2189" y="19705"/>
                  </a:cubicBezTo>
                  <a:cubicBezTo>
                    <a:pt x="2013" y="19705"/>
                    <a:pt x="1310" y="18947"/>
                    <a:pt x="1310" y="18379"/>
                  </a:cubicBezTo>
                  <a:cubicBezTo>
                    <a:pt x="1135" y="17811"/>
                    <a:pt x="1135" y="17432"/>
                    <a:pt x="1310" y="16863"/>
                  </a:cubicBezTo>
                  <a:cubicBezTo>
                    <a:pt x="1486" y="16295"/>
                    <a:pt x="1486" y="15537"/>
                    <a:pt x="1135" y="15158"/>
                  </a:cubicBezTo>
                  <a:cubicBezTo>
                    <a:pt x="608" y="14779"/>
                    <a:pt x="-270" y="14589"/>
                    <a:pt x="81" y="14211"/>
                  </a:cubicBezTo>
                  <a:cubicBezTo>
                    <a:pt x="257" y="14021"/>
                    <a:pt x="784" y="13642"/>
                    <a:pt x="784" y="13074"/>
                  </a:cubicBezTo>
                  <a:cubicBezTo>
                    <a:pt x="784" y="12505"/>
                    <a:pt x="1662" y="12126"/>
                    <a:pt x="1837" y="12316"/>
                  </a:cubicBezTo>
                  <a:cubicBezTo>
                    <a:pt x="2013" y="12505"/>
                    <a:pt x="2013" y="13074"/>
                    <a:pt x="2891" y="13074"/>
                  </a:cubicBezTo>
                  <a:cubicBezTo>
                    <a:pt x="3769" y="13074"/>
                    <a:pt x="3593" y="13263"/>
                    <a:pt x="4120" y="12505"/>
                  </a:cubicBezTo>
                  <a:cubicBezTo>
                    <a:pt x="4471" y="11558"/>
                    <a:pt x="4823" y="11179"/>
                    <a:pt x="4471" y="10611"/>
                  </a:cubicBezTo>
                  <a:cubicBezTo>
                    <a:pt x="4296" y="9853"/>
                    <a:pt x="3769" y="9095"/>
                    <a:pt x="4120" y="8716"/>
                  </a:cubicBezTo>
                  <a:cubicBezTo>
                    <a:pt x="4471" y="8337"/>
                    <a:pt x="5525" y="7200"/>
                    <a:pt x="5701" y="6821"/>
                  </a:cubicBezTo>
                  <a:cubicBezTo>
                    <a:pt x="5876" y="6442"/>
                    <a:pt x="6052" y="6253"/>
                    <a:pt x="5876" y="5874"/>
                  </a:cubicBezTo>
                  <a:cubicBezTo>
                    <a:pt x="5525" y="5495"/>
                    <a:pt x="5174" y="4168"/>
                    <a:pt x="4998" y="3600"/>
                  </a:cubicBezTo>
                  <a:cubicBezTo>
                    <a:pt x="5174" y="3600"/>
                    <a:pt x="5174" y="3600"/>
                    <a:pt x="5174" y="3600"/>
                  </a:cubicBezTo>
                  <a:cubicBezTo>
                    <a:pt x="5174" y="3600"/>
                    <a:pt x="6930" y="2084"/>
                    <a:pt x="6754" y="1516"/>
                  </a:cubicBezTo>
                  <a:cubicBezTo>
                    <a:pt x="6754" y="1137"/>
                    <a:pt x="6754" y="568"/>
                    <a:pt x="6754" y="568"/>
                  </a:cubicBezTo>
                  <a:cubicBezTo>
                    <a:pt x="8686" y="568"/>
                    <a:pt x="8686" y="568"/>
                    <a:pt x="8686" y="568"/>
                  </a:cubicBezTo>
                  <a:cubicBezTo>
                    <a:pt x="8686" y="568"/>
                    <a:pt x="9037" y="0"/>
                    <a:pt x="9564" y="0"/>
                  </a:cubicBezTo>
                  <a:cubicBezTo>
                    <a:pt x="9915" y="0"/>
                    <a:pt x="10618" y="0"/>
                    <a:pt x="10618" y="568"/>
                  </a:cubicBezTo>
                  <a:cubicBezTo>
                    <a:pt x="10618" y="947"/>
                    <a:pt x="11320" y="1137"/>
                    <a:pt x="11496" y="1137"/>
                  </a:cubicBezTo>
                  <a:cubicBezTo>
                    <a:pt x="11496" y="1137"/>
                    <a:pt x="12550" y="1326"/>
                    <a:pt x="12550" y="1326"/>
                  </a:cubicBezTo>
                  <a:cubicBezTo>
                    <a:pt x="12901" y="3979"/>
                    <a:pt x="12901" y="3979"/>
                    <a:pt x="12901" y="3979"/>
                  </a:cubicBezTo>
                  <a:cubicBezTo>
                    <a:pt x="12901" y="3979"/>
                    <a:pt x="13603" y="3789"/>
                    <a:pt x="13954" y="4168"/>
                  </a:cubicBezTo>
                  <a:cubicBezTo>
                    <a:pt x="14481" y="4547"/>
                    <a:pt x="15008" y="4737"/>
                    <a:pt x="15008" y="4737"/>
                  </a:cubicBezTo>
                  <a:cubicBezTo>
                    <a:pt x="15184" y="5495"/>
                    <a:pt x="15184" y="5495"/>
                    <a:pt x="15184" y="5495"/>
                  </a:cubicBezTo>
                  <a:cubicBezTo>
                    <a:pt x="15886" y="5116"/>
                    <a:pt x="15886" y="5116"/>
                    <a:pt x="15886" y="5116"/>
                  </a:cubicBezTo>
                  <a:cubicBezTo>
                    <a:pt x="17818" y="7011"/>
                    <a:pt x="17818" y="7011"/>
                    <a:pt x="17818" y="7011"/>
                  </a:cubicBezTo>
                  <a:cubicBezTo>
                    <a:pt x="17642" y="8526"/>
                    <a:pt x="17642" y="8526"/>
                    <a:pt x="17642" y="8526"/>
                  </a:cubicBezTo>
                  <a:cubicBezTo>
                    <a:pt x="16764" y="9663"/>
                    <a:pt x="16764" y="9663"/>
                    <a:pt x="16764" y="9663"/>
                  </a:cubicBezTo>
                  <a:cubicBezTo>
                    <a:pt x="17467" y="10611"/>
                    <a:pt x="17467" y="10611"/>
                    <a:pt x="17467" y="10611"/>
                  </a:cubicBezTo>
                  <a:cubicBezTo>
                    <a:pt x="18169" y="10232"/>
                    <a:pt x="18169" y="10232"/>
                    <a:pt x="18169" y="10232"/>
                  </a:cubicBezTo>
                  <a:cubicBezTo>
                    <a:pt x="19047" y="10611"/>
                    <a:pt x="19047" y="10611"/>
                    <a:pt x="19047" y="10611"/>
                  </a:cubicBezTo>
                  <a:cubicBezTo>
                    <a:pt x="19047" y="11747"/>
                    <a:pt x="19047" y="11747"/>
                    <a:pt x="19047" y="11747"/>
                  </a:cubicBezTo>
                  <a:cubicBezTo>
                    <a:pt x="19574" y="12126"/>
                    <a:pt x="19574" y="12126"/>
                    <a:pt x="19574" y="12126"/>
                  </a:cubicBezTo>
                  <a:cubicBezTo>
                    <a:pt x="20452" y="12316"/>
                    <a:pt x="20452" y="12316"/>
                    <a:pt x="20452" y="12316"/>
                  </a:cubicBezTo>
                  <a:cubicBezTo>
                    <a:pt x="20628" y="13263"/>
                    <a:pt x="20628" y="13263"/>
                    <a:pt x="20628" y="13263"/>
                  </a:cubicBezTo>
                  <a:cubicBezTo>
                    <a:pt x="21154" y="13832"/>
                    <a:pt x="21154" y="13832"/>
                    <a:pt x="21154" y="13832"/>
                  </a:cubicBezTo>
                  <a:lnTo>
                    <a:pt x="21330" y="15726"/>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34" name="Shape"/>
            <p:cNvSpPr/>
            <p:nvPr/>
          </p:nvSpPr>
          <p:spPr>
            <a:xfrm>
              <a:off x="874809" y="3830647"/>
              <a:ext cx="237519" cy="398608"/>
            </a:xfrm>
            <a:custGeom>
              <a:avLst/>
              <a:gdLst/>
              <a:ahLst/>
              <a:cxnLst>
                <a:cxn ang="0">
                  <a:pos x="wd2" y="hd2"/>
                </a:cxn>
                <a:cxn ang="5400000">
                  <a:pos x="wd2" y="hd2"/>
                </a:cxn>
                <a:cxn ang="10800000">
                  <a:pos x="wd2" y="hd2"/>
                </a:cxn>
                <a:cxn ang="16200000">
                  <a:pos x="wd2" y="hd2"/>
                </a:cxn>
              </a:cxnLst>
              <a:rect l="0" t="0" r="r" b="b"/>
              <a:pathLst>
                <a:path w="21251" h="21600" extrusionOk="0">
                  <a:moveTo>
                    <a:pt x="17673" y="2753"/>
                  </a:moveTo>
                  <a:cubicBezTo>
                    <a:pt x="17280" y="2753"/>
                    <a:pt x="17280" y="2753"/>
                    <a:pt x="17280" y="2753"/>
                  </a:cubicBezTo>
                  <a:cubicBezTo>
                    <a:pt x="14531" y="3812"/>
                    <a:pt x="16495" y="4871"/>
                    <a:pt x="17673" y="6141"/>
                  </a:cubicBezTo>
                  <a:cubicBezTo>
                    <a:pt x="18458" y="7412"/>
                    <a:pt x="14924" y="7412"/>
                    <a:pt x="15709" y="8259"/>
                  </a:cubicBezTo>
                  <a:cubicBezTo>
                    <a:pt x="16102" y="9318"/>
                    <a:pt x="18851" y="9318"/>
                    <a:pt x="20029" y="9741"/>
                  </a:cubicBezTo>
                  <a:cubicBezTo>
                    <a:pt x="21600" y="10165"/>
                    <a:pt x="21207" y="11435"/>
                    <a:pt x="21207" y="12282"/>
                  </a:cubicBezTo>
                  <a:cubicBezTo>
                    <a:pt x="21207" y="13129"/>
                    <a:pt x="20815" y="13765"/>
                    <a:pt x="20815" y="16094"/>
                  </a:cubicBezTo>
                  <a:cubicBezTo>
                    <a:pt x="20815" y="18424"/>
                    <a:pt x="18851" y="18000"/>
                    <a:pt x="18458" y="17576"/>
                  </a:cubicBezTo>
                  <a:cubicBezTo>
                    <a:pt x="18458" y="17153"/>
                    <a:pt x="16102" y="16729"/>
                    <a:pt x="17280" y="18000"/>
                  </a:cubicBezTo>
                  <a:cubicBezTo>
                    <a:pt x="18065" y="18635"/>
                    <a:pt x="18851" y="19906"/>
                    <a:pt x="19244" y="20753"/>
                  </a:cubicBezTo>
                  <a:cubicBezTo>
                    <a:pt x="18458" y="21176"/>
                    <a:pt x="16887" y="21176"/>
                    <a:pt x="16102" y="21176"/>
                  </a:cubicBezTo>
                  <a:cubicBezTo>
                    <a:pt x="14924" y="20965"/>
                    <a:pt x="14138" y="21388"/>
                    <a:pt x="12175" y="21600"/>
                  </a:cubicBezTo>
                  <a:cubicBezTo>
                    <a:pt x="10604" y="21600"/>
                    <a:pt x="12567" y="21176"/>
                    <a:pt x="9425" y="21176"/>
                  </a:cubicBezTo>
                  <a:cubicBezTo>
                    <a:pt x="6676" y="20965"/>
                    <a:pt x="5891" y="20965"/>
                    <a:pt x="5105" y="20541"/>
                  </a:cubicBezTo>
                  <a:cubicBezTo>
                    <a:pt x="4320" y="20118"/>
                    <a:pt x="4320" y="19694"/>
                    <a:pt x="2356" y="19906"/>
                  </a:cubicBezTo>
                  <a:cubicBezTo>
                    <a:pt x="2356" y="19906"/>
                    <a:pt x="2356" y="19906"/>
                    <a:pt x="2356" y="19906"/>
                  </a:cubicBezTo>
                  <a:cubicBezTo>
                    <a:pt x="2356" y="17153"/>
                    <a:pt x="2356" y="17153"/>
                    <a:pt x="2356" y="17153"/>
                  </a:cubicBezTo>
                  <a:cubicBezTo>
                    <a:pt x="1964" y="16306"/>
                    <a:pt x="1964" y="16306"/>
                    <a:pt x="1964" y="16306"/>
                  </a:cubicBezTo>
                  <a:cubicBezTo>
                    <a:pt x="785" y="15035"/>
                    <a:pt x="785" y="15035"/>
                    <a:pt x="785" y="15035"/>
                  </a:cubicBezTo>
                  <a:cubicBezTo>
                    <a:pt x="1178" y="14188"/>
                    <a:pt x="1178" y="14188"/>
                    <a:pt x="1178" y="14188"/>
                  </a:cubicBezTo>
                  <a:cubicBezTo>
                    <a:pt x="2356" y="13976"/>
                    <a:pt x="2356" y="13976"/>
                    <a:pt x="2356" y="13976"/>
                  </a:cubicBezTo>
                  <a:cubicBezTo>
                    <a:pt x="4320" y="14400"/>
                    <a:pt x="4320" y="14400"/>
                    <a:pt x="4320" y="14400"/>
                  </a:cubicBezTo>
                  <a:cubicBezTo>
                    <a:pt x="4320" y="13976"/>
                    <a:pt x="4320" y="13976"/>
                    <a:pt x="4320" y="13976"/>
                  </a:cubicBezTo>
                  <a:cubicBezTo>
                    <a:pt x="7069" y="13765"/>
                    <a:pt x="7069" y="13765"/>
                    <a:pt x="7069" y="13765"/>
                  </a:cubicBezTo>
                  <a:cubicBezTo>
                    <a:pt x="7855" y="12918"/>
                    <a:pt x="7855" y="12918"/>
                    <a:pt x="7855" y="12918"/>
                  </a:cubicBezTo>
                  <a:cubicBezTo>
                    <a:pt x="7069" y="12494"/>
                    <a:pt x="7069" y="12494"/>
                    <a:pt x="7069" y="12494"/>
                  </a:cubicBezTo>
                  <a:cubicBezTo>
                    <a:pt x="7069" y="12071"/>
                    <a:pt x="7069" y="12071"/>
                    <a:pt x="7069" y="12071"/>
                  </a:cubicBezTo>
                  <a:cubicBezTo>
                    <a:pt x="7462" y="11435"/>
                    <a:pt x="7462" y="11435"/>
                    <a:pt x="7462" y="11435"/>
                  </a:cubicBezTo>
                  <a:cubicBezTo>
                    <a:pt x="7855" y="10376"/>
                    <a:pt x="7855" y="10376"/>
                    <a:pt x="7855" y="10376"/>
                  </a:cubicBezTo>
                  <a:cubicBezTo>
                    <a:pt x="9425" y="9529"/>
                    <a:pt x="9425" y="9529"/>
                    <a:pt x="9425" y="9529"/>
                  </a:cubicBezTo>
                  <a:cubicBezTo>
                    <a:pt x="9818" y="8259"/>
                    <a:pt x="9818" y="8259"/>
                    <a:pt x="9818" y="8259"/>
                  </a:cubicBezTo>
                  <a:cubicBezTo>
                    <a:pt x="7069" y="8471"/>
                    <a:pt x="7069" y="8471"/>
                    <a:pt x="7069" y="8471"/>
                  </a:cubicBezTo>
                  <a:cubicBezTo>
                    <a:pt x="5498" y="7200"/>
                    <a:pt x="5498" y="7200"/>
                    <a:pt x="5498" y="7200"/>
                  </a:cubicBezTo>
                  <a:cubicBezTo>
                    <a:pt x="5105" y="5294"/>
                    <a:pt x="5105" y="5294"/>
                    <a:pt x="5105" y="5294"/>
                  </a:cubicBezTo>
                  <a:cubicBezTo>
                    <a:pt x="6284" y="3812"/>
                    <a:pt x="6284" y="3812"/>
                    <a:pt x="6284" y="3812"/>
                  </a:cubicBezTo>
                  <a:cubicBezTo>
                    <a:pt x="5105" y="3388"/>
                    <a:pt x="5105" y="3388"/>
                    <a:pt x="5105" y="3388"/>
                  </a:cubicBezTo>
                  <a:cubicBezTo>
                    <a:pt x="3927" y="1482"/>
                    <a:pt x="3927" y="1482"/>
                    <a:pt x="3927" y="1482"/>
                  </a:cubicBezTo>
                  <a:cubicBezTo>
                    <a:pt x="3535" y="1482"/>
                    <a:pt x="3535" y="1482"/>
                    <a:pt x="3535" y="1482"/>
                  </a:cubicBezTo>
                  <a:cubicBezTo>
                    <a:pt x="4713" y="212"/>
                    <a:pt x="4713" y="212"/>
                    <a:pt x="4713" y="212"/>
                  </a:cubicBezTo>
                  <a:cubicBezTo>
                    <a:pt x="8640" y="0"/>
                    <a:pt x="8640" y="0"/>
                    <a:pt x="8640" y="0"/>
                  </a:cubicBezTo>
                  <a:cubicBezTo>
                    <a:pt x="9033" y="424"/>
                    <a:pt x="9033" y="424"/>
                    <a:pt x="9033" y="424"/>
                  </a:cubicBezTo>
                  <a:cubicBezTo>
                    <a:pt x="11782" y="847"/>
                    <a:pt x="11782" y="847"/>
                    <a:pt x="11782" y="847"/>
                  </a:cubicBezTo>
                  <a:cubicBezTo>
                    <a:pt x="16102" y="635"/>
                    <a:pt x="16102" y="635"/>
                    <a:pt x="16102" y="635"/>
                  </a:cubicBezTo>
                  <a:cubicBezTo>
                    <a:pt x="17673" y="2753"/>
                    <a:pt x="17673" y="2753"/>
                    <a:pt x="17673" y="2753"/>
                  </a:cubicBezTo>
                  <a:close/>
                  <a:moveTo>
                    <a:pt x="0" y="21176"/>
                  </a:moveTo>
                  <a:cubicBezTo>
                    <a:pt x="0" y="21176"/>
                    <a:pt x="0" y="21176"/>
                    <a:pt x="0" y="21176"/>
                  </a:cubicBezTo>
                  <a:cubicBezTo>
                    <a:pt x="0" y="21176"/>
                    <a:pt x="0" y="21176"/>
                    <a:pt x="0" y="21176"/>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35" name="Shape"/>
            <p:cNvSpPr/>
            <p:nvPr/>
          </p:nvSpPr>
          <p:spPr>
            <a:xfrm>
              <a:off x="362570" y="3488184"/>
              <a:ext cx="484470" cy="473763"/>
            </a:xfrm>
            <a:custGeom>
              <a:avLst/>
              <a:gdLst/>
              <a:ahLst/>
              <a:cxnLst>
                <a:cxn ang="0">
                  <a:pos x="wd2" y="hd2"/>
                </a:cxn>
                <a:cxn ang="5400000">
                  <a:pos x="wd2" y="hd2"/>
                </a:cxn>
                <a:cxn ang="10800000">
                  <a:pos x="wd2" y="hd2"/>
                </a:cxn>
                <a:cxn ang="16200000">
                  <a:pos x="wd2" y="hd2"/>
                </a:cxn>
              </a:cxnLst>
              <a:rect l="0" t="0" r="r" b="b"/>
              <a:pathLst>
                <a:path w="21486" h="21529" extrusionOk="0">
                  <a:moveTo>
                    <a:pt x="6032" y="17882"/>
                  </a:moveTo>
                  <a:cubicBezTo>
                    <a:pt x="5838" y="17705"/>
                    <a:pt x="5643" y="17528"/>
                    <a:pt x="5254" y="17528"/>
                  </a:cubicBezTo>
                  <a:cubicBezTo>
                    <a:pt x="5254" y="17528"/>
                    <a:pt x="5254" y="17528"/>
                    <a:pt x="5254" y="17705"/>
                  </a:cubicBezTo>
                  <a:cubicBezTo>
                    <a:pt x="5449" y="15580"/>
                    <a:pt x="5449" y="15580"/>
                    <a:pt x="5449" y="15580"/>
                  </a:cubicBezTo>
                  <a:cubicBezTo>
                    <a:pt x="5449" y="15580"/>
                    <a:pt x="3114" y="13456"/>
                    <a:pt x="3308" y="13456"/>
                  </a:cubicBezTo>
                  <a:cubicBezTo>
                    <a:pt x="3697" y="13456"/>
                    <a:pt x="3697" y="12216"/>
                    <a:pt x="3697" y="12039"/>
                  </a:cubicBezTo>
                  <a:cubicBezTo>
                    <a:pt x="3697" y="11862"/>
                    <a:pt x="4086" y="11331"/>
                    <a:pt x="4086" y="11331"/>
                  </a:cubicBezTo>
                  <a:cubicBezTo>
                    <a:pt x="4086" y="11331"/>
                    <a:pt x="2724" y="9384"/>
                    <a:pt x="2141" y="9561"/>
                  </a:cubicBezTo>
                  <a:cubicBezTo>
                    <a:pt x="1751" y="9738"/>
                    <a:pt x="778" y="9738"/>
                    <a:pt x="584" y="9384"/>
                  </a:cubicBezTo>
                  <a:cubicBezTo>
                    <a:pt x="584" y="9207"/>
                    <a:pt x="195" y="7259"/>
                    <a:pt x="0" y="6374"/>
                  </a:cubicBezTo>
                  <a:cubicBezTo>
                    <a:pt x="389" y="6374"/>
                    <a:pt x="973" y="7082"/>
                    <a:pt x="1362" y="7259"/>
                  </a:cubicBezTo>
                  <a:cubicBezTo>
                    <a:pt x="1751" y="7436"/>
                    <a:pt x="3503" y="8144"/>
                    <a:pt x="3697" y="7436"/>
                  </a:cubicBezTo>
                  <a:cubicBezTo>
                    <a:pt x="3697" y="6905"/>
                    <a:pt x="1946" y="6020"/>
                    <a:pt x="1168" y="5666"/>
                  </a:cubicBezTo>
                  <a:cubicBezTo>
                    <a:pt x="973" y="5666"/>
                    <a:pt x="973" y="5666"/>
                    <a:pt x="778" y="5489"/>
                  </a:cubicBezTo>
                  <a:cubicBezTo>
                    <a:pt x="1168" y="5134"/>
                    <a:pt x="1557" y="4603"/>
                    <a:pt x="1751" y="4426"/>
                  </a:cubicBezTo>
                  <a:cubicBezTo>
                    <a:pt x="1946" y="3895"/>
                    <a:pt x="2335" y="3718"/>
                    <a:pt x="3114" y="3895"/>
                  </a:cubicBezTo>
                  <a:cubicBezTo>
                    <a:pt x="4086" y="4072"/>
                    <a:pt x="3892" y="4249"/>
                    <a:pt x="4670" y="4249"/>
                  </a:cubicBezTo>
                  <a:cubicBezTo>
                    <a:pt x="5449" y="4072"/>
                    <a:pt x="6032" y="4426"/>
                    <a:pt x="6422" y="4957"/>
                  </a:cubicBezTo>
                  <a:cubicBezTo>
                    <a:pt x="6811" y="5666"/>
                    <a:pt x="7200" y="5843"/>
                    <a:pt x="7978" y="6197"/>
                  </a:cubicBezTo>
                  <a:cubicBezTo>
                    <a:pt x="8562" y="6374"/>
                    <a:pt x="9535" y="5134"/>
                    <a:pt x="9924" y="4780"/>
                  </a:cubicBezTo>
                  <a:cubicBezTo>
                    <a:pt x="10508" y="4426"/>
                    <a:pt x="10897" y="3541"/>
                    <a:pt x="11092" y="3010"/>
                  </a:cubicBezTo>
                  <a:cubicBezTo>
                    <a:pt x="11092" y="2479"/>
                    <a:pt x="11286" y="2479"/>
                    <a:pt x="12065" y="1948"/>
                  </a:cubicBezTo>
                  <a:cubicBezTo>
                    <a:pt x="12649" y="1239"/>
                    <a:pt x="13038" y="1770"/>
                    <a:pt x="13816" y="1770"/>
                  </a:cubicBezTo>
                  <a:cubicBezTo>
                    <a:pt x="14595" y="1770"/>
                    <a:pt x="14595" y="1416"/>
                    <a:pt x="14984" y="708"/>
                  </a:cubicBezTo>
                  <a:cubicBezTo>
                    <a:pt x="14984" y="354"/>
                    <a:pt x="14984" y="354"/>
                    <a:pt x="14984" y="177"/>
                  </a:cubicBezTo>
                  <a:cubicBezTo>
                    <a:pt x="15568" y="0"/>
                    <a:pt x="15568" y="0"/>
                    <a:pt x="15568" y="0"/>
                  </a:cubicBezTo>
                  <a:cubicBezTo>
                    <a:pt x="15762" y="885"/>
                    <a:pt x="15762" y="885"/>
                    <a:pt x="15762" y="885"/>
                  </a:cubicBezTo>
                  <a:cubicBezTo>
                    <a:pt x="16930" y="1062"/>
                    <a:pt x="16930" y="1062"/>
                    <a:pt x="16930" y="1062"/>
                  </a:cubicBezTo>
                  <a:cubicBezTo>
                    <a:pt x="16930" y="1062"/>
                    <a:pt x="17319" y="1770"/>
                    <a:pt x="17514" y="1770"/>
                  </a:cubicBezTo>
                  <a:cubicBezTo>
                    <a:pt x="17903" y="1770"/>
                    <a:pt x="18486" y="1770"/>
                    <a:pt x="18486" y="1416"/>
                  </a:cubicBezTo>
                  <a:cubicBezTo>
                    <a:pt x="18486" y="1239"/>
                    <a:pt x="18876" y="1062"/>
                    <a:pt x="18876" y="1062"/>
                  </a:cubicBezTo>
                  <a:cubicBezTo>
                    <a:pt x="20432" y="1062"/>
                    <a:pt x="20432" y="1062"/>
                    <a:pt x="20432" y="1062"/>
                  </a:cubicBezTo>
                  <a:cubicBezTo>
                    <a:pt x="20627" y="1593"/>
                    <a:pt x="21016" y="2833"/>
                    <a:pt x="21405" y="3187"/>
                  </a:cubicBezTo>
                  <a:cubicBezTo>
                    <a:pt x="21600" y="3541"/>
                    <a:pt x="21405" y="3718"/>
                    <a:pt x="21211" y="4072"/>
                  </a:cubicBezTo>
                  <a:cubicBezTo>
                    <a:pt x="21016" y="4426"/>
                    <a:pt x="19849" y="5489"/>
                    <a:pt x="19459" y="5843"/>
                  </a:cubicBezTo>
                  <a:cubicBezTo>
                    <a:pt x="19070" y="6197"/>
                    <a:pt x="19654" y="6905"/>
                    <a:pt x="19849" y="7613"/>
                  </a:cubicBezTo>
                  <a:cubicBezTo>
                    <a:pt x="20238" y="8144"/>
                    <a:pt x="19849" y="8498"/>
                    <a:pt x="19459" y="9384"/>
                  </a:cubicBezTo>
                  <a:cubicBezTo>
                    <a:pt x="18876" y="10092"/>
                    <a:pt x="19070" y="9915"/>
                    <a:pt x="18097" y="9915"/>
                  </a:cubicBezTo>
                  <a:cubicBezTo>
                    <a:pt x="17124" y="9915"/>
                    <a:pt x="17124" y="9384"/>
                    <a:pt x="16930" y="9207"/>
                  </a:cubicBezTo>
                  <a:cubicBezTo>
                    <a:pt x="16735" y="9030"/>
                    <a:pt x="15762" y="9384"/>
                    <a:pt x="15762" y="9915"/>
                  </a:cubicBezTo>
                  <a:cubicBezTo>
                    <a:pt x="15762" y="10446"/>
                    <a:pt x="15178" y="10800"/>
                    <a:pt x="14984" y="10977"/>
                  </a:cubicBezTo>
                  <a:cubicBezTo>
                    <a:pt x="14595" y="11331"/>
                    <a:pt x="15568" y="11508"/>
                    <a:pt x="16151" y="11862"/>
                  </a:cubicBezTo>
                  <a:cubicBezTo>
                    <a:pt x="16541" y="12216"/>
                    <a:pt x="16541" y="12925"/>
                    <a:pt x="16346" y="13456"/>
                  </a:cubicBezTo>
                  <a:cubicBezTo>
                    <a:pt x="16151" y="13987"/>
                    <a:pt x="16151" y="14341"/>
                    <a:pt x="16346" y="14872"/>
                  </a:cubicBezTo>
                  <a:cubicBezTo>
                    <a:pt x="16346" y="15403"/>
                    <a:pt x="17124" y="16111"/>
                    <a:pt x="17319" y="16111"/>
                  </a:cubicBezTo>
                  <a:cubicBezTo>
                    <a:pt x="17708" y="16289"/>
                    <a:pt x="17708" y="16997"/>
                    <a:pt x="17708" y="17528"/>
                  </a:cubicBezTo>
                  <a:cubicBezTo>
                    <a:pt x="17514" y="17882"/>
                    <a:pt x="17903" y="17882"/>
                    <a:pt x="18486" y="17705"/>
                  </a:cubicBezTo>
                  <a:cubicBezTo>
                    <a:pt x="19070" y="17528"/>
                    <a:pt x="19459" y="17351"/>
                    <a:pt x="19459" y="17882"/>
                  </a:cubicBezTo>
                  <a:cubicBezTo>
                    <a:pt x="19459" y="18236"/>
                    <a:pt x="19265" y="18767"/>
                    <a:pt x="18681" y="19298"/>
                  </a:cubicBezTo>
                  <a:cubicBezTo>
                    <a:pt x="18097" y="19830"/>
                    <a:pt x="17903" y="20538"/>
                    <a:pt x="16735" y="20184"/>
                  </a:cubicBezTo>
                  <a:cubicBezTo>
                    <a:pt x="15568" y="20007"/>
                    <a:pt x="15568" y="20184"/>
                    <a:pt x="15373" y="20538"/>
                  </a:cubicBezTo>
                  <a:cubicBezTo>
                    <a:pt x="15178" y="20892"/>
                    <a:pt x="14984" y="21246"/>
                    <a:pt x="14400" y="21423"/>
                  </a:cubicBezTo>
                  <a:cubicBezTo>
                    <a:pt x="13622" y="21600"/>
                    <a:pt x="13232" y="21600"/>
                    <a:pt x="12649" y="21069"/>
                  </a:cubicBezTo>
                  <a:cubicBezTo>
                    <a:pt x="12065" y="20715"/>
                    <a:pt x="12065" y="19475"/>
                    <a:pt x="11870" y="18944"/>
                  </a:cubicBezTo>
                  <a:cubicBezTo>
                    <a:pt x="11870" y="18413"/>
                    <a:pt x="10508" y="18590"/>
                    <a:pt x="10508" y="18413"/>
                  </a:cubicBezTo>
                  <a:cubicBezTo>
                    <a:pt x="10314" y="18236"/>
                    <a:pt x="10314" y="17528"/>
                    <a:pt x="10314" y="16997"/>
                  </a:cubicBezTo>
                  <a:cubicBezTo>
                    <a:pt x="10314" y="16466"/>
                    <a:pt x="9341" y="16997"/>
                    <a:pt x="9341" y="17351"/>
                  </a:cubicBezTo>
                  <a:cubicBezTo>
                    <a:pt x="9341" y="17882"/>
                    <a:pt x="8562" y="17705"/>
                    <a:pt x="7978" y="17705"/>
                  </a:cubicBezTo>
                  <a:cubicBezTo>
                    <a:pt x="7395" y="17528"/>
                    <a:pt x="6811" y="17528"/>
                    <a:pt x="6811" y="17528"/>
                  </a:cubicBezTo>
                  <a:lnTo>
                    <a:pt x="6032" y="17882"/>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36" name="Shape"/>
            <p:cNvSpPr/>
            <p:nvPr/>
          </p:nvSpPr>
          <p:spPr>
            <a:xfrm>
              <a:off x="1685153" y="2743371"/>
              <a:ext cx="602513" cy="593234"/>
            </a:xfrm>
            <a:custGeom>
              <a:avLst/>
              <a:gdLst/>
              <a:ahLst/>
              <a:cxnLst>
                <a:cxn ang="0">
                  <a:pos x="wd2" y="hd2"/>
                </a:cxn>
                <a:cxn ang="5400000">
                  <a:pos x="wd2" y="hd2"/>
                </a:cxn>
                <a:cxn ang="10800000">
                  <a:pos x="wd2" y="hd2"/>
                </a:cxn>
                <a:cxn ang="16200000">
                  <a:pos x="wd2" y="hd2"/>
                </a:cxn>
              </a:cxnLst>
              <a:rect l="0" t="0" r="r" b="b"/>
              <a:pathLst>
                <a:path w="21600" h="21600" extrusionOk="0">
                  <a:moveTo>
                    <a:pt x="2183" y="9062"/>
                  </a:moveTo>
                  <a:lnTo>
                    <a:pt x="2935" y="8245"/>
                  </a:lnTo>
                  <a:lnTo>
                    <a:pt x="4215" y="7972"/>
                  </a:lnTo>
                  <a:lnTo>
                    <a:pt x="4666" y="8245"/>
                  </a:lnTo>
                  <a:lnTo>
                    <a:pt x="5494" y="7836"/>
                  </a:lnTo>
                  <a:lnTo>
                    <a:pt x="6999" y="7836"/>
                  </a:lnTo>
                  <a:lnTo>
                    <a:pt x="7225" y="5383"/>
                  </a:lnTo>
                  <a:lnTo>
                    <a:pt x="7978" y="4565"/>
                  </a:lnTo>
                  <a:lnTo>
                    <a:pt x="7978" y="3816"/>
                  </a:lnTo>
                  <a:lnTo>
                    <a:pt x="8730" y="3271"/>
                  </a:lnTo>
                  <a:lnTo>
                    <a:pt x="7526" y="2249"/>
                  </a:lnTo>
                  <a:lnTo>
                    <a:pt x="8279" y="1703"/>
                  </a:lnTo>
                  <a:lnTo>
                    <a:pt x="9257" y="2249"/>
                  </a:lnTo>
                  <a:lnTo>
                    <a:pt x="11741" y="0"/>
                  </a:lnTo>
                  <a:lnTo>
                    <a:pt x="13171" y="1158"/>
                  </a:lnTo>
                  <a:lnTo>
                    <a:pt x="13020" y="1840"/>
                  </a:lnTo>
                  <a:lnTo>
                    <a:pt x="13622" y="2249"/>
                  </a:lnTo>
                  <a:lnTo>
                    <a:pt x="13020" y="3134"/>
                  </a:lnTo>
                  <a:lnTo>
                    <a:pt x="12870" y="4225"/>
                  </a:lnTo>
                  <a:lnTo>
                    <a:pt x="11891" y="4225"/>
                  </a:lnTo>
                  <a:lnTo>
                    <a:pt x="11590" y="5110"/>
                  </a:lnTo>
                  <a:lnTo>
                    <a:pt x="11139" y="5792"/>
                  </a:lnTo>
                  <a:lnTo>
                    <a:pt x="10988" y="6541"/>
                  </a:lnTo>
                  <a:lnTo>
                    <a:pt x="11741" y="7086"/>
                  </a:lnTo>
                  <a:lnTo>
                    <a:pt x="11741" y="8517"/>
                  </a:lnTo>
                  <a:lnTo>
                    <a:pt x="11590" y="9062"/>
                  </a:lnTo>
                  <a:lnTo>
                    <a:pt x="12042" y="9335"/>
                  </a:lnTo>
                  <a:lnTo>
                    <a:pt x="12870" y="8654"/>
                  </a:lnTo>
                  <a:lnTo>
                    <a:pt x="13020" y="7836"/>
                  </a:lnTo>
                  <a:lnTo>
                    <a:pt x="13923" y="7495"/>
                  </a:lnTo>
                  <a:lnTo>
                    <a:pt x="15052" y="8245"/>
                  </a:lnTo>
                  <a:lnTo>
                    <a:pt x="15504" y="8517"/>
                  </a:lnTo>
                  <a:lnTo>
                    <a:pt x="16407" y="7836"/>
                  </a:lnTo>
                  <a:lnTo>
                    <a:pt x="17084" y="8790"/>
                  </a:lnTo>
                  <a:lnTo>
                    <a:pt x="17686" y="8790"/>
                  </a:lnTo>
                  <a:lnTo>
                    <a:pt x="18138" y="8245"/>
                  </a:lnTo>
                  <a:lnTo>
                    <a:pt x="18966" y="8245"/>
                  </a:lnTo>
                  <a:lnTo>
                    <a:pt x="20697" y="9335"/>
                  </a:lnTo>
                  <a:lnTo>
                    <a:pt x="21600" y="10085"/>
                  </a:lnTo>
                  <a:lnTo>
                    <a:pt x="21600" y="11038"/>
                  </a:lnTo>
                  <a:lnTo>
                    <a:pt x="19718" y="12469"/>
                  </a:lnTo>
                  <a:lnTo>
                    <a:pt x="19116" y="13355"/>
                  </a:lnTo>
                  <a:lnTo>
                    <a:pt x="19417" y="13900"/>
                  </a:lnTo>
                  <a:lnTo>
                    <a:pt x="19417" y="14514"/>
                  </a:lnTo>
                  <a:lnTo>
                    <a:pt x="19267" y="15604"/>
                  </a:lnTo>
                  <a:lnTo>
                    <a:pt x="18289" y="16490"/>
                  </a:lnTo>
                  <a:lnTo>
                    <a:pt x="17084" y="16217"/>
                  </a:lnTo>
                  <a:lnTo>
                    <a:pt x="17385" y="15331"/>
                  </a:lnTo>
                  <a:lnTo>
                    <a:pt x="15805" y="15059"/>
                  </a:lnTo>
                  <a:lnTo>
                    <a:pt x="14525" y="14309"/>
                  </a:lnTo>
                  <a:lnTo>
                    <a:pt x="13171" y="15876"/>
                  </a:lnTo>
                  <a:lnTo>
                    <a:pt x="12644" y="17307"/>
                  </a:lnTo>
                  <a:lnTo>
                    <a:pt x="11741" y="17444"/>
                  </a:lnTo>
                  <a:lnTo>
                    <a:pt x="10762" y="16898"/>
                  </a:lnTo>
                  <a:lnTo>
                    <a:pt x="9709" y="17444"/>
                  </a:lnTo>
                  <a:lnTo>
                    <a:pt x="9558" y="19147"/>
                  </a:lnTo>
                  <a:lnTo>
                    <a:pt x="8429" y="20850"/>
                  </a:lnTo>
                  <a:lnTo>
                    <a:pt x="7677" y="21600"/>
                  </a:lnTo>
                  <a:lnTo>
                    <a:pt x="6849" y="20578"/>
                  </a:lnTo>
                  <a:lnTo>
                    <a:pt x="6397" y="19011"/>
                  </a:lnTo>
                  <a:lnTo>
                    <a:pt x="6397" y="18057"/>
                  </a:lnTo>
                  <a:lnTo>
                    <a:pt x="6548" y="16490"/>
                  </a:lnTo>
                  <a:lnTo>
                    <a:pt x="5494" y="16217"/>
                  </a:lnTo>
                  <a:lnTo>
                    <a:pt x="5344" y="15059"/>
                  </a:lnTo>
                  <a:lnTo>
                    <a:pt x="4365" y="15059"/>
                  </a:lnTo>
                  <a:lnTo>
                    <a:pt x="3462" y="14173"/>
                  </a:lnTo>
                  <a:lnTo>
                    <a:pt x="2785" y="14922"/>
                  </a:lnTo>
                  <a:lnTo>
                    <a:pt x="2333" y="14514"/>
                  </a:lnTo>
                  <a:lnTo>
                    <a:pt x="1204" y="14922"/>
                  </a:lnTo>
                  <a:lnTo>
                    <a:pt x="0" y="13491"/>
                  </a:lnTo>
                  <a:lnTo>
                    <a:pt x="1355" y="12061"/>
                  </a:lnTo>
                  <a:lnTo>
                    <a:pt x="2032" y="12061"/>
                  </a:lnTo>
                  <a:lnTo>
                    <a:pt x="3236" y="12333"/>
                  </a:lnTo>
                  <a:lnTo>
                    <a:pt x="4666" y="11243"/>
                  </a:lnTo>
                  <a:lnTo>
                    <a:pt x="2183" y="8926"/>
                  </a:lnTo>
                  <a:lnTo>
                    <a:pt x="2183" y="9062"/>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37" name="Shape"/>
            <p:cNvSpPr/>
            <p:nvPr/>
          </p:nvSpPr>
          <p:spPr>
            <a:xfrm>
              <a:off x="1261087" y="2945482"/>
              <a:ext cx="554229" cy="327495"/>
            </a:xfrm>
            <a:custGeom>
              <a:avLst/>
              <a:gdLst/>
              <a:ahLst/>
              <a:cxnLst>
                <a:cxn ang="0">
                  <a:pos x="wd2" y="hd2"/>
                </a:cxn>
                <a:cxn ang="5400000">
                  <a:pos x="wd2" y="hd2"/>
                </a:cxn>
                <a:cxn ang="10800000">
                  <a:pos x="wd2" y="hd2"/>
                </a:cxn>
                <a:cxn ang="16200000">
                  <a:pos x="wd2" y="hd2"/>
                </a:cxn>
              </a:cxnLst>
              <a:rect l="0" t="0" r="r" b="b"/>
              <a:pathLst>
                <a:path w="21600" h="21600" extrusionOk="0">
                  <a:moveTo>
                    <a:pt x="982" y="13947"/>
                  </a:moveTo>
                  <a:lnTo>
                    <a:pt x="982" y="12343"/>
                  </a:lnTo>
                  <a:lnTo>
                    <a:pt x="0" y="10862"/>
                  </a:lnTo>
                  <a:lnTo>
                    <a:pt x="164" y="9010"/>
                  </a:lnTo>
                  <a:lnTo>
                    <a:pt x="982" y="8023"/>
                  </a:lnTo>
                  <a:lnTo>
                    <a:pt x="1636" y="8023"/>
                  </a:lnTo>
                  <a:lnTo>
                    <a:pt x="2373" y="7035"/>
                  </a:lnTo>
                  <a:lnTo>
                    <a:pt x="3518" y="6665"/>
                  </a:lnTo>
                  <a:lnTo>
                    <a:pt x="4582" y="6171"/>
                  </a:lnTo>
                  <a:lnTo>
                    <a:pt x="5891" y="5925"/>
                  </a:lnTo>
                  <a:lnTo>
                    <a:pt x="6791" y="4690"/>
                  </a:lnTo>
                  <a:lnTo>
                    <a:pt x="7118" y="2839"/>
                  </a:lnTo>
                  <a:lnTo>
                    <a:pt x="7773" y="1851"/>
                  </a:lnTo>
                  <a:lnTo>
                    <a:pt x="8673" y="3086"/>
                  </a:lnTo>
                  <a:lnTo>
                    <a:pt x="9982" y="3086"/>
                  </a:lnTo>
                  <a:lnTo>
                    <a:pt x="9982" y="1605"/>
                  </a:lnTo>
                  <a:lnTo>
                    <a:pt x="12273" y="1605"/>
                  </a:lnTo>
                  <a:lnTo>
                    <a:pt x="12927" y="2098"/>
                  </a:lnTo>
                  <a:lnTo>
                    <a:pt x="13255" y="1111"/>
                  </a:lnTo>
                  <a:lnTo>
                    <a:pt x="14073" y="1358"/>
                  </a:lnTo>
                  <a:lnTo>
                    <a:pt x="15300" y="0"/>
                  </a:lnTo>
                  <a:lnTo>
                    <a:pt x="16118" y="247"/>
                  </a:lnTo>
                  <a:lnTo>
                    <a:pt x="17018" y="2345"/>
                  </a:lnTo>
                  <a:lnTo>
                    <a:pt x="18573" y="2345"/>
                  </a:lnTo>
                  <a:lnTo>
                    <a:pt x="18900" y="3086"/>
                  </a:lnTo>
                  <a:lnTo>
                    <a:pt x="18900" y="2839"/>
                  </a:lnTo>
                  <a:lnTo>
                    <a:pt x="21600" y="7035"/>
                  </a:lnTo>
                  <a:lnTo>
                    <a:pt x="20045" y="9010"/>
                  </a:lnTo>
                  <a:lnTo>
                    <a:pt x="18736" y="8517"/>
                  </a:lnTo>
                  <a:lnTo>
                    <a:pt x="18000" y="8517"/>
                  </a:lnTo>
                  <a:lnTo>
                    <a:pt x="16527" y="11109"/>
                  </a:lnTo>
                  <a:lnTo>
                    <a:pt x="14809" y="9504"/>
                  </a:lnTo>
                  <a:lnTo>
                    <a:pt x="14318" y="10862"/>
                  </a:lnTo>
                  <a:lnTo>
                    <a:pt x="12764" y="10862"/>
                  </a:lnTo>
                  <a:lnTo>
                    <a:pt x="12927" y="12343"/>
                  </a:lnTo>
                  <a:lnTo>
                    <a:pt x="12027" y="13701"/>
                  </a:lnTo>
                  <a:lnTo>
                    <a:pt x="12764" y="15182"/>
                  </a:lnTo>
                  <a:lnTo>
                    <a:pt x="11045" y="17033"/>
                  </a:lnTo>
                  <a:lnTo>
                    <a:pt x="11045" y="19131"/>
                  </a:lnTo>
                  <a:lnTo>
                    <a:pt x="9164" y="21353"/>
                  </a:lnTo>
                  <a:lnTo>
                    <a:pt x="9655" y="21600"/>
                  </a:lnTo>
                  <a:lnTo>
                    <a:pt x="8836" y="21106"/>
                  </a:lnTo>
                  <a:lnTo>
                    <a:pt x="8836" y="19625"/>
                  </a:lnTo>
                  <a:lnTo>
                    <a:pt x="7773" y="19378"/>
                  </a:lnTo>
                  <a:lnTo>
                    <a:pt x="7445" y="20366"/>
                  </a:lnTo>
                  <a:lnTo>
                    <a:pt x="6464" y="20119"/>
                  </a:lnTo>
                  <a:lnTo>
                    <a:pt x="5564" y="20859"/>
                  </a:lnTo>
                  <a:lnTo>
                    <a:pt x="4582" y="20859"/>
                  </a:lnTo>
                  <a:lnTo>
                    <a:pt x="4582" y="19872"/>
                  </a:lnTo>
                  <a:lnTo>
                    <a:pt x="3682" y="18514"/>
                  </a:lnTo>
                  <a:lnTo>
                    <a:pt x="3682" y="16786"/>
                  </a:lnTo>
                  <a:lnTo>
                    <a:pt x="2864" y="15675"/>
                  </a:lnTo>
                  <a:lnTo>
                    <a:pt x="2864" y="14441"/>
                  </a:lnTo>
                  <a:lnTo>
                    <a:pt x="1636" y="14441"/>
                  </a:lnTo>
                  <a:lnTo>
                    <a:pt x="982" y="13947"/>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38" name="Shape"/>
            <p:cNvSpPr/>
            <p:nvPr/>
          </p:nvSpPr>
          <p:spPr>
            <a:xfrm>
              <a:off x="1116233" y="3218703"/>
              <a:ext cx="310704" cy="291941"/>
            </a:xfrm>
            <a:custGeom>
              <a:avLst/>
              <a:gdLst/>
              <a:ahLst/>
              <a:cxnLst>
                <a:cxn ang="0">
                  <a:pos x="wd2" y="hd2"/>
                </a:cxn>
                <a:cxn ang="5400000">
                  <a:pos x="wd2" y="hd2"/>
                </a:cxn>
                <a:cxn ang="10800000">
                  <a:pos x="wd2" y="hd2"/>
                </a:cxn>
                <a:cxn ang="16200000">
                  <a:pos x="wd2" y="hd2"/>
                </a:cxn>
              </a:cxnLst>
              <a:rect l="0" t="0" r="r" b="b"/>
              <a:pathLst>
                <a:path w="21600" h="21600" extrusionOk="0">
                  <a:moveTo>
                    <a:pt x="0" y="10656"/>
                  </a:moveTo>
                  <a:cubicBezTo>
                    <a:pt x="0" y="10368"/>
                    <a:pt x="0" y="10368"/>
                    <a:pt x="0" y="10368"/>
                  </a:cubicBezTo>
                  <a:cubicBezTo>
                    <a:pt x="2434" y="10656"/>
                    <a:pt x="2434" y="10656"/>
                    <a:pt x="2434" y="10656"/>
                  </a:cubicBezTo>
                  <a:cubicBezTo>
                    <a:pt x="2434" y="7776"/>
                    <a:pt x="2434" y="7776"/>
                    <a:pt x="2434" y="7776"/>
                  </a:cubicBezTo>
                  <a:cubicBezTo>
                    <a:pt x="1521" y="6336"/>
                    <a:pt x="1521" y="6336"/>
                    <a:pt x="1521" y="6336"/>
                  </a:cubicBezTo>
                  <a:cubicBezTo>
                    <a:pt x="2130" y="3456"/>
                    <a:pt x="2130" y="3456"/>
                    <a:pt x="2130" y="3456"/>
                  </a:cubicBezTo>
                  <a:cubicBezTo>
                    <a:pt x="1825" y="1728"/>
                    <a:pt x="1825" y="1728"/>
                    <a:pt x="1825" y="1728"/>
                  </a:cubicBezTo>
                  <a:cubicBezTo>
                    <a:pt x="3651" y="0"/>
                    <a:pt x="3651" y="0"/>
                    <a:pt x="3651" y="0"/>
                  </a:cubicBezTo>
                  <a:cubicBezTo>
                    <a:pt x="4868" y="0"/>
                    <a:pt x="4868" y="0"/>
                    <a:pt x="4868" y="0"/>
                  </a:cubicBezTo>
                  <a:cubicBezTo>
                    <a:pt x="5476" y="1440"/>
                    <a:pt x="5476" y="1440"/>
                    <a:pt x="5476" y="1440"/>
                  </a:cubicBezTo>
                  <a:cubicBezTo>
                    <a:pt x="6693" y="1440"/>
                    <a:pt x="6693" y="1440"/>
                    <a:pt x="6693" y="1440"/>
                  </a:cubicBezTo>
                  <a:cubicBezTo>
                    <a:pt x="8214" y="2592"/>
                    <a:pt x="8214" y="2592"/>
                    <a:pt x="8214" y="2592"/>
                  </a:cubicBezTo>
                  <a:cubicBezTo>
                    <a:pt x="10344" y="2880"/>
                    <a:pt x="10344" y="2880"/>
                    <a:pt x="10344" y="2880"/>
                  </a:cubicBezTo>
                  <a:cubicBezTo>
                    <a:pt x="11865" y="4032"/>
                    <a:pt x="11865" y="4032"/>
                    <a:pt x="11865" y="4032"/>
                  </a:cubicBezTo>
                  <a:cubicBezTo>
                    <a:pt x="11865" y="6336"/>
                    <a:pt x="11865" y="6336"/>
                    <a:pt x="11865" y="6336"/>
                  </a:cubicBezTo>
                  <a:cubicBezTo>
                    <a:pt x="13690" y="8064"/>
                    <a:pt x="13690" y="8064"/>
                    <a:pt x="13690" y="8064"/>
                  </a:cubicBezTo>
                  <a:cubicBezTo>
                    <a:pt x="14907" y="7776"/>
                    <a:pt x="14907" y="7776"/>
                    <a:pt x="14907" y="7776"/>
                  </a:cubicBezTo>
                  <a:cubicBezTo>
                    <a:pt x="17037" y="8064"/>
                    <a:pt x="17037" y="8064"/>
                    <a:pt x="17037" y="8064"/>
                  </a:cubicBezTo>
                  <a:cubicBezTo>
                    <a:pt x="18862" y="9792"/>
                    <a:pt x="18862" y="9792"/>
                    <a:pt x="18862" y="9792"/>
                  </a:cubicBezTo>
                  <a:cubicBezTo>
                    <a:pt x="20992" y="10368"/>
                    <a:pt x="20992" y="10368"/>
                    <a:pt x="20992" y="10368"/>
                  </a:cubicBezTo>
                  <a:cubicBezTo>
                    <a:pt x="20992" y="10368"/>
                    <a:pt x="21600" y="12096"/>
                    <a:pt x="21600" y="12384"/>
                  </a:cubicBezTo>
                  <a:cubicBezTo>
                    <a:pt x="21600" y="12384"/>
                    <a:pt x="20992" y="14112"/>
                    <a:pt x="20992" y="14112"/>
                  </a:cubicBezTo>
                  <a:cubicBezTo>
                    <a:pt x="20383" y="15840"/>
                    <a:pt x="20383" y="15840"/>
                    <a:pt x="20383" y="15840"/>
                  </a:cubicBezTo>
                  <a:cubicBezTo>
                    <a:pt x="21600" y="16704"/>
                    <a:pt x="21600" y="16704"/>
                    <a:pt x="21600" y="16704"/>
                  </a:cubicBezTo>
                  <a:cubicBezTo>
                    <a:pt x="20687" y="18432"/>
                    <a:pt x="20687" y="18432"/>
                    <a:pt x="20687" y="18432"/>
                  </a:cubicBezTo>
                  <a:cubicBezTo>
                    <a:pt x="17949" y="21600"/>
                    <a:pt x="17949" y="21600"/>
                    <a:pt x="17949" y="21600"/>
                  </a:cubicBezTo>
                  <a:cubicBezTo>
                    <a:pt x="16732" y="20448"/>
                    <a:pt x="16732" y="20448"/>
                    <a:pt x="16732" y="20448"/>
                  </a:cubicBezTo>
                  <a:cubicBezTo>
                    <a:pt x="15820" y="20736"/>
                    <a:pt x="15820" y="20736"/>
                    <a:pt x="15820" y="20736"/>
                  </a:cubicBezTo>
                  <a:cubicBezTo>
                    <a:pt x="13994" y="21024"/>
                    <a:pt x="13994" y="21024"/>
                    <a:pt x="13994" y="21024"/>
                  </a:cubicBezTo>
                  <a:cubicBezTo>
                    <a:pt x="8518" y="17856"/>
                    <a:pt x="8518" y="17856"/>
                    <a:pt x="8518" y="17856"/>
                  </a:cubicBezTo>
                  <a:cubicBezTo>
                    <a:pt x="7301" y="16128"/>
                    <a:pt x="7301" y="16128"/>
                    <a:pt x="7301" y="16128"/>
                  </a:cubicBezTo>
                  <a:cubicBezTo>
                    <a:pt x="5172" y="16128"/>
                    <a:pt x="5172" y="16128"/>
                    <a:pt x="5172" y="16128"/>
                  </a:cubicBezTo>
                  <a:cubicBezTo>
                    <a:pt x="1825" y="14112"/>
                    <a:pt x="1825" y="14112"/>
                    <a:pt x="1825" y="14112"/>
                  </a:cubicBezTo>
                  <a:cubicBezTo>
                    <a:pt x="1825" y="12672"/>
                    <a:pt x="1825" y="12672"/>
                    <a:pt x="1825" y="12672"/>
                  </a:cubicBezTo>
                  <a:cubicBezTo>
                    <a:pt x="913" y="12096"/>
                    <a:pt x="913" y="12096"/>
                    <a:pt x="913" y="12096"/>
                  </a:cubicBezTo>
                  <a:lnTo>
                    <a:pt x="0" y="10656"/>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39" name="Shape"/>
            <p:cNvSpPr/>
            <p:nvPr/>
          </p:nvSpPr>
          <p:spPr>
            <a:xfrm>
              <a:off x="1575988" y="3563038"/>
              <a:ext cx="731274" cy="634850"/>
            </a:xfrm>
            <a:custGeom>
              <a:avLst/>
              <a:gdLst/>
              <a:ahLst/>
              <a:cxnLst>
                <a:cxn ang="0">
                  <a:pos x="wd2" y="hd2"/>
                </a:cxn>
                <a:cxn ang="5400000">
                  <a:pos x="wd2" y="hd2"/>
                </a:cxn>
                <a:cxn ang="10800000">
                  <a:pos x="wd2" y="hd2"/>
                </a:cxn>
                <a:cxn ang="16200000">
                  <a:pos x="wd2" y="hd2"/>
                </a:cxn>
              </a:cxnLst>
              <a:rect l="0" t="0" r="r" b="b"/>
              <a:pathLst>
                <a:path w="21375" h="21488" extrusionOk="0">
                  <a:moveTo>
                    <a:pt x="19299" y="15937"/>
                  </a:moveTo>
                  <a:cubicBezTo>
                    <a:pt x="19299" y="15937"/>
                    <a:pt x="19299" y="15937"/>
                    <a:pt x="19172" y="15937"/>
                  </a:cubicBezTo>
                  <a:cubicBezTo>
                    <a:pt x="18788" y="16200"/>
                    <a:pt x="19811" y="17122"/>
                    <a:pt x="20066" y="17649"/>
                  </a:cubicBezTo>
                  <a:cubicBezTo>
                    <a:pt x="20322" y="18044"/>
                    <a:pt x="20578" y="18439"/>
                    <a:pt x="21089" y="18966"/>
                  </a:cubicBezTo>
                  <a:cubicBezTo>
                    <a:pt x="21600" y="19493"/>
                    <a:pt x="21344" y="19888"/>
                    <a:pt x="20961" y="20415"/>
                  </a:cubicBezTo>
                  <a:cubicBezTo>
                    <a:pt x="20705" y="21073"/>
                    <a:pt x="20578" y="21600"/>
                    <a:pt x="19683" y="21468"/>
                  </a:cubicBezTo>
                  <a:cubicBezTo>
                    <a:pt x="18788" y="21337"/>
                    <a:pt x="17766" y="20941"/>
                    <a:pt x="17766" y="20546"/>
                  </a:cubicBezTo>
                  <a:cubicBezTo>
                    <a:pt x="17766" y="20283"/>
                    <a:pt x="17510" y="19888"/>
                    <a:pt x="17254" y="19888"/>
                  </a:cubicBezTo>
                  <a:cubicBezTo>
                    <a:pt x="17127" y="19888"/>
                    <a:pt x="16871" y="20415"/>
                    <a:pt x="16488" y="20415"/>
                  </a:cubicBezTo>
                  <a:cubicBezTo>
                    <a:pt x="16232" y="20415"/>
                    <a:pt x="15209" y="19493"/>
                    <a:pt x="14954" y="19098"/>
                  </a:cubicBezTo>
                  <a:cubicBezTo>
                    <a:pt x="14698" y="18702"/>
                    <a:pt x="14443" y="18571"/>
                    <a:pt x="14698" y="17912"/>
                  </a:cubicBezTo>
                  <a:cubicBezTo>
                    <a:pt x="14954" y="17385"/>
                    <a:pt x="14187" y="17649"/>
                    <a:pt x="13804" y="17122"/>
                  </a:cubicBezTo>
                  <a:cubicBezTo>
                    <a:pt x="13420" y="16727"/>
                    <a:pt x="13164" y="16727"/>
                    <a:pt x="13037" y="16990"/>
                  </a:cubicBezTo>
                  <a:cubicBezTo>
                    <a:pt x="12909" y="17385"/>
                    <a:pt x="11759" y="17780"/>
                    <a:pt x="11759" y="17385"/>
                  </a:cubicBezTo>
                  <a:cubicBezTo>
                    <a:pt x="11631" y="16990"/>
                    <a:pt x="11503" y="16332"/>
                    <a:pt x="11247" y="15937"/>
                  </a:cubicBezTo>
                  <a:cubicBezTo>
                    <a:pt x="10864" y="15410"/>
                    <a:pt x="10097" y="15278"/>
                    <a:pt x="9458" y="15805"/>
                  </a:cubicBezTo>
                  <a:cubicBezTo>
                    <a:pt x="8819" y="16200"/>
                    <a:pt x="7669" y="16595"/>
                    <a:pt x="7669" y="16200"/>
                  </a:cubicBezTo>
                  <a:cubicBezTo>
                    <a:pt x="7541" y="15673"/>
                    <a:pt x="6774" y="14751"/>
                    <a:pt x="6774" y="14224"/>
                  </a:cubicBezTo>
                  <a:cubicBezTo>
                    <a:pt x="6646" y="13698"/>
                    <a:pt x="6007" y="13698"/>
                    <a:pt x="5879" y="14356"/>
                  </a:cubicBezTo>
                  <a:cubicBezTo>
                    <a:pt x="5879" y="15015"/>
                    <a:pt x="4857" y="15278"/>
                    <a:pt x="5112" y="14488"/>
                  </a:cubicBezTo>
                  <a:cubicBezTo>
                    <a:pt x="5368" y="13698"/>
                    <a:pt x="5496" y="13434"/>
                    <a:pt x="5368" y="13171"/>
                  </a:cubicBezTo>
                  <a:cubicBezTo>
                    <a:pt x="5240" y="12776"/>
                    <a:pt x="4985" y="11985"/>
                    <a:pt x="4857" y="11327"/>
                  </a:cubicBezTo>
                  <a:cubicBezTo>
                    <a:pt x="4857" y="10537"/>
                    <a:pt x="4473" y="10537"/>
                    <a:pt x="3579" y="10010"/>
                  </a:cubicBezTo>
                  <a:cubicBezTo>
                    <a:pt x="2556" y="9351"/>
                    <a:pt x="3067" y="9220"/>
                    <a:pt x="3067" y="8693"/>
                  </a:cubicBezTo>
                  <a:cubicBezTo>
                    <a:pt x="3067" y="8166"/>
                    <a:pt x="2428" y="8034"/>
                    <a:pt x="1917" y="8166"/>
                  </a:cubicBezTo>
                  <a:cubicBezTo>
                    <a:pt x="1534" y="8298"/>
                    <a:pt x="895" y="8429"/>
                    <a:pt x="895" y="8034"/>
                  </a:cubicBezTo>
                  <a:cubicBezTo>
                    <a:pt x="767" y="7771"/>
                    <a:pt x="895" y="7507"/>
                    <a:pt x="383" y="6849"/>
                  </a:cubicBezTo>
                  <a:cubicBezTo>
                    <a:pt x="256" y="6717"/>
                    <a:pt x="128" y="6585"/>
                    <a:pt x="0" y="6585"/>
                  </a:cubicBezTo>
                  <a:cubicBezTo>
                    <a:pt x="0" y="6585"/>
                    <a:pt x="0" y="6585"/>
                    <a:pt x="0" y="6585"/>
                  </a:cubicBezTo>
                  <a:cubicBezTo>
                    <a:pt x="0" y="6059"/>
                    <a:pt x="0" y="6059"/>
                    <a:pt x="0" y="6059"/>
                  </a:cubicBezTo>
                  <a:cubicBezTo>
                    <a:pt x="0" y="6059"/>
                    <a:pt x="0" y="6059"/>
                    <a:pt x="0" y="6059"/>
                  </a:cubicBezTo>
                  <a:cubicBezTo>
                    <a:pt x="1789" y="6059"/>
                    <a:pt x="1789" y="6059"/>
                    <a:pt x="1789" y="6059"/>
                  </a:cubicBezTo>
                  <a:cubicBezTo>
                    <a:pt x="2428" y="5005"/>
                    <a:pt x="2428" y="5005"/>
                    <a:pt x="2428" y="5005"/>
                  </a:cubicBezTo>
                  <a:cubicBezTo>
                    <a:pt x="3451" y="4741"/>
                    <a:pt x="3451" y="4741"/>
                    <a:pt x="3451" y="4741"/>
                  </a:cubicBezTo>
                  <a:cubicBezTo>
                    <a:pt x="3707" y="4346"/>
                    <a:pt x="3707" y="4346"/>
                    <a:pt x="3707" y="4346"/>
                  </a:cubicBezTo>
                  <a:cubicBezTo>
                    <a:pt x="4729" y="4083"/>
                    <a:pt x="4729" y="4083"/>
                    <a:pt x="4729" y="4083"/>
                  </a:cubicBezTo>
                  <a:cubicBezTo>
                    <a:pt x="5496" y="2766"/>
                    <a:pt x="5496" y="2766"/>
                    <a:pt x="5496" y="2766"/>
                  </a:cubicBezTo>
                  <a:cubicBezTo>
                    <a:pt x="7030" y="1449"/>
                    <a:pt x="7030" y="1449"/>
                    <a:pt x="7030" y="1449"/>
                  </a:cubicBezTo>
                  <a:cubicBezTo>
                    <a:pt x="7413" y="790"/>
                    <a:pt x="7413" y="790"/>
                    <a:pt x="7413" y="790"/>
                  </a:cubicBezTo>
                  <a:cubicBezTo>
                    <a:pt x="7541" y="0"/>
                    <a:pt x="7541" y="0"/>
                    <a:pt x="7541" y="0"/>
                  </a:cubicBezTo>
                  <a:cubicBezTo>
                    <a:pt x="8436" y="0"/>
                    <a:pt x="8436" y="0"/>
                    <a:pt x="8436" y="0"/>
                  </a:cubicBezTo>
                  <a:cubicBezTo>
                    <a:pt x="8819" y="659"/>
                    <a:pt x="8819" y="659"/>
                    <a:pt x="8819" y="659"/>
                  </a:cubicBezTo>
                  <a:cubicBezTo>
                    <a:pt x="8436" y="1317"/>
                    <a:pt x="8436" y="1317"/>
                    <a:pt x="8436" y="1317"/>
                  </a:cubicBezTo>
                  <a:cubicBezTo>
                    <a:pt x="9075" y="1844"/>
                    <a:pt x="9075" y="1844"/>
                    <a:pt x="9075" y="1844"/>
                  </a:cubicBezTo>
                  <a:cubicBezTo>
                    <a:pt x="9202" y="3293"/>
                    <a:pt x="9202" y="3293"/>
                    <a:pt x="9202" y="3293"/>
                  </a:cubicBezTo>
                  <a:cubicBezTo>
                    <a:pt x="9586" y="3820"/>
                    <a:pt x="9586" y="3820"/>
                    <a:pt x="9586" y="3820"/>
                  </a:cubicBezTo>
                  <a:cubicBezTo>
                    <a:pt x="9202" y="4215"/>
                    <a:pt x="9202" y="4215"/>
                    <a:pt x="9202" y="4215"/>
                  </a:cubicBezTo>
                  <a:cubicBezTo>
                    <a:pt x="9202" y="4741"/>
                    <a:pt x="9202" y="4741"/>
                    <a:pt x="9202" y="4741"/>
                  </a:cubicBezTo>
                  <a:cubicBezTo>
                    <a:pt x="10225" y="5663"/>
                    <a:pt x="10225" y="5663"/>
                    <a:pt x="10225" y="5663"/>
                  </a:cubicBezTo>
                  <a:cubicBezTo>
                    <a:pt x="10736" y="6717"/>
                    <a:pt x="10736" y="6717"/>
                    <a:pt x="10736" y="6717"/>
                  </a:cubicBezTo>
                  <a:cubicBezTo>
                    <a:pt x="10608" y="7902"/>
                    <a:pt x="10608" y="7902"/>
                    <a:pt x="10608" y="7902"/>
                  </a:cubicBezTo>
                  <a:cubicBezTo>
                    <a:pt x="10992" y="8693"/>
                    <a:pt x="10992" y="8693"/>
                    <a:pt x="10992" y="8693"/>
                  </a:cubicBezTo>
                  <a:cubicBezTo>
                    <a:pt x="10608" y="9483"/>
                    <a:pt x="10608" y="9483"/>
                    <a:pt x="10608" y="9483"/>
                  </a:cubicBezTo>
                  <a:cubicBezTo>
                    <a:pt x="10608" y="10141"/>
                    <a:pt x="10608" y="10141"/>
                    <a:pt x="10608" y="10141"/>
                  </a:cubicBezTo>
                  <a:cubicBezTo>
                    <a:pt x="11247" y="10537"/>
                    <a:pt x="11247" y="10537"/>
                    <a:pt x="11247" y="10537"/>
                  </a:cubicBezTo>
                  <a:cubicBezTo>
                    <a:pt x="11759" y="10273"/>
                    <a:pt x="11759" y="10273"/>
                    <a:pt x="11759" y="10273"/>
                  </a:cubicBezTo>
                  <a:cubicBezTo>
                    <a:pt x="12525" y="10273"/>
                    <a:pt x="12525" y="10273"/>
                    <a:pt x="12525" y="10273"/>
                  </a:cubicBezTo>
                  <a:cubicBezTo>
                    <a:pt x="12525" y="11063"/>
                    <a:pt x="12525" y="11063"/>
                    <a:pt x="12525" y="11063"/>
                  </a:cubicBezTo>
                  <a:cubicBezTo>
                    <a:pt x="11631" y="11459"/>
                    <a:pt x="11631" y="11459"/>
                    <a:pt x="11631" y="11459"/>
                  </a:cubicBezTo>
                  <a:cubicBezTo>
                    <a:pt x="11503" y="11985"/>
                    <a:pt x="11503" y="11985"/>
                    <a:pt x="11503" y="11985"/>
                  </a:cubicBezTo>
                  <a:cubicBezTo>
                    <a:pt x="11503" y="11985"/>
                    <a:pt x="12398" y="12117"/>
                    <a:pt x="12270" y="12249"/>
                  </a:cubicBezTo>
                  <a:cubicBezTo>
                    <a:pt x="12270" y="12380"/>
                    <a:pt x="11759" y="12907"/>
                    <a:pt x="11759" y="12907"/>
                  </a:cubicBezTo>
                  <a:cubicBezTo>
                    <a:pt x="11759" y="13698"/>
                    <a:pt x="11759" y="13698"/>
                    <a:pt x="11759" y="13698"/>
                  </a:cubicBezTo>
                  <a:cubicBezTo>
                    <a:pt x="12014" y="13961"/>
                    <a:pt x="12014" y="13961"/>
                    <a:pt x="12014" y="13961"/>
                  </a:cubicBezTo>
                  <a:cubicBezTo>
                    <a:pt x="12270" y="14224"/>
                    <a:pt x="12270" y="14224"/>
                    <a:pt x="12270" y="14224"/>
                  </a:cubicBezTo>
                  <a:cubicBezTo>
                    <a:pt x="13292" y="14751"/>
                    <a:pt x="13292" y="14751"/>
                    <a:pt x="13292" y="14751"/>
                  </a:cubicBezTo>
                  <a:cubicBezTo>
                    <a:pt x="13931" y="14224"/>
                    <a:pt x="13931" y="14224"/>
                    <a:pt x="13931" y="14224"/>
                  </a:cubicBezTo>
                  <a:cubicBezTo>
                    <a:pt x="15209" y="15278"/>
                    <a:pt x="15209" y="15278"/>
                    <a:pt x="15209" y="15278"/>
                  </a:cubicBezTo>
                  <a:cubicBezTo>
                    <a:pt x="16488" y="13698"/>
                    <a:pt x="16488" y="13698"/>
                    <a:pt x="16488" y="13698"/>
                  </a:cubicBezTo>
                  <a:cubicBezTo>
                    <a:pt x="16615" y="13698"/>
                    <a:pt x="16615" y="13698"/>
                    <a:pt x="16615" y="13698"/>
                  </a:cubicBezTo>
                  <a:cubicBezTo>
                    <a:pt x="16488" y="13829"/>
                    <a:pt x="16488" y="13829"/>
                    <a:pt x="16488" y="13829"/>
                  </a:cubicBezTo>
                  <a:cubicBezTo>
                    <a:pt x="17766" y="14093"/>
                    <a:pt x="17766" y="14093"/>
                    <a:pt x="17766" y="14093"/>
                  </a:cubicBezTo>
                  <a:cubicBezTo>
                    <a:pt x="18533" y="13829"/>
                    <a:pt x="18533" y="13829"/>
                    <a:pt x="18533" y="13829"/>
                  </a:cubicBezTo>
                  <a:cubicBezTo>
                    <a:pt x="19427" y="14093"/>
                    <a:pt x="19427" y="14093"/>
                    <a:pt x="19427" y="14093"/>
                  </a:cubicBezTo>
                  <a:cubicBezTo>
                    <a:pt x="19683" y="14620"/>
                    <a:pt x="19683" y="14620"/>
                    <a:pt x="19683" y="14620"/>
                  </a:cubicBezTo>
                  <a:cubicBezTo>
                    <a:pt x="19299" y="15410"/>
                    <a:pt x="19299" y="15410"/>
                    <a:pt x="19299" y="15410"/>
                  </a:cubicBezTo>
                  <a:cubicBezTo>
                    <a:pt x="18916" y="15673"/>
                    <a:pt x="18916" y="15673"/>
                    <a:pt x="18916" y="15673"/>
                  </a:cubicBezTo>
                  <a:lnTo>
                    <a:pt x="19299" y="15937"/>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40" name="Shape"/>
            <p:cNvSpPr/>
            <p:nvPr/>
          </p:nvSpPr>
          <p:spPr>
            <a:xfrm>
              <a:off x="1011266" y="3362800"/>
              <a:ext cx="564725" cy="489171"/>
            </a:xfrm>
            <a:custGeom>
              <a:avLst/>
              <a:gdLst/>
              <a:ahLst/>
              <a:cxnLst>
                <a:cxn ang="0">
                  <a:pos x="wd2" y="hd2"/>
                </a:cxn>
                <a:cxn ang="5400000">
                  <a:pos x="wd2" y="hd2"/>
                </a:cxn>
                <a:cxn ang="10800000">
                  <a:pos x="wd2" y="hd2"/>
                </a:cxn>
                <a:cxn ang="16200000">
                  <a:pos x="wd2" y="hd2"/>
                </a:cxn>
              </a:cxnLst>
              <a:rect l="0" t="0" r="r" b="b"/>
              <a:pathLst>
                <a:path w="21600" h="20833" extrusionOk="0">
                  <a:moveTo>
                    <a:pt x="21600" y="16782"/>
                  </a:moveTo>
                  <a:cubicBezTo>
                    <a:pt x="21098" y="16615"/>
                    <a:pt x="20428" y="17114"/>
                    <a:pt x="19926" y="17446"/>
                  </a:cubicBezTo>
                  <a:cubicBezTo>
                    <a:pt x="19088" y="17778"/>
                    <a:pt x="17247" y="17778"/>
                    <a:pt x="17079" y="17446"/>
                  </a:cubicBezTo>
                  <a:cubicBezTo>
                    <a:pt x="16912" y="17114"/>
                    <a:pt x="16242" y="16782"/>
                    <a:pt x="15907" y="17446"/>
                  </a:cubicBezTo>
                  <a:cubicBezTo>
                    <a:pt x="15572" y="18277"/>
                    <a:pt x="15070" y="17945"/>
                    <a:pt x="13898" y="17778"/>
                  </a:cubicBezTo>
                  <a:cubicBezTo>
                    <a:pt x="12726" y="17446"/>
                    <a:pt x="12391" y="18609"/>
                    <a:pt x="12223" y="20105"/>
                  </a:cubicBezTo>
                  <a:cubicBezTo>
                    <a:pt x="11888" y="21600"/>
                    <a:pt x="9712" y="20437"/>
                    <a:pt x="9712" y="19772"/>
                  </a:cubicBezTo>
                  <a:cubicBezTo>
                    <a:pt x="9879" y="19108"/>
                    <a:pt x="9879" y="17612"/>
                    <a:pt x="9712" y="16615"/>
                  </a:cubicBezTo>
                  <a:cubicBezTo>
                    <a:pt x="9544" y="15951"/>
                    <a:pt x="9042" y="16449"/>
                    <a:pt x="8372" y="16948"/>
                  </a:cubicBezTo>
                  <a:cubicBezTo>
                    <a:pt x="8205" y="15286"/>
                    <a:pt x="8205" y="15286"/>
                    <a:pt x="8205" y="15286"/>
                  </a:cubicBezTo>
                  <a:cubicBezTo>
                    <a:pt x="7702" y="14788"/>
                    <a:pt x="7702" y="14788"/>
                    <a:pt x="7702" y="14788"/>
                  </a:cubicBezTo>
                  <a:cubicBezTo>
                    <a:pt x="7535" y="13957"/>
                    <a:pt x="7535" y="13957"/>
                    <a:pt x="7535" y="13957"/>
                  </a:cubicBezTo>
                  <a:cubicBezTo>
                    <a:pt x="6698" y="13791"/>
                    <a:pt x="6698" y="13791"/>
                    <a:pt x="6698" y="13791"/>
                  </a:cubicBezTo>
                  <a:cubicBezTo>
                    <a:pt x="6195" y="13458"/>
                    <a:pt x="6195" y="13458"/>
                    <a:pt x="6195" y="13458"/>
                  </a:cubicBezTo>
                  <a:cubicBezTo>
                    <a:pt x="6195" y="12462"/>
                    <a:pt x="6195" y="12462"/>
                    <a:pt x="6195" y="12462"/>
                  </a:cubicBezTo>
                  <a:cubicBezTo>
                    <a:pt x="5358" y="12129"/>
                    <a:pt x="5358" y="12129"/>
                    <a:pt x="5358" y="12129"/>
                  </a:cubicBezTo>
                  <a:cubicBezTo>
                    <a:pt x="4688" y="12462"/>
                    <a:pt x="4688" y="12462"/>
                    <a:pt x="4688" y="12462"/>
                  </a:cubicBezTo>
                  <a:cubicBezTo>
                    <a:pt x="4019" y="11631"/>
                    <a:pt x="4019" y="11631"/>
                    <a:pt x="4019" y="11631"/>
                  </a:cubicBezTo>
                  <a:cubicBezTo>
                    <a:pt x="4856" y="10634"/>
                    <a:pt x="4856" y="10634"/>
                    <a:pt x="4856" y="10634"/>
                  </a:cubicBezTo>
                  <a:cubicBezTo>
                    <a:pt x="5023" y="9305"/>
                    <a:pt x="5023" y="9305"/>
                    <a:pt x="5023" y="9305"/>
                  </a:cubicBezTo>
                  <a:cubicBezTo>
                    <a:pt x="3181" y="7643"/>
                    <a:pt x="3181" y="7643"/>
                    <a:pt x="3181" y="7643"/>
                  </a:cubicBezTo>
                  <a:cubicBezTo>
                    <a:pt x="2512" y="7975"/>
                    <a:pt x="2512" y="7975"/>
                    <a:pt x="2512" y="7975"/>
                  </a:cubicBezTo>
                  <a:cubicBezTo>
                    <a:pt x="2344" y="7311"/>
                    <a:pt x="2344" y="7311"/>
                    <a:pt x="2344" y="7311"/>
                  </a:cubicBezTo>
                  <a:cubicBezTo>
                    <a:pt x="2344" y="7311"/>
                    <a:pt x="1842" y="7145"/>
                    <a:pt x="1340" y="6812"/>
                  </a:cubicBezTo>
                  <a:cubicBezTo>
                    <a:pt x="1005" y="6480"/>
                    <a:pt x="335" y="6646"/>
                    <a:pt x="335" y="6646"/>
                  </a:cubicBezTo>
                  <a:cubicBezTo>
                    <a:pt x="0" y="4320"/>
                    <a:pt x="0" y="4320"/>
                    <a:pt x="0" y="4320"/>
                  </a:cubicBezTo>
                  <a:cubicBezTo>
                    <a:pt x="0" y="4320"/>
                    <a:pt x="0" y="4320"/>
                    <a:pt x="0" y="4320"/>
                  </a:cubicBezTo>
                  <a:cubicBezTo>
                    <a:pt x="502" y="3822"/>
                    <a:pt x="502" y="3822"/>
                    <a:pt x="502" y="3822"/>
                  </a:cubicBezTo>
                  <a:cubicBezTo>
                    <a:pt x="0" y="2825"/>
                    <a:pt x="0" y="2825"/>
                    <a:pt x="0" y="2825"/>
                  </a:cubicBezTo>
                  <a:cubicBezTo>
                    <a:pt x="1172" y="2492"/>
                    <a:pt x="1172" y="2492"/>
                    <a:pt x="1172" y="2492"/>
                  </a:cubicBezTo>
                  <a:cubicBezTo>
                    <a:pt x="3684" y="665"/>
                    <a:pt x="3684" y="665"/>
                    <a:pt x="3684" y="665"/>
                  </a:cubicBezTo>
                  <a:cubicBezTo>
                    <a:pt x="4019" y="0"/>
                    <a:pt x="4019" y="0"/>
                    <a:pt x="4019" y="0"/>
                  </a:cubicBezTo>
                  <a:cubicBezTo>
                    <a:pt x="4521" y="831"/>
                    <a:pt x="4521" y="831"/>
                    <a:pt x="4521" y="831"/>
                  </a:cubicBezTo>
                  <a:cubicBezTo>
                    <a:pt x="5023" y="1163"/>
                    <a:pt x="5023" y="1163"/>
                    <a:pt x="5023" y="1163"/>
                  </a:cubicBezTo>
                  <a:cubicBezTo>
                    <a:pt x="5023" y="1994"/>
                    <a:pt x="5023" y="1994"/>
                    <a:pt x="5023" y="1994"/>
                  </a:cubicBezTo>
                  <a:cubicBezTo>
                    <a:pt x="6865" y="3157"/>
                    <a:pt x="6865" y="3157"/>
                    <a:pt x="6865" y="3157"/>
                  </a:cubicBezTo>
                  <a:cubicBezTo>
                    <a:pt x="8037" y="3157"/>
                    <a:pt x="8037" y="3157"/>
                    <a:pt x="8037" y="3157"/>
                  </a:cubicBezTo>
                  <a:cubicBezTo>
                    <a:pt x="8707" y="4154"/>
                    <a:pt x="8707" y="4154"/>
                    <a:pt x="8707" y="4154"/>
                  </a:cubicBezTo>
                  <a:cubicBezTo>
                    <a:pt x="11721" y="5982"/>
                    <a:pt x="11721" y="5982"/>
                    <a:pt x="11721" y="5982"/>
                  </a:cubicBezTo>
                  <a:cubicBezTo>
                    <a:pt x="12726" y="5815"/>
                    <a:pt x="12726" y="5815"/>
                    <a:pt x="12726" y="5815"/>
                  </a:cubicBezTo>
                  <a:cubicBezTo>
                    <a:pt x="13228" y="5649"/>
                    <a:pt x="13228" y="5649"/>
                    <a:pt x="13228" y="5649"/>
                  </a:cubicBezTo>
                  <a:cubicBezTo>
                    <a:pt x="13898" y="6314"/>
                    <a:pt x="13898" y="6314"/>
                    <a:pt x="13898" y="6314"/>
                  </a:cubicBezTo>
                  <a:cubicBezTo>
                    <a:pt x="15070" y="8142"/>
                    <a:pt x="15070" y="8142"/>
                    <a:pt x="15070" y="8142"/>
                  </a:cubicBezTo>
                  <a:cubicBezTo>
                    <a:pt x="17079" y="8142"/>
                    <a:pt x="17079" y="8142"/>
                    <a:pt x="17079" y="8142"/>
                  </a:cubicBezTo>
                  <a:cubicBezTo>
                    <a:pt x="18084" y="9305"/>
                    <a:pt x="18084" y="9305"/>
                    <a:pt x="18084" y="9305"/>
                  </a:cubicBezTo>
                  <a:cubicBezTo>
                    <a:pt x="18419" y="10800"/>
                    <a:pt x="18419" y="10800"/>
                    <a:pt x="18419" y="10800"/>
                  </a:cubicBezTo>
                  <a:cubicBezTo>
                    <a:pt x="19256" y="11132"/>
                    <a:pt x="19256" y="11132"/>
                    <a:pt x="19256" y="11132"/>
                  </a:cubicBezTo>
                  <a:cubicBezTo>
                    <a:pt x="19926" y="12628"/>
                    <a:pt x="19926" y="12628"/>
                    <a:pt x="19926" y="12628"/>
                  </a:cubicBezTo>
                  <a:cubicBezTo>
                    <a:pt x="20763" y="13625"/>
                    <a:pt x="20763" y="13625"/>
                    <a:pt x="20763" y="13625"/>
                  </a:cubicBezTo>
                  <a:cubicBezTo>
                    <a:pt x="20595" y="14455"/>
                    <a:pt x="20595" y="14455"/>
                    <a:pt x="20595" y="14455"/>
                  </a:cubicBezTo>
                  <a:cubicBezTo>
                    <a:pt x="21600" y="16117"/>
                    <a:pt x="21600" y="16117"/>
                    <a:pt x="21600" y="16117"/>
                  </a:cubicBezTo>
                  <a:lnTo>
                    <a:pt x="21600" y="16782"/>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41" name="Shape"/>
            <p:cNvSpPr/>
            <p:nvPr/>
          </p:nvSpPr>
          <p:spPr>
            <a:xfrm>
              <a:off x="1471020" y="3473212"/>
              <a:ext cx="363190" cy="267612"/>
            </a:xfrm>
            <a:custGeom>
              <a:avLst/>
              <a:gdLst/>
              <a:ahLst/>
              <a:cxnLst>
                <a:cxn ang="0">
                  <a:pos x="wd2" y="hd2"/>
                </a:cxn>
                <a:cxn ang="5400000">
                  <a:pos x="wd2" y="hd2"/>
                </a:cxn>
                <a:cxn ang="10800000">
                  <a:pos x="wd2" y="hd2"/>
                </a:cxn>
                <a:cxn ang="16200000">
                  <a:pos x="wd2" y="hd2"/>
                </a:cxn>
              </a:cxnLst>
              <a:rect l="0" t="0" r="r" b="b"/>
              <a:pathLst>
                <a:path w="21600" h="21600" extrusionOk="0">
                  <a:moveTo>
                    <a:pt x="0" y="7513"/>
                  </a:moveTo>
                  <a:cubicBezTo>
                    <a:pt x="2082" y="6887"/>
                    <a:pt x="2082" y="6887"/>
                    <a:pt x="2082" y="6887"/>
                  </a:cubicBezTo>
                  <a:cubicBezTo>
                    <a:pt x="1822" y="5322"/>
                    <a:pt x="1822" y="5322"/>
                    <a:pt x="1822" y="5322"/>
                  </a:cubicBezTo>
                  <a:cubicBezTo>
                    <a:pt x="1822" y="5322"/>
                    <a:pt x="1041" y="3757"/>
                    <a:pt x="1041" y="3443"/>
                  </a:cubicBezTo>
                  <a:cubicBezTo>
                    <a:pt x="1041" y="3130"/>
                    <a:pt x="1822" y="1565"/>
                    <a:pt x="1822" y="1565"/>
                  </a:cubicBezTo>
                  <a:cubicBezTo>
                    <a:pt x="3383" y="1252"/>
                    <a:pt x="3383" y="1252"/>
                    <a:pt x="3383" y="1252"/>
                  </a:cubicBezTo>
                  <a:cubicBezTo>
                    <a:pt x="5205" y="0"/>
                    <a:pt x="5205" y="0"/>
                    <a:pt x="5205" y="0"/>
                  </a:cubicBezTo>
                  <a:cubicBezTo>
                    <a:pt x="6246" y="1878"/>
                    <a:pt x="6246" y="1878"/>
                    <a:pt x="6246" y="1878"/>
                  </a:cubicBezTo>
                  <a:cubicBezTo>
                    <a:pt x="7807" y="939"/>
                    <a:pt x="7807" y="939"/>
                    <a:pt x="7807" y="939"/>
                  </a:cubicBezTo>
                  <a:cubicBezTo>
                    <a:pt x="9369" y="1878"/>
                    <a:pt x="9369" y="1878"/>
                    <a:pt x="9369" y="1878"/>
                  </a:cubicBezTo>
                  <a:cubicBezTo>
                    <a:pt x="10670" y="4383"/>
                    <a:pt x="10670" y="4383"/>
                    <a:pt x="10670" y="4383"/>
                  </a:cubicBezTo>
                  <a:cubicBezTo>
                    <a:pt x="13012" y="2504"/>
                    <a:pt x="13012" y="2504"/>
                    <a:pt x="13012" y="2504"/>
                  </a:cubicBezTo>
                  <a:cubicBezTo>
                    <a:pt x="14313" y="0"/>
                    <a:pt x="14313" y="0"/>
                    <a:pt x="14313" y="0"/>
                  </a:cubicBezTo>
                  <a:cubicBezTo>
                    <a:pt x="16655" y="2817"/>
                    <a:pt x="16655" y="2817"/>
                    <a:pt x="16655" y="2817"/>
                  </a:cubicBezTo>
                  <a:cubicBezTo>
                    <a:pt x="18217" y="1252"/>
                    <a:pt x="18217" y="1252"/>
                    <a:pt x="18217" y="1252"/>
                  </a:cubicBezTo>
                  <a:cubicBezTo>
                    <a:pt x="21600" y="3757"/>
                    <a:pt x="21600" y="3757"/>
                    <a:pt x="21600" y="3757"/>
                  </a:cubicBezTo>
                  <a:cubicBezTo>
                    <a:pt x="21080" y="5635"/>
                    <a:pt x="21080" y="5635"/>
                    <a:pt x="21080" y="5635"/>
                  </a:cubicBezTo>
                  <a:cubicBezTo>
                    <a:pt x="21600" y="7200"/>
                    <a:pt x="21600" y="7200"/>
                    <a:pt x="21600" y="7200"/>
                  </a:cubicBezTo>
                  <a:cubicBezTo>
                    <a:pt x="21600" y="7200"/>
                    <a:pt x="21600" y="7200"/>
                    <a:pt x="21600" y="7200"/>
                  </a:cubicBezTo>
                  <a:cubicBezTo>
                    <a:pt x="21340" y="9078"/>
                    <a:pt x="21340" y="9078"/>
                    <a:pt x="21340" y="9078"/>
                  </a:cubicBezTo>
                  <a:cubicBezTo>
                    <a:pt x="20559" y="10643"/>
                    <a:pt x="20559" y="10643"/>
                    <a:pt x="20559" y="10643"/>
                  </a:cubicBezTo>
                  <a:cubicBezTo>
                    <a:pt x="17436" y="13774"/>
                    <a:pt x="17436" y="13774"/>
                    <a:pt x="17436" y="13774"/>
                  </a:cubicBezTo>
                  <a:cubicBezTo>
                    <a:pt x="15875" y="16904"/>
                    <a:pt x="15875" y="16904"/>
                    <a:pt x="15875" y="16904"/>
                  </a:cubicBezTo>
                  <a:cubicBezTo>
                    <a:pt x="13793" y="17530"/>
                    <a:pt x="13793" y="17530"/>
                    <a:pt x="13793" y="17530"/>
                  </a:cubicBezTo>
                  <a:cubicBezTo>
                    <a:pt x="13272" y="18470"/>
                    <a:pt x="13272" y="18470"/>
                    <a:pt x="13272" y="18470"/>
                  </a:cubicBezTo>
                  <a:cubicBezTo>
                    <a:pt x="11190" y="19096"/>
                    <a:pt x="11190" y="19096"/>
                    <a:pt x="11190" y="19096"/>
                  </a:cubicBezTo>
                  <a:cubicBezTo>
                    <a:pt x="9889" y="21600"/>
                    <a:pt x="9889" y="21600"/>
                    <a:pt x="9889" y="21600"/>
                  </a:cubicBezTo>
                  <a:cubicBezTo>
                    <a:pt x="6246" y="21600"/>
                    <a:pt x="6246" y="21600"/>
                    <a:pt x="6246" y="21600"/>
                  </a:cubicBezTo>
                  <a:cubicBezTo>
                    <a:pt x="6246" y="21600"/>
                    <a:pt x="6246" y="21600"/>
                    <a:pt x="6246" y="21600"/>
                  </a:cubicBezTo>
                  <a:cubicBezTo>
                    <a:pt x="4684" y="18470"/>
                    <a:pt x="4684" y="18470"/>
                    <a:pt x="4684" y="18470"/>
                  </a:cubicBezTo>
                  <a:cubicBezTo>
                    <a:pt x="4945" y="16904"/>
                    <a:pt x="4945" y="16904"/>
                    <a:pt x="4945" y="16904"/>
                  </a:cubicBezTo>
                  <a:cubicBezTo>
                    <a:pt x="3643" y="15026"/>
                    <a:pt x="3643" y="15026"/>
                    <a:pt x="3643" y="15026"/>
                  </a:cubicBezTo>
                  <a:cubicBezTo>
                    <a:pt x="2602" y="12209"/>
                    <a:pt x="2602" y="12209"/>
                    <a:pt x="2602" y="12209"/>
                  </a:cubicBezTo>
                  <a:cubicBezTo>
                    <a:pt x="1301" y="11583"/>
                    <a:pt x="1301" y="11583"/>
                    <a:pt x="1301" y="11583"/>
                  </a:cubicBezTo>
                  <a:cubicBezTo>
                    <a:pt x="781" y="8765"/>
                    <a:pt x="781" y="8765"/>
                    <a:pt x="781" y="8765"/>
                  </a:cubicBezTo>
                  <a:lnTo>
                    <a:pt x="0" y="7513"/>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42" name="Shape"/>
            <p:cNvSpPr/>
            <p:nvPr/>
          </p:nvSpPr>
          <p:spPr>
            <a:xfrm>
              <a:off x="1374451" y="3319758"/>
              <a:ext cx="335897" cy="247026"/>
            </a:xfrm>
            <a:custGeom>
              <a:avLst/>
              <a:gdLst/>
              <a:ahLst/>
              <a:cxnLst>
                <a:cxn ang="0">
                  <a:pos x="wd2" y="hd2"/>
                </a:cxn>
                <a:cxn ang="5400000">
                  <a:pos x="wd2" y="hd2"/>
                </a:cxn>
                <a:cxn ang="10800000">
                  <a:pos x="wd2" y="hd2"/>
                </a:cxn>
                <a:cxn ang="16200000">
                  <a:pos x="wd2" y="hd2"/>
                </a:cxn>
              </a:cxnLst>
              <a:rect l="0" t="0" r="r" b="b"/>
              <a:pathLst>
                <a:path w="21600" h="21600" extrusionOk="0">
                  <a:moveTo>
                    <a:pt x="1964" y="3086"/>
                  </a:moveTo>
                  <a:cubicBezTo>
                    <a:pt x="3366" y="1371"/>
                    <a:pt x="3366" y="1371"/>
                    <a:pt x="3366" y="1371"/>
                  </a:cubicBezTo>
                  <a:cubicBezTo>
                    <a:pt x="5049" y="3086"/>
                    <a:pt x="5049" y="3086"/>
                    <a:pt x="5049" y="3086"/>
                  </a:cubicBezTo>
                  <a:cubicBezTo>
                    <a:pt x="7855" y="2743"/>
                    <a:pt x="7855" y="2743"/>
                    <a:pt x="7855" y="2743"/>
                  </a:cubicBezTo>
                  <a:cubicBezTo>
                    <a:pt x="7574" y="686"/>
                    <a:pt x="7574" y="686"/>
                    <a:pt x="7574" y="686"/>
                  </a:cubicBezTo>
                  <a:cubicBezTo>
                    <a:pt x="8416" y="0"/>
                    <a:pt x="8416" y="0"/>
                    <a:pt x="8416" y="0"/>
                  </a:cubicBezTo>
                  <a:cubicBezTo>
                    <a:pt x="10940" y="2057"/>
                    <a:pt x="10940" y="2057"/>
                    <a:pt x="10940" y="2057"/>
                  </a:cubicBezTo>
                  <a:cubicBezTo>
                    <a:pt x="10940" y="3771"/>
                    <a:pt x="10940" y="3771"/>
                    <a:pt x="10940" y="3771"/>
                  </a:cubicBezTo>
                  <a:cubicBezTo>
                    <a:pt x="12623" y="3429"/>
                    <a:pt x="12623" y="3429"/>
                    <a:pt x="12623" y="3429"/>
                  </a:cubicBezTo>
                  <a:cubicBezTo>
                    <a:pt x="13745" y="3771"/>
                    <a:pt x="13745" y="3771"/>
                    <a:pt x="13745" y="3771"/>
                  </a:cubicBezTo>
                  <a:cubicBezTo>
                    <a:pt x="17112" y="7543"/>
                    <a:pt x="17112" y="7543"/>
                    <a:pt x="17112" y="7543"/>
                  </a:cubicBezTo>
                  <a:cubicBezTo>
                    <a:pt x="17953" y="7200"/>
                    <a:pt x="17953" y="7200"/>
                    <a:pt x="17953" y="7200"/>
                  </a:cubicBezTo>
                  <a:cubicBezTo>
                    <a:pt x="18795" y="6514"/>
                    <a:pt x="18795" y="6514"/>
                    <a:pt x="18795" y="6514"/>
                  </a:cubicBezTo>
                  <a:cubicBezTo>
                    <a:pt x="19636" y="8229"/>
                    <a:pt x="19636" y="8229"/>
                    <a:pt x="19636" y="8229"/>
                  </a:cubicBezTo>
                  <a:cubicBezTo>
                    <a:pt x="19917" y="10286"/>
                    <a:pt x="19917" y="10286"/>
                    <a:pt x="19917" y="10286"/>
                  </a:cubicBezTo>
                  <a:cubicBezTo>
                    <a:pt x="21600" y="12686"/>
                    <a:pt x="21600" y="12686"/>
                    <a:pt x="21600" y="12686"/>
                  </a:cubicBezTo>
                  <a:cubicBezTo>
                    <a:pt x="21600" y="13714"/>
                    <a:pt x="21600" y="13714"/>
                    <a:pt x="21600" y="13714"/>
                  </a:cubicBezTo>
                  <a:cubicBezTo>
                    <a:pt x="21600" y="13371"/>
                    <a:pt x="21600" y="13371"/>
                    <a:pt x="21600" y="13371"/>
                  </a:cubicBezTo>
                  <a:cubicBezTo>
                    <a:pt x="20197" y="16114"/>
                    <a:pt x="20197" y="16114"/>
                    <a:pt x="20197" y="16114"/>
                  </a:cubicBezTo>
                  <a:cubicBezTo>
                    <a:pt x="17673" y="18171"/>
                    <a:pt x="17673" y="18171"/>
                    <a:pt x="17673" y="18171"/>
                  </a:cubicBezTo>
                  <a:cubicBezTo>
                    <a:pt x="16270" y="15429"/>
                    <a:pt x="16270" y="15429"/>
                    <a:pt x="16270" y="15429"/>
                  </a:cubicBezTo>
                  <a:cubicBezTo>
                    <a:pt x="14587" y="14400"/>
                    <a:pt x="14587" y="14400"/>
                    <a:pt x="14587" y="14400"/>
                  </a:cubicBezTo>
                  <a:cubicBezTo>
                    <a:pt x="12904" y="15429"/>
                    <a:pt x="12904" y="15429"/>
                    <a:pt x="12904" y="15429"/>
                  </a:cubicBezTo>
                  <a:cubicBezTo>
                    <a:pt x="11782" y="13371"/>
                    <a:pt x="11782" y="13371"/>
                    <a:pt x="11782" y="13371"/>
                  </a:cubicBezTo>
                  <a:cubicBezTo>
                    <a:pt x="9818" y="14743"/>
                    <a:pt x="9818" y="14743"/>
                    <a:pt x="9818" y="14743"/>
                  </a:cubicBezTo>
                  <a:cubicBezTo>
                    <a:pt x="8135" y="15086"/>
                    <a:pt x="8135" y="15086"/>
                    <a:pt x="8135" y="15086"/>
                  </a:cubicBezTo>
                  <a:cubicBezTo>
                    <a:pt x="8135" y="15086"/>
                    <a:pt x="7294" y="16800"/>
                    <a:pt x="7294" y="17143"/>
                  </a:cubicBezTo>
                  <a:cubicBezTo>
                    <a:pt x="7294" y="17486"/>
                    <a:pt x="8135" y="19200"/>
                    <a:pt x="8135" y="19200"/>
                  </a:cubicBezTo>
                  <a:cubicBezTo>
                    <a:pt x="8416" y="20914"/>
                    <a:pt x="8416" y="20914"/>
                    <a:pt x="8416" y="20914"/>
                  </a:cubicBezTo>
                  <a:cubicBezTo>
                    <a:pt x="6171" y="21600"/>
                    <a:pt x="6171" y="21600"/>
                    <a:pt x="6171" y="21600"/>
                  </a:cubicBezTo>
                  <a:cubicBezTo>
                    <a:pt x="5330" y="20571"/>
                    <a:pt x="5330" y="20571"/>
                    <a:pt x="5330" y="20571"/>
                  </a:cubicBezTo>
                  <a:cubicBezTo>
                    <a:pt x="1964" y="20571"/>
                    <a:pt x="1964" y="20571"/>
                    <a:pt x="1964" y="20571"/>
                  </a:cubicBezTo>
                  <a:cubicBezTo>
                    <a:pt x="0" y="16800"/>
                    <a:pt x="0" y="16800"/>
                    <a:pt x="0" y="16800"/>
                  </a:cubicBezTo>
                  <a:cubicBezTo>
                    <a:pt x="0" y="16800"/>
                    <a:pt x="0" y="16800"/>
                    <a:pt x="0" y="16800"/>
                  </a:cubicBezTo>
                  <a:cubicBezTo>
                    <a:pt x="2525" y="13029"/>
                    <a:pt x="2525" y="13029"/>
                    <a:pt x="2525" y="13029"/>
                  </a:cubicBezTo>
                  <a:cubicBezTo>
                    <a:pt x="3366" y="10971"/>
                    <a:pt x="3366" y="10971"/>
                    <a:pt x="3366" y="10971"/>
                  </a:cubicBezTo>
                  <a:cubicBezTo>
                    <a:pt x="2244" y="9943"/>
                    <a:pt x="2244" y="9943"/>
                    <a:pt x="2244" y="9943"/>
                  </a:cubicBezTo>
                  <a:cubicBezTo>
                    <a:pt x="2805" y="7886"/>
                    <a:pt x="2805" y="7886"/>
                    <a:pt x="2805" y="7886"/>
                  </a:cubicBezTo>
                  <a:cubicBezTo>
                    <a:pt x="2805" y="7886"/>
                    <a:pt x="3366" y="5829"/>
                    <a:pt x="3366" y="5829"/>
                  </a:cubicBezTo>
                  <a:cubicBezTo>
                    <a:pt x="3366" y="5486"/>
                    <a:pt x="2805" y="3429"/>
                    <a:pt x="2805" y="3429"/>
                  </a:cubicBezTo>
                  <a:lnTo>
                    <a:pt x="1964" y="3086"/>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43" name="Shape"/>
            <p:cNvSpPr/>
            <p:nvPr/>
          </p:nvSpPr>
          <p:spPr>
            <a:xfrm>
              <a:off x="1378650" y="2732142"/>
              <a:ext cx="520639" cy="260126"/>
            </a:xfrm>
            <a:custGeom>
              <a:avLst/>
              <a:gdLst/>
              <a:ahLst/>
              <a:cxnLst>
                <a:cxn ang="0">
                  <a:pos x="wd2" y="hd2"/>
                </a:cxn>
                <a:cxn ang="5400000">
                  <a:pos x="wd2" y="hd2"/>
                </a:cxn>
                <a:cxn ang="10800000">
                  <a:pos x="wd2" y="hd2"/>
                </a:cxn>
                <a:cxn ang="16200000">
                  <a:pos x="wd2" y="hd2"/>
                </a:cxn>
              </a:cxnLst>
              <a:rect l="0" t="0" r="r" b="b"/>
              <a:pathLst>
                <a:path w="21600" h="21600" extrusionOk="0">
                  <a:moveTo>
                    <a:pt x="4877" y="1865"/>
                  </a:moveTo>
                  <a:lnTo>
                    <a:pt x="7229" y="311"/>
                  </a:lnTo>
                  <a:lnTo>
                    <a:pt x="9058" y="932"/>
                  </a:lnTo>
                  <a:lnTo>
                    <a:pt x="10103" y="0"/>
                  </a:lnTo>
                  <a:lnTo>
                    <a:pt x="11410" y="3574"/>
                  </a:lnTo>
                  <a:lnTo>
                    <a:pt x="12890" y="4196"/>
                  </a:lnTo>
                  <a:lnTo>
                    <a:pt x="14110" y="6371"/>
                  </a:lnTo>
                  <a:lnTo>
                    <a:pt x="14458" y="8081"/>
                  </a:lnTo>
                  <a:lnTo>
                    <a:pt x="16461" y="9635"/>
                  </a:lnTo>
                  <a:lnTo>
                    <a:pt x="17419" y="12587"/>
                  </a:lnTo>
                  <a:lnTo>
                    <a:pt x="18116" y="11655"/>
                  </a:lnTo>
                  <a:lnTo>
                    <a:pt x="19248" y="12276"/>
                  </a:lnTo>
                  <a:lnTo>
                    <a:pt x="20119" y="9635"/>
                  </a:lnTo>
                  <a:lnTo>
                    <a:pt x="21600" y="12276"/>
                  </a:lnTo>
                  <a:lnTo>
                    <a:pt x="21077" y="13209"/>
                  </a:lnTo>
                  <a:lnTo>
                    <a:pt x="20816" y="18803"/>
                  </a:lnTo>
                  <a:lnTo>
                    <a:pt x="19074" y="18803"/>
                  </a:lnTo>
                  <a:lnTo>
                    <a:pt x="18116" y="19735"/>
                  </a:lnTo>
                  <a:lnTo>
                    <a:pt x="17594" y="19114"/>
                  </a:lnTo>
                  <a:lnTo>
                    <a:pt x="16113" y="19735"/>
                  </a:lnTo>
                  <a:lnTo>
                    <a:pt x="15242" y="21600"/>
                  </a:lnTo>
                  <a:lnTo>
                    <a:pt x="14894" y="20668"/>
                  </a:lnTo>
                  <a:lnTo>
                    <a:pt x="13239" y="20668"/>
                  </a:lnTo>
                  <a:lnTo>
                    <a:pt x="12281" y="18026"/>
                  </a:lnTo>
                  <a:lnTo>
                    <a:pt x="11410" y="17715"/>
                  </a:lnTo>
                  <a:lnTo>
                    <a:pt x="10103" y="19424"/>
                  </a:lnTo>
                  <a:lnTo>
                    <a:pt x="9232" y="19114"/>
                  </a:lnTo>
                  <a:lnTo>
                    <a:pt x="8884" y="20357"/>
                  </a:lnTo>
                  <a:lnTo>
                    <a:pt x="8187" y="19735"/>
                  </a:lnTo>
                  <a:lnTo>
                    <a:pt x="7229" y="19735"/>
                  </a:lnTo>
                  <a:lnTo>
                    <a:pt x="7403" y="17404"/>
                  </a:lnTo>
                  <a:lnTo>
                    <a:pt x="6010" y="15850"/>
                  </a:lnTo>
                  <a:lnTo>
                    <a:pt x="6358" y="13519"/>
                  </a:lnTo>
                  <a:lnTo>
                    <a:pt x="5052" y="13519"/>
                  </a:lnTo>
                  <a:lnTo>
                    <a:pt x="3832" y="11655"/>
                  </a:lnTo>
                  <a:lnTo>
                    <a:pt x="3571" y="9945"/>
                  </a:lnTo>
                  <a:lnTo>
                    <a:pt x="3048" y="9945"/>
                  </a:lnTo>
                  <a:lnTo>
                    <a:pt x="2352" y="11344"/>
                  </a:lnTo>
                  <a:lnTo>
                    <a:pt x="1655" y="10567"/>
                  </a:lnTo>
                  <a:lnTo>
                    <a:pt x="697" y="10567"/>
                  </a:lnTo>
                  <a:lnTo>
                    <a:pt x="0" y="8391"/>
                  </a:lnTo>
                  <a:lnTo>
                    <a:pt x="174" y="7770"/>
                  </a:lnTo>
                  <a:lnTo>
                    <a:pt x="1045" y="7770"/>
                  </a:lnTo>
                  <a:lnTo>
                    <a:pt x="2352" y="5128"/>
                  </a:lnTo>
                  <a:lnTo>
                    <a:pt x="3048" y="5439"/>
                  </a:lnTo>
                  <a:lnTo>
                    <a:pt x="3397" y="3885"/>
                  </a:lnTo>
                  <a:lnTo>
                    <a:pt x="4703" y="3885"/>
                  </a:lnTo>
                  <a:lnTo>
                    <a:pt x="4877" y="1865"/>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44" name="Shape"/>
            <p:cNvSpPr/>
            <p:nvPr/>
          </p:nvSpPr>
          <p:spPr>
            <a:xfrm>
              <a:off x="1273683" y="2825712"/>
              <a:ext cx="283414" cy="220827"/>
            </a:xfrm>
            <a:custGeom>
              <a:avLst/>
              <a:gdLst/>
              <a:ahLst/>
              <a:cxnLst>
                <a:cxn ang="0">
                  <a:pos x="wd2" y="hd2"/>
                </a:cxn>
                <a:cxn ang="5400000">
                  <a:pos x="wd2" y="hd2"/>
                </a:cxn>
                <a:cxn ang="10800000">
                  <a:pos x="wd2" y="hd2"/>
                </a:cxn>
                <a:cxn ang="16200000">
                  <a:pos x="wd2" y="hd2"/>
                </a:cxn>
              </a:cxnLst>
              <a:rect l="0" t="0" r="r" b="b"/>
              <a:pathLst>
                <a:path w="21600" h="21600" extrusionOk="0">
                  <a:moveTo>
                    <a:pt x="21280" y="14095"/>
                  </a:moveTo>
                  <a:lnTo>
                    <a:pt x="18560" y="14095"/>
                  </a:lnTo>
                  <a:lnTo>
                    <a:pt x="18560" y="16292"/>
                  </a:lnTo>
                  <a:lnTo>
                    <a:pt x="16000" y="16292"/>
                  </a:lnTo>
                  <a:lnTo>
                    <a:pt x="14240" y="14461"/>
                  </a:lnTo>
                  <a:lnTo>
                    <a:pt x="12960" y="15925"/>
                  </a:lnTo>
                  <a:lnTo>
                    <a:pt x="12320" y="18671"/>
                  </a:lnTo>
                  <a:lnTo>
                    <a:pt x="10560" y="20502"/>
                  </a:lnTo>
                  <a:lnTo>
                    <a:pt x="8000" y="20868"/>
                  </a:lnTo>
                  <a:lnTo>
                    <a:pt x="5920" y="21600"/>
                  </a:lnTo>
                  <a:lnTo>
                    <a:pt x="6560" y="21234"/>
                  </a:lnTo>
                  <a:lnTo>
                    <a:pt x="7680" y="13729"/>
                  </a:lnTo>
                  <a:lnTo>
                    <a:pt x="3360" y="8420"/>
                  </a:lnTo>
                  <a:lnTo>
                    <a:pt x="640" y="7505"/>
                  </a:lnTo>
                  <a:lnTo>
                    <a:pt x="640" y="5675"/>
                  </a:lnTo>
                  <a:lnTo>
                    <a:pt x="1280" y="2929"/>
                  </a:lnTo>
                  <a:lnTo>
                    <a:pt x="0" y="1464"/>
                  </a:lnTo>
                  <a:lnTo>
                    <a:pt x="1600" y="0"/>
                  </a:lnTo>
                  <a:lnTo>
                    <a:pt x="4960" y="0"/>
                  </a:lnTo>
                  <a:lnTo>
                    <a:pt x="5600" y="1098"/>
                  </a:lnTo>
                  <a:lnTo>
                    <a:pt x="8000" y="1464"/>
                  </a:lnTo>
                  <a:lnTo>
                    <a:pt x="8000" y="732"/>
                  </a:lnTo>
                  <a:lnTo>
                    <a:pt x="9280" y="3295"/>
                  </a:lnTo>
                  <a:lnTo>
                    <a:pt x="11040" y="3295"/>
                  </a:lnTo>
                  <a:lnTo>
                    <a:pt x="12320" y="4210"/>
                  </a:lnTo>
                  <a:lnTo>
                    <a:pt x="13600" y="2563"/>
                  </a:lnTo>
                  <a:lnTo>
                    <a:pt x="14560" y="2563"/>
                  </a:lnTo>
                  <a:lnTo>
                    <a:pt x="15040" y="4576"/>
                  </a:lnTo>
                  <a:lnTo>
                    <a:pt x="17280" y="6773"/>
                  </a:lnTo>
                  <a:lnTo>
                    <a:pt x="19680" y="6773"/>
                  </a:lnTo>
                  <a:lnTo>
                    <a:pt x="19040" y="9519"/>
                  </a:lnTo>
                  <a:lnTo>
                    <a:pt x="21600" y="11349"/>
                  </a:lnTo>
                  <a:lnTo>
                    <a:pt x="21280" y="14095"/>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48" name="Shape"/>
            <p:cNvSpPr/>
            <p:nvPr/>
          </p:nvSpPr>
          <p:spPr>
            <a:xfrm>
              <a:off x="1145623" y="2818226"/>
              <a:ext cx="228832" cy="260126"/>
            </a:xfrm>
            <a:custGeom>
              <a:avLst/>
              <a:gdLst/>
              <a:ahLst/>
              <a:cxnLst>
                <a:cxn ang="0">
                  <a:pos x="wd2" y="hd2"/>
                </a:cxn>
                <a:cxn ang="5400000">
                  <a:pos x="wd2" y="hd2"/>
                </a:cxn>
                <a:cxn ang="10800000">
                  <a:pos x="wd2" y="hd2"/>
                </a:cxn>
                <a:cxn ang="16200000">
                  <a:pos x="wd2" y="hd2"/>
                </a:cxn>
              </a:cxnLst>
              <a:rect l="0" t="0" r="r" b="b"/>
              <a:pathLst>
                <a:path w="21600" h="21600" extrusionOk="0">
                  <a:moveTo>
                    <a:pt x="20213" y="18647"/>
                  </a:moveTo>
                  <a:lnTo>
                    <a:pt x="19420" y="18958"/>
                  </a:lnTo>
                  <a:lnTo>
                    <a:pt x="16646" y="19424"/>
                  </a:lnTo>
                  <a:lnTo>
                    <a:pt x="14862" y="20668"/>
                  </a:lnTo>
                  <a:lnTo>
                    <a:pt x="13277" y="20668"/>
                  </a:lnTo>
                  <a:lnTo>
                    <a:pt x="11692" y="21600"/>
                  </a:lnTo>
                  <a:lnTo>
                    <a:pt x="9908" y="20978"/>
                  </a:lnTo>
                  <a:lnTo>
                    <a:pt x="7530" y="19424"/>
                  </a:lnTo>
                  <a:lnTo>
                    <a:pt x="7134" y="18026"/>
                  </a:lnTo>
                  <a:lnTo>
                    <a:pt x="5350" y="17094"/>
                  </a:lnTo>
                  <a:lnTo>
                    <a:pt x="4161" y="15540"/>
                  </a:lnTo>
                  <a:lnTo>
                    <a:pt x="3765" y="15540"/>
                  </a:lnTo>
                  <a:lnTo>
                    <a:pt x="4161" y="13519"/>
                  </a:lnTo>
                  <a:lnTo>
                    <a:pt x="5350" y="11655"/>
                  </a:lnTo>
                  <a:lnTo>
                    <a:pt x="5350" y="9945"/>
                  </a:lnTo>
                  <a:lnTo>
                    <a:pt x="2576" y="9013"/>
                  </a:lnTo>
                  <a:lnTo>
                    <a:pt x="2576" y="6371"/>
                  </a:lnTo>
                  <a:lnTo>
                    <a:pt x="793" y="6682"/>
                  </a:lnTo>
                  <a:lnTo>
                    <a:pt x="0" y="5128"/>
                  </a:lnTo>
                  <a:lnTo>
                    <a:pt x="1783" y="4196"/>
                  </a:lnTo>
                  <a:lnTo>
                    <a:pt x="2180" y="2797"/>
                  </a:lnTo>
                  <a:lnTo>
                    <a:pt x="2972" y="1554"/>
                  </a:lnTo>
                  <a:lnTo>
                    <a:pt x="4161" y="0"/>
                  </a:lnTo>
                  <a:lnTo>
                    <a:pt x="8719" y="2486"/>
                  </a:lnTo>
                  <a:lnTo>
                    <a:pt x="12088" y="1865"/>
                  </a:lnTo>
                  <a:lnTo>
                    <a:pt x="13673" y="3108"/>
                  </a:lnTo>
                  <a:lnTo>
                    <a:pt x="12881" y="5439"/>
                  </a:lnTo>
                  <a:lnTo>
                    <a:pt x="12881" y="6993"/>
                  </a:lnTo>
                  <a:lnTo>
                    <a:pt x="16250" y="7770"/>
                  </a:lnTo>
                  <a:lnTo>
                    <a:pt x="21600" y="12276"/>
                  </a:lnTo>
                  <a:lnTo>
                    <a:pt x="20213" y="18647"/>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52" name="Shape"/>
            <p:cNvSpPr/>
            <p:nvPr/>
          </p:nvSpPr>
          <p:spPr>
            <a:xfrm>
              <a:off x="1189708" y="2621731"/>
              <a:ext cx="306508" cy="226442"/>
            </a:xfrm>
            <a:custGeom>
              <a:avLst/>
              <a:gdLst/>
              <a:ahLst/>
              <a:cxnLst>
                <a:cxn ang="0">
                  <a:pos x="wd2" y="hd2"/>
                </a:cxn>
                <a:cxn ang="5400000">
                  <a:pos x="wd2" y="hd2"/>
                </a:cxn>
                <a:cxn ang="10800000">
                  <a:pos x="wd2" y="hd2"/>
                </a:cxn>
                <a:cxn ang="16200000">
                  <a:pos x="wd2" y="hd2"/>
                </a:cxn>
              </a:cxnLst>
              <a:rect l="0" t="0" r="r" b="b"/>
              <a:pathLst>
                <a:path w="21600" h="21600" extrusionOk="0">
                  <a:moveTo>
                    <a:pt x="9321" y="0"/>
                  </a:moveTo>
                  <a:lnTo>
                    <a:pt x="13019" y="0"/>
                  </a:lnTo>
                  <a:lnTo>
                    <a:pt x="16422" y="3749"/>
                  </a:lnTo>
                  <a:lnTo>
                    <a:pt x="17605" y="2678"/>
                  </a:lnTo>
                  <a:lnTo>
                    <a:pt x="18789" y="4463"/>
                  </a:lnTo>
                  <a:lnTo>
                    <a:pt x="18789" y="9283"/>
                  </a:lnTo>
                  <a:lnTo>
                    <a:pt x="21600" y="12674"/>
                  </a:lnTo>
                  <a:lnTo>
                    <a:pt x="21304" y="14995"/>
                  </a:lnTo>
                  <a:lnTo>
                    <a:pt x="19085" y="14995"/>
                  </a:lnTo>
                  <a:lnTo>
                    <a:pt x="18493" y="16780"/>
                  </a:lnTo>
                  <a:lnTo>
                    <a:pt x="17310" y="16423"/>
                  </a:lnTo>
                  <a:lnTo>
                    <a:pt x="15090" y="19458"/>
                  </a:lnTo>
                  <a:lnTo>
                    <a:pt x="13611" y="19458"/>
                  </a:lnTo>
                  <a:lnTo>
                    <a:pt x="13315" y="20886"/>
                  </a:lnTo>
                  <a:lnTo>
                    <a:pt x="11096" y="20529"/>
                  </a:lnTo>
                  <a:lnTo>
                    <a:pt x="10504" y="19458"/>
                  </a:lnTo>
                  <a:lnTo>
                    <a:pt x="7397" y="19458"/>
                  </a:lnTo>
                  <a:lnTo>
                    <a:pt x="5918" y="20886"/>
                  </a:lnTo>
                  <a:lnTo>
                    <a:pt x="3403" y="21600"/>
                  </a:lnTo>
                  <a:lnTo>
                    <a:pt x="0" y="18744"/>
                  </a:lnTo>
                  <a:lnTo>
                    <a:pt x="296" y="17851"/>
                  </a:lnTo>
                  <a:lnTo>
                    <a:pt x="888" y="15352"/>
                  </a:lnTo>
                  <a:lnTo>
                    <a:pt x="4290" y="12674"/>
                  </a:lnTo>
                  <a:lnTo>
                    <a:pt x="3403" y="9818"/>
                  </a:lnTo>
                  <a:lnTo>
                    <a:pt x="4586" y="8569"/>
                  </a:lnTo>
                  <a:lnTo>
                    <a:pt x="4290" y="5355"/>
                  </a:lnTo>
                  <a:lnTo>
                    <a:pt x="5918" y="4106"/>
                  </a:lnTo>
                  <a:lnTo>
                    <a:pt x="6510" y="4106"/>
                  </a:lnTo>
                  <a:lnTo>
                    <a:pt x="7397" y="1607"/>
                  </a:lnTo>
                  <a:lnTo>
                    <a:pt x="9321" y="0"/>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57" name="Shape"/>
            <p:cNvSpPr/>
            <p:nvPr/>
          </p:nvSpPr>
          <p:spPr>
            <a:xfrm>
              <a:off x="769841" y="2458920"/>
              <a:ext cx="552130" cy="323753"/>
            </a:xfrm>
            <a:custGeom>
              <a:avLst/>
              <a:gdLst/>
              <a:ahLst/>
              <a:cxnLst>
                <a:cxn ang="0">
                  <a:pos x="wd2" y="hd2"/>
                </a:cxn>
                <a:cxn ang="5400000">
                  <a:pos x="wd2" y="hd2"/>
                </a:cxn>
                <a:cxn ang="10800000">
                  <a:pos x="wd2" y="hd2"/>
                </a:cxn>
                <a:cxn ang="16200000">
                  <a:pos x="wd2" y="hd2"/>
                </a:cxn>
              </a:cxnLst>
              <a:rect l="0" t="0" r="r" b="b"/>
              <a:pathLst>
                <a:path w="21600" h="21600" extrusionOk="0">
                  <a:moveTo>
                    <a:pt x="0" y="7991"/>
                  </a:moveTo>
                  <a:lnTo>
                    <a:pt x="493" y="6492"/>
                  </a:lnTo>
                  <a:lnTo>
                    <a:pt x="1396" y="5993"/>
                  </a:lnTo>
                  <a:lnTo>
                    <a:pt x="2053" y="4120"/>
                  </a:lnTo>
                  <a:lnTo>
                    <a:pt x="1889" y="2372"/>
                  </a:lnTo>
                  <a:lnTo>
                    <a:pt x="2710" y="1498"/>
                  </a:lnTo>
                  <a:lnTo>
                    <a:pt x="3121" y="0"/>
                  </a:lnTo>
                  <a:lnTo>
                    <a:pt x="3942" y="999"/>
                  </a:lnTo>
                  <a:lnTo>
                    <a:pt x="5667" y="1498"/>
                  </a:lnTo>
                  <a:lnTo>
                    <a:pt x="6160" y="2372"/>
                  </a:lnTo>
                  <a:lnTo>
                    <a:pt x="7227" y="2372"/>
                  </a:lnTo>
                  <a:lnTo>
                    <a:pt x="7392" y="3121"/>
                  </a:lnTo>
                  <a:lnTo>
                    <a:pt x="8706" y="3121"/>
                  </a:lnTo>
                  <a:lnTo>
                    <a:pt x="9609" y="3871"/>
                  </a:lnTo>
                  <a:lnTo>
                    <a:pt x="10102" y="3871"/>
                  </a:lnTo>
                  <a:lnTo>
                    <a:pt x="10759" y="2872"/>
                  </a:lnTo>
                  <a:lnTo>
                    <a:pt x="11827" y="3121"/>
                  </a:lnTo>
                  <a:lnTo>
                    <a:pt x="12484" y="1998"/>
                  </a:lnTo>
                  <a:lnTo>
                    <a:pt x="13716" y="2372"/>
                  </a:lnTo>
                  <a:lnTo>
                    <a:pt x="13880" y="3621"/>
                  </a:lnTo>
                  <a:lnTo>
                    <a:pt x="14373" y="4869"/>
                  </a:lnTo>
                  <a:lnTo>
                    <a:pt x="15276" y="4869"/>
                  </a:lnTo>
                  <a:lnTo>
                    <a:pt x="16097" y="6243"/>
                  </a:lnTo>
                  <a:lnTo>
                    <a:pt x="16590" y="5743"/>
                  </a:lnTo>
                  <a:lnTo>
                    <a:pt x="16590" y="5244"/>
                  </a:lnTo>
                  <a:lnTo>
                    <a:pt x="19218" y="7491"/>
                  </a:lnTo>
                  <a:lnTo>
                    <a:pt x="21436" y="7491"/>
                  </a:lnTo>
                  <a:lnTo>
                    <a:pt x="21600" y="10862"/>
                  </a:lnTo>
                  <a:lnTo>
                    <a:pt x="20532" y="11986"/>
                  </a:lnTo>
                  <a:lnTo>
                    <a:pt x="20040" y="13734"/>
                  </a:lnTo>
                  <a:lnTo>
                    <a:pt x="19711" y="13734"/>
                  </a:lnTo>
                  <a:lnTo>
                    <a:pt x="18808" y="14608"/>
                  </a:lnTo>
                  <a:lnTo>
                    <a:pt x="18972" y="16855"/>
                  </a:lnTo>
                  <a:lnTo>
                    <a:pt x="18315" y="17729"/>
                  </a:lnTo>
                  <a:lnTo>
                    <a:pt x="18808" y="19727"/>
                  </a:lnTo>
                  <a:lnTo>
                    <a:pt x="16919" y="21600"/>
                  </a:lnTo>
                  <a:lnTo>
                    <a:pt x="15605" y="21101"/>
                  </a:lnTo>
                  <a:lnTo>
                    <a:pt x="14044" y="19977"/>
                  </a:lnTo>
                  <a:lnTo>
                    <a:pt x="13387" y="19977"/>
                  </a:lnTo>
                  <a:lnTo>
                    <a:pt x="11991" y="18978"/>
                  </a:lnTo>
                  <a:lnTo>
                    <a:pt x="10923" y="18728"/>
                  </a:lnTo>
                  <a:lnTo>
                    <a:pt x="10266" y="16606"/>
                  </a:lnTo>
                  <a:lnTo>
                    <a:pt x="9281" y="17979"/>
                  </a:lnTo>
                  <a:lnTo>
                    <a:pt x="8213" y="17979"/>
                  </a:lnTo>
                  <a:lnTo>
                    <a:pt x="8213" y="18229"/>
                  </a:lnTo>
                  <a:lnTo>
                    <a:pt x="7392" y="16356"/>
                  </a:lnTo>
                  <a:lnTo>
                    <a:pt x="6324" y="15108"/>
                  </a:lnTo>
                  <a:lnTo>
                    <a:pt x="6160" y="13734"/>
                  </a:lnTo>
                  <a:lnTo>
                    <a:pt x="5667" y="13484"/>
                  </a:lnTo>
                  <a:lnTo>
                    <a:pt x="4763" y="13734"/>
                  </a:lnTo>
                  <a:lnTo>
                    <a:pt x="3778" y="13984"/>
                  </a:lnTo>
                  <a:lnTo>
                    <a:pt x="1232" y="10862"/>
                  </a:lnTo>
                  <a:lnTo>
                    <a:pt x="1232" y="9364"/>
                  </a:lnTo>
                  <a:lnTo>
                    <a:pt x="0" y="7991"/>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58" name="Shape"/>
            <p:cNvSpPr/>
            <p:nvPr/>
          </p:nvSpPr>
          <p:spPr>
            <a:xfrm>
              <a:off x="611984" y="2556232"/>
              <a:ext cx="367794" cy="291939"/>
            </a:xfrm>
            <a:custGeom>
              <a:avLst/>
              <a:gdLst/>
              <a:ahLst/>
              <a:cxnLst>
                <a:cxn ang="0">
                  <a:pos x="wd2" y="hd2"/>
                </a:cxn>
                <a:cxn ang="5400000">
                  <a:pos x="wd2" y="hd2"/>
                </a:cxn>
                <a:cxn ang="10800000">
                  <a:pos x="wd2" y="hd2"/>
                </a:cxn>
                <a:cxn ang="16200000">
                  <a:pos x="wd2" y="hd2"/>
                </a:cxn>
              </a:cxnLst>
              <a:rect l="0" t="0" r="r" b="b"/>
              <a:pathLst>
                <a:path w="21380" h="21600" extrusionOk="0">
                  <a:moveTo>
                    <a:pt x="542" y="19008"/>
                  </a:moveTo>
                  <a:cubicBezTo>
                    <a:pt x="796" y="18720"/>
                    <a:pt x="796" y="18432"/>
                    <a:pt x="1051" y="17568"/>
                  </a:cubicBezTo>
                  <a:cubicBezTo>
                    <a:pt x="1051" y="16128"/>
                    <a:pt x="1305" y="16416"/>
                    <a:pt x="1305" y="15552"/>
                  </a:cubicBezTo>
                  <a:cubicBezTo>
                    <a:pt x="1305" y="14688"/>
                    <a:pt x="288" y="14400"/>
                    <a:pt x="34" y="13536"/>
                  </a:cubicBezTo>
                  <a:cubicBezTo>
                    <a:pt x="-220" y="12384"/>
                    <a:pt x="1051" y="12384"/>
                    <a:pt x="1051" y="11808"/>
                  </a:cubicBezTo>
                  <a:cubicBezTo>
                    <a:pt x="1305" y="11232"/>
                    <a:pt x="796" y="10368"/>
                    <a:pt x="796" y="9792"/>
                  </a:cubicBezTo>
                  <a:cubicBezTo>
                    <a:pt x="542" y="8928"/>
                    <a:pt x="1813" y="7776"/>
                    <a:pt x="2321" y="7200"/>
                  </a:cubicBezTo>
                  <a:cubicBezTo>
                    <a:pt x="2575" y="6624"/>
                    <a:pt x="2321" y="5184"/>
                    <a:pt x="2321" y="4608"/>
                  </a:cubicBezTo>
                  <a:cubicBezTo>
                    <a:pt x="2575" y="3744"/>
                    <a:pt x="4100" y="3744"/>
                    <a:pt x="4862" y="3456"/>
                  </a:cubicBezTo>
                  <a:cubicBezTo>
                    <a:pt x="5879" y="3168"/>
                    <a:pt x="5116" y="1728"/>
                    <a:pt x="6387" y="1152"/>
                  </a:cubicBezTo>
                  <a:cubicBezTo>
                    <a:pt x="6895" y="864"/>
                    <a:pt x="7149" y="576"/>
                    <a:pt x="7149" y="0"/>
                  </a:cubicBezTo>
                  <a:cubicBezTo>
                    <a:pt x="8420" y="0"/>
                    <a:pt x="8420" y="0"/>
                    <a:pt x="8420" y="0"/>
                  </a:cubicBezTo>
                  <a:cubicBezTo>
                    <a:pt x="9182" y="1728"/>
                    <a:pt x="9182" y="1728"/>
                    <a:pt x="9182" y="1728"/>
                  </a:cubicBezTo>
                  <a:cubicBezTo>
                    <a:pt x="10961" y="3168"/>
                    <a:pt x="10961" y="3168"/>
                    <a:pt x="10961" y="3168"/>
                  </a:cubicBezTo>
                  <a:cubicBezTo>
                    <a:pt x="10961" y="4896"/>
                    <a:pt x="10961" y="4896"/>
                    <a:pt x="10961" y="4896"/>
                  </a:cubicBezTo>
                  <a:cubicBezTo>
                    <a:pt x="14773" y="8352"/>
                    <a:pt x="14773" y="8352"/>
                    <a:pt x="14773" y="8352"/>
                  </a:cubicBezTo>
                  <a:cubicBezTo>
                    <a:pt x="16298" y="8064"/>
                    <a:pt x="16298" y="8064"/>
                    <a:pt x="16298" y="8064"/>
                  </a:cubicBezTo>
                  <a:cubicBezTo>
                    <a:pt x="17568" y="7776"/>
                    <a:pt x="17568" y="7776"/>
                    <a:pt x="17568" y="7776"/>
                  </a:cubicBezTo>
                  <a:cubicBezTo>
                    <a:pt x="18331" y="8064"/>
                    <a:pt x="18331" y="8064"/>
                    <a:pt x="18331" y="8064"/>
                  </a:cubicBezTo>
                  <a:cubicBezTo>
                    <a:pt x="18585" y="9504"/>
                    <a:pt x="18585" y="9504"/>
                    <a:pt x="18585" y="9504"/>
                  </a:cubicBezTo>
                  <a:cubicBezTo>
                    <a:pt x="20109" y="10944"/>
                    <a:pt x="20109" y="10944"/>
                    <a:pt x="20109" y="10944"/>
                  </a:cubicBezTo>
                  <a:cubicBezTo>
                    <a:pt x="21380" y="12960"/>
                    <a:pt x="21380" y="12960"/>
                    <a:pt x="21380" y="12960"/>
                  </a:cubicBezTo>
                  <a:cubicBezTo>
                    <a:pt x="21126" y="15264"/>
                    <a:pt x="21126" y="15264"/>
                    <a:pt x="21126" y="15264"/>
                  </a:cubicBezTo>
                  <a:cubicBezTo>
                    <a:pt x="19347" y="15840"/>
                    <a:pt x="19347" y="15840"/>
                    <a:pt x="19347" y="15840"/>
                  </a:cubicBezTo>
                  <a:cubicBezTo>
                    <a:pt x="17568" y="18720"/>
                    <a:pt x="17568" y="18720"/>
                    <a:pt x="17568" y="18720"/>
                  </a:cubicBezTo>
                  <a:cubicBezTo>
                    <a:pt x="15535" y="18432"/>
                    <a:pt x="15535" y="18432"/>
                    <a:pt x="15535" y="18432"/>
                  </a:cubicBezTo>
                  <a:cubicBezTo>
                    <a:pt x="13502" y="19872"/>
                    <a:pt x="13502" y="19872"/>
                    <a:pt x="13502" y="19872"/>
                  </a:cubicBezTo>
                  <a:cubicBezTo>
                    <a:pt x="11724" y="18144"/>
                    <a:pt x="11724" y="18144"/>
                    <a:pt x="11724" y="18144"/>
                  </a:cubicBezTo>
                  <a:cubicBezTo>
                    <a:pt x="10453" y="18720"/>
                    <a:pt x="10453" y="18720"/>
                    <a:pt x="10453" y="18720"/>
                  </a:cubicBezTo>
                  <a:cubicBezTo>
                    <a:pt x="9436" y="16416"/>
                    <a:pt x="9436" y="16416"/>
                    <a:pt x="9436" y="16416"/>
                  </a:cubicBezTo>
                  <a:cubicBezTo>
                    <a:pt x="7912" y="16416"/>
                    <a:pt x="7912" y="16416"/>
                    <a:pt x="7912" y="16416"/>
                  </a:cubicBezTo>
                  <a:cubicBezTo>
                    <a:pt x="7149" y="17568"/>
                    <a:pt x="7149" y="17568"/>
                    <a:pt x="7149" y="17568"/>
                  </a:cubicBezTo>
                  <a:cubicBezTo>
                    <a:pt x="6133" y="17856"/>
                    <a:pt x="6133" y="17856"/>
                    <a:pt x="6133" y="17856"/>
                  </a:cubicBezTo>
                  <a:cubicBezTo>
                    <a:pt x="5625" y="18432"/>
                    <a:pt x="5625" y="18432"/>
                    <a:pt x="5625" y="18432"/>
                  </a:cubicBezTo>
                  <a:cubicBezTo>
                    <a:pt x="5625" y="18144"/>
                    <a:pt x="5625" y="18144"/>
                    <a:pt x="5625" y="18144"/>
                  </a:cubicBezTo>
                  <a:cubicBezTo>
                    <a:pt x="3084" y="19296"/>
                    <a:pt x="3084" y="19296"/>
                    <a:pt x="3084" y="19296"/>
                  </a:cubicBezTo>
                  <a:cubicBezTo>
                    <a:pt x="1559" y="21600"/>
                    <a:pt x="1559" y="21600"/>
                    <a:pt x="1559" y="21600"/>
                  </a:cubicBezTo>
                  <a:cubicBezTo>
                    <a:pt x="1051" y="19584"/>
                    <a:pt x="1051" y="19584"/>
                    <a:pt x="1051" y="19584"/>
                  </a:cubicBezTo>
                  <a:lnTo>
                    <a:pt x="542" y="19008"/>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59" name="Shape"/>
            <p:cNvSpPr/>
            <p:nvPr/>
          </p:nvSpPr>
          <p:spPr>
            <a:xfrm>
              <a:off x="453960" y="2769556"/>
              <a:ext cx="280196" cy="243299"/>
            </a:xfrm>
            <a:custGeom>
              <a:avLst/>
              <a:gdLst/>
              <a:ahLst/>
              <a:cxnLst>
                <a:cxn ang="0">
                  <a:pos x="wd2" y="hd2"/>
                </a:cxn>
                <a:cxn ang="5400000">
                  <a:pos x="wd2" y="hd2"/>
                </a:cxn>
                <a:cxn ang="10800000">
                  <a:pos x="wd2" y="hd2"/>
                </a:cxn>
                <a:cxn ang="16200000">
                  <a:pos x="wd2" y="hd2"/>
                </a:cxn>
              </a:cxnLst>
              <a:rect l="0" t="0" r="r" b="b"/>
              <a:pathLst>
                <a:path w="21354" h="21274" extrusionOk="0">
                  <a:moveTo>
                    <a:pt x="9059" y="19903"/>
                  </a:moveTo>
                  <a:cubicBezTo>
                    <a:pt x="9723" y="18874"/>
                    <a:pt x="9723" y="17160"/>
                    <a:pt x="9391" y="15788"/>
                  </a:cubicBezTo>
                  <a:cubicBezTo>
                    <a:pt x="9391" y="14417"/>
                    <a:pt x="8062" y="14417"/>
                    <a:pt x="7397" y="13388"/>
                  </a:cubicBezTo>
                  <a:cubicBezTo>
                    <a:pt x="6732" y="12360"/>
                    <a:pt x="4739" y="13388"/>
                    <a:pt x="4406" y="12360"/>
                  </a:cubicBezTo>
                  <a:cubicBezTo>
                    <a:pt x="4406" y="11331"/>
                    <a:pt x="3742" y="10303"/>
                    <a:pt x="3409" y="10303"/>
                  </a:cubicBezTo>
                  <a:cubicBezTo>
                    <a:pt x="3077" y="10303"/>
                    <a:pt x="2412" y="10303"/>
                    <a:pt x="1416" y="10303"/>
                  </a:cubicBezTo>
                  <a:cubicBezTo>
                    <a:pt x="419" y="10645"/>
                    <a:pt x="-246" y="10303"/>
                    <a:pt x="86" y="8931"/>
                  </a:cubicBezTo>
                  <a:cubicBezTo>
                    <a:pt x="86" y="7560"/>
                    <a:pt x="1083" y="6874"/>
                    <a:pt x="1416" y="5845"/>
                  </a:cubicBezTo>
                  <a:cubicBezTo>
                    <a:pt x="1416" y="4817"/>
                    <a:pt x="3742" y="4474"/>
                    <a:pt x="3742" y="2074"/>
                  </a:cubicBezTo>
                  <a:cubicBezTo>
                    <a:pt x="3742" y="-326"/>
                    <a:pt x="4739" y="17"/>
                    <a:pt x="5736" y="17"/>
                  </a:cubicBezTo>
                  <a:cubicBezTo>
                    <a:pt x="6732" y="17"/>
                    <a:pt x="7397" y="360"/>
                    <a:pt x="7397" y="2417"/>
                  </a:cubicBezTo>
                  <a:cubicBezTo>
                    <a:pt x="7397" y="4474"/>
                    <a:pt x="9391" y="4131"/>
                    <a:pt x="11052" y="4131"/>
                  </a:cubicBezTo>
                  <a:cubicBezTo>
                    <a:pt x="11717" y="4131"/>
                    <a:pt x="12382" y="4131"/>
                    <a:pt x="12714" y="3788"/>
                  </a:cubicBezTo>
                  <a:cubicBezTo>
                    <a:pt x="13379" y="4474"/>
                    <a:pt x="13379" y="4474"/>
                    <a:pt x="13379" y="4474"/>
                  </a:cubicBezTo>
                  <a:cubicBezTo>
                    <a:pt x="14043" y="6874"/>
                    <a:pt x="14043" y="6874"/>
                    <a:pt x="14043" y="6874"/>
                  </a:cubicBezTo>
                  <a:cubicBezTo>
                    <a:pt x="16037" y="4131"/>
                    <a:pt x="16037" y="4131"/>
                    <a:pt x="16037" y="4131"/>
                  </a:cubicBezTo>
                  <a:cubicBezTo>
                    <a:pt x="19360" y="2760"/>
                    <a:pt x="19360" y="2760"/>
                    <a:pt x="19360" y="2760"/>
                  </a:cubicBezTo>
                  <a:cubicBezTo>
                    <a:pt x="20025" y="3103"/>
                    <a:pt x="20025" y="3103"/>
                    <a:pt x="20025" y="3103"/>
                  </a:cubicBezTo>
                  <a:cubicBezTo>
                    <a:pt x="20357" y="5845"/>
                    <a:pt x="20357" y="5845"/>
                    <a:pt x="20357" y="5845"/>
                  </a:cubicBezTo>
                  <a:cubicBezTo>
                    <a:pt x="20689" y="7560"/>
                    <a:pt x="20689" y="7560"/>
                    <a:pt x="20689" y="7560"/>
                  </a:cubicBezTo>
                  <a:cubicBezTo>
                    <a:pt x="20689" y="9617"/>
                    <a:pt x="20689" y="9617"/>
                    <a:pt x="20689" y="9617"/>
                  </a:cubicBezTo>
                  <a:cubicBezTo>
                    <a:pt x="19360" y="10645"/>
                    <a:pt x="19360" y="10645"/>
                    <a:pt x="19360" y="10645"/>
                  </a:cubicBezTo>
                  <a:cubicBezTo>
                    <a:pt x="19692" y="12017"/>
                    <a:pt x="19692" y="12017"/>
                    <a:pt x="19692" y="12017"/>
                  </a:cubicBezTo>
                  <a:cubicBezTo>
                    <a:pt x="21354" y="13731"/>
                    <a:pt x="21354" y="13731"/>
                    <a:pt x="21354" y="13731"/>
                  </a:cubicBezTo>
                  <a:cubicBezTo>
                    <a:pt x="21354" y="15103"/>
                    <a:pt x="21354" y="15103"/>
                    <a:pt x="21354" y="15103"/>
                  </a:cubicBezTo>
                  <a:cubicBezTo>
                    <a:pt x="20357" y="15445"/>
                    <a:pt x="20357" y="15445"/>
                    <a:pt x="20357" y="15445"/>
                  </a:cubicBezTo>
                  <a:cubicBezTo>
                    <a:pt x="20357" y="17160"/>
                    <a:pt x="20357" y="17160"/>
                    <a:pt x="20357" y="17160"/>
                  </a:cubicBezTo>
                  <a:cubicBezTo>
                    <a:pt x="19360" y="17845"/>
                    <a:pt x="19360" y="17845"/>
                    <a:pt x="19360" y="17845"/>
                  </a:cubicBezTo>
                  <a:cubicBezTo>
                    <a:pt x="18363" y="16474"/>
                    <a:pt x="18363" y="16474"/>
                    <a:pt x="18363" y="16474"/>
                  </a:cubicBezTo>
                  <a:cubicBezTo>
                    <a:pt x="16369" y="17160"/>
                    <a:pt x="16369" y="17160"/>
                    <a:pt x="16369" y="17160"/>
                  </a:cubicBezTo>
                  <a:cubicBezTo>
                    <a:pt x="16369" y="19217"/>
                    <a:pt x="16369" y="19217"/>
                    <a:pt x="16369" y="19217"/>
                  </a:cubicBezTo>
                  <a:cubicBezTo>
                    <a:pt x="14376" y="19903"/>
                    <a:pt x="14376" y="19903"/>
                    <a:pt x="14376" y="19903"/>
                  </a:cubicBezTo>
                  <a:cubicBezTo>
                    <a:pt x="14043" y="21274"/>
                    <a:pt x="14043" y="21274"/>
                    <a:pt x="14043" y="21274"/>
                  </a:cubicBezTo>
                  <a:cubicBezTo>
                    <a:pt x="12382" y="20588"/>
                    <a:pt x="12382" y="20588"/>
                    <a:pt x="12382" y="20588"/>
                  </a:cubicBezTo>
                  <a:cubicBezTo>
                    <a:pt x="10388" y="20245"/>
                    <a:pt x="10388" y="20245"/>
                    <a:pt x="10388" y="20245"/>
                  </a:cubicBezTo>
                  <a:cubicBezTo>
                    <a:pt x="8726" y="20245"/>
                    <a:pt x="8726" y="20245"/>
                    <a:pt x="8726" y="20245"/>
                  </a:cubicBezTo>
                  <a:lnTo>
                    <a:pt x="9059" y="19903"/>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60" name="Shape"/>
            <p:cNvSpPr/>
            <p:nvPr/>
          </p:nvSpPr>
          <p:spPr>
            <a:xfrm>
              <a:off x="513306" y="2999751"/>
              <a:ext cx="283830" cy="258255"/>
            </a:xfrm>
            <a:custGeom>
              <a:avLst/>
              <a:gdLst/>
              <a:ahLst/>
              <a:cxnLst>
                <a:cxn ang="0">
                  <a:pos x="wd2" y="hd2"/>
                </a:cxn>
                <a:cxn ang="5400000">
                  <a:pos x="wd2" y="hd2"/>
                </a:cxn>
                <a:cxn ang="10800000">
                  <a:pos x="wd2" y="hd2"/>
                </a:cxn>
                <a:cxn ang="16200000">
                  <a:pos x="wd2" y="hd2"/>
                </a:cxn>
              </a:cxnLst>
              <a:rect l="0" t="0" r="r" b="b"/>
              <a:pathLst>
                <a:path w="21161" h="21600" extrusionOk="0">
                  <a:moveTo>
                    <a:pt x="870" y="13745"/>
                  </a:moveTo>
                  <a:cubicBezTo>
                    <a:pt x="1197" y="13418"/>
                    <a:pt x="1525" y="13091"/>
                    <a:pt x="1525" y="13091"/>
                  </a:cubicBezTo>
                  <a:cubicBezTo>
                    <a:pt x="2179" y="12436"/>
                    <a:pt x="2179" y="10145"/>
                    <a:pt x="2179" y="9164"/>
                  </a:cubicBezTo>
                  <a:cubicBezTo>
                    <a:pt x="2179" y="8182"/>
                    <a:pt x="870" y="7200"/>
                    <a:pt x="216" y="6545"/>
                  </a:cubicBezTo>
                  <a:cubicBezTo>
                    <a:pt x="-439" y="5891"/>
                    <a:pt x="543" y="3927"/>
                    <a:pt x="1197" y="2618"/>
                  </a:cubicBezTo>
                  <a:cubicBezTo>
                    <a:pt x="1852" y="1309"/>
                    <a:pt x="2179" y="1636"/>
                    <a:pt x="3161" y="2291"/>
                  </a:cubicBezTo>
                  <a:cubicBezTo>
                    <a:pt x="4143" y="2945"/>
                    <a:pt x="3488" y="982"/>
                    <a:pt x="4143" y="0"/>
                  </a:cubicBezTo>
                  <a:cubicBezTo>
                    <a:pt x="5779" y="0"/>
                    <a:pt x="5779" y="0"/>
                    <a:pt x="5779" y="0"/>
                  </a:cubicBezTo>
                  <a:cubicBezTo>
                    <a:pt x="7743" y="327"/>
                    <a:pt x="7743" y="327"/>
                    <a:pt x="7743" y="327"/>
                  </a:cubicBezTo>
                  <a:cubicBezTo>
                    <a:pt x="9379" y="982"/>
                    <a:pt x="9379" y="982"/>
                    <a:pt x="9379" y="982"/>
                  </a:cubicBezTo>
                  <a:cubicBezTo>
                    <a:pt x="11670" y="2291"/>
                    <a:pt x="11670" y="2291"/>
                    <a:pt x="11670" y="2291"/>
                  </a:cubicBezTo>
                  <a:cubicBezTo>
                    <a:pt x="12325" y="4909"/>
                    <a:pt x="12325" y="4909"/>
                    <a:pt x="12325" y="4909"/>
                  </a:cubicBezTo>
                  <a:cubicBezTo>
                    <a:pt x="13634" y="4909"/>
                    <a:pt x="13634" y="4909"/>
                    <a:pt x="13634" y="4909"/>
                  </a:cubicBezTo>
                  <a:cubicBezTo>
                    <a:pt x="14616" y="7200"/>
                    <a:pt x="14616" y="7200"/>
                    <a:pt x="14616" y="7200"/>
                  </a:cubicBezTo>
                  <a:cubicBezTo>
                    <a:pt x="15925" y="10145"/>
                    <a:pt x="15925" y="10145"/>
                    <a:pt x="15925" y="10145"/>
                  </a:cubicBezTo>
                  <a:cubicBezTo>
                    <a:pt x="16252" y="12436"/>
                    <a:pt x="16252" y="12436"/>
                    <a:pt x="16252" y="12436"/>
                  </a:cubicBezTo>
                  <a:cubicBezTo>
                    <a:pt x="18870" y="14073"/>
                    <a:pt x="18870" y="14073"/>
                    <a:pt x="18870" y="14073"/>
                  </a:cubicBezTo>
                  <a:cubicBezTo>
                    <a:pt x="18543" y="15709"/>
                    <a:pt x="18543" y="15709"/>
                    <a:pt x="18543" y="15709"/>
                  </a:cubicBezTo>
                  <a:cubicBezTo>
                    <a:pt x="21161" y="18000"/>
                    <a:pt x="21161" y="18000"/>
                    <a:pt x="21161" y="18000"/>
                  </a:cubicBezTo>
                  <a:cubicBezTo>
                    <a:pt x="19852" y="18655"/>
                    <a:pt x="19852" y="18655"/>
                    <a:pt x="19852" y="18655"/>
                  </a:cubicBezTo>
                  <a:cubicBezTo>
                    <a:pt x="18543" y="18327"/>
                    <a:pt x="18543" y="18327"/>
                    <a:pt x="18543" y="18327"/>
                  </a:cubicBezTo>
                  <a:cubicBezTo>
                    <a:pt x="17561" y="18982"/>
                    <a:pt x="17561" y="18982"/>
                    <a:pt x="17561" y="18982"/>
                  </a:cubicBezTo>
                  <a:cubicBezTo>
                    <a:pt x="17234" y="20945"/>
                    <a:pt x="17234" y="20945"/>
                    <a:pt x="17234" y="20945"/>
                  </a:cubicBezTo>
                  <a:cubicBezTo>
                    <a:pt x="16579" y="20945"/>
                    <a:pt x="16579" y="20945"/>
                    <a:pt x="16579" y="20945"/>
                  </a:cubicBezTo>
                  <a:cubicBezTo>
                    <a:pt x="16252" y="21600"/>
                    <a:pt x="16252" y="21600"/>
                    <a:pt x="16252" y="21600"/>
                  </a:cubicBezTo>
                  <a:cubicBezTo>
                    <a:pt x="14288" y="18655"/>
                    <a:pt x="14288" y="18655"/>
                    <a:pt x="14288" y="18655"/>
                  </a:cubicBezTo>
                  <a:cubicBezTo>
                    <a:pt x="10688" y="16364"/>
                    <a:pt x="10688" y="16364"/>
                    <a:pt x="10688" y="16364"/>
                  </a:cubicBezTo>
                  <a:cubicBezTo>
                    <a:pt x="7416" y="16364"/>
                    <a:pt x="7416" y="16364"/>
                    <a:pt x="7416" y="16364"/>
                  </a:cubicBezTo>
                  <a:cubicBezTo>
                    <a:pt x="6761" y="14400"/>
                    <a:pt x="6761" y="14400"/>
                    <a:pt x="6761" y="14400"/>
                  </a:cubicBezTo>
                  <a:cubicBezTo>
                    <a:pt x="5125" y="12764"/>
                    <a:pt x="5125" y="12764"/>
                    <a:pt x="5125" y="12764"/>
                  </a:cubicBezTo>
                  <a:cubicBezTo>
                    <a:pt x="4797" y="14073"/>
                    <a:pt x="4797" y="14073"/>
                    <a:pt x="4797" y="14073"/>
                  </a:cubicBezTo>
                  <a:cubicBezTo>
                    <a:pt x="2834" y="14073"/>
                    <a:pt x="2834" y="14073"/>
                    <a:pt x="2834" y="14073"/>
                  </a:cubicBezTo>
                  <a:lnTo>
                    <a:pt x="870" y="13745"/>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61" name="Shape"/>
            <p:cNvSpPr/>
            <p:nvPr/>
          </p:nvSpPr>
          <p:spPr>
            <a:xfrm>
              <a:off x="914696" y="3175661"/>
              <a:ext cx="258222" cy="254512"/>
            </a:xfrm>
            <a:custGeom>
              <a:avLst/>
              <a:gdLst/>
              <a:ahLst/>
              <a:cxnLst>
                <a:cxn ang="0">
                  <a:pos x="wd2" y="hd2"/>
                </a:cxn>
                <a:cxn ang="5400000">
                  <a:pos x="wd2" y="hd2"/>
                </a:cxn>
                <a:cxn ang="10800000">
                  <a:pos x="wd2" y="hd2"/>
                </a:cxn>
                <a:cxn ang="16200000">
                  <a:pos x="wd2" y="hd2"/>
                </a:cxn>
              </a:cxnLst>
              <a:rect l="0" t="0" r="r" b="b"/>
              <a:pathLst>
                <a:path w="21600" h="21600" extrusionOk="0">
                  <a:moveTo>
                    <a:pt x="21600" y="3653"/>
                  </a:moveTo>
                  <a:lnTo>
                    <a:pt x="21249" y="3653"/>
                  </a:lnTo>
                  <a:lnTo>
                    <a:pt x="18966" y="5718"/>
                  </a:lnTo>
                  <a:lnTo>
                    <a:pt x="19317" y="7624"/>
                  </a:lnTo>
                  <a:lnTo>
                    <a:pt x="18615" y="10959"/>
                  </a:lnTo>
                  <a:lnTo>
                    <a:pt x="19668" y="12547"/>
                  </a:lnTo>
                  <a:lnTo>
                    <a:pt x="19668" y="15882"/>
                  </a:lnTo>
                  <a:lnTo>
                    <a:pt x="16859" y="15565"/>
                  </a:lnTo>
                  <a:lnTo>
                    <a:pt x="16156" y="17312"/>
                  </a:lnTo>
                  <a:lnTo>
                    <a:pt x="10537" y="20965"/>
                  </a:lnTo>
                  <a:lnTo>
                    <a:pt x="8078" y="21600"/>
                  </a:lnTo>
                  <a:lnTo>
                    <a:pt x="9132" y="21282"/>
                  </a:lnTo>
                  <a:lnTo>
                    <a:pt x="4741" y="16200"/>
                  </a:lnTo>
                  <a:lnTo>
                    <a:pt x="1054" y="13659"/>
                  </a:lnTo>
                  <a:lnTo>
                    <a:pt x="1405" y="12547"/>
                  </a:lnTo>
                  <a:lnTo>
                    <a:pt x="0" y="10641"/>
                  </a:lnTo>
                  <a:lnTo>
                    <a:pt x="3688" y="10641"/>
                  </a:lnTo>
                  <a:lnTo>
                    <a:pt x="4039" y="8576"/>
                  </a:lnTo>
                  <a:lnTo>
                    <a:pt x="3337" y="7941"/>
                  </a:lnTo>
                  <a:lnTo>
                    <a:pt x="3337" y="5400"/>
                  </a:lnTo>
                  <a:lnTo>
                    <a:pt x="2459" y="4288"/>
                  </a:lnTo>
                  <a:lnTo>
                    <a:pt x="4741" y="3018"/>
                  </a:lnTo>
                  <a:lnTo>
                    <a:pt x="8429" y="0"/>
                  </a:lnTo>
                  <a:lnTo>
                    <a:pt x="12117" y="318"/>
                  </a:lnTo>
                  <a:lnTo>
                    <a:pt x="13873" y="2065"/>
                  </a:lnTo>
                  <a:lnTo>
                    <a:pt x="16156" y="2382"/>
                  </a:lnTo>
                  <a:lnTo>
                    <a:pt x="17210" y="1112"/>
                  </a:lnTo>
                  <a:lnTo>
                    <a:pt x="18263" y="2065"/>
                  </a:lnTo>
                  <a:lnTo>
                    <a:pt x="20898" y="2382"/>
                  </a:lnTo>
                  <a:lnTo>
                    <a:pt x="21600" y="3653"/>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62" name="Shape"/>
            <p:cNvSpPr/>
            <p:nvPr/>
          </p:nvSpPr>
          <p:spPr>
            <a:xfrm>
              <a:off x="511622" y="3153206"/>
              <a:ext cx="228833" cy="273225"/>
            </a:xfrm>
            <a:custGeom>
              <a:avLst/>
              <a:gdLst/>
              <a:ahLst/>
              <a:cxnLst>
                <a:cxn ang="0">
                  <a:pos x="wd2" y="hd2"/>
                </a:cxn>
                <a:cxn ang="5400000">
                  <a:pos x="wd2" y="hd2"/>
                </a:cxn>
                <a:cxn ang="10800000">
                  <a:pos x="wd2" y="hd2"/>
                </a:cxn>
                <a:cxn ang="16200000">
                  <a:pos x="wd2" y="hd2"/>
                </a:cxn>
              </a:cxnLst>
              <a:rect l="0" t="0" r="r" b="b"/>
              <a:pathLst>
                <a:path w="21600" h="21600" extrusionOk="0">
                  <a:moveTo>
                    <a:pt x="14954" y="21600"/>
                  </a:moveTo>
                  <a:cubicBezTo>
                    <a:pt x="14123" y="21291"/>
                    <a:pt x="13292" y="20674"/>
                    <a:pt x="12877" y="19749"/>
                  </a:cubicBezTo>
                  <a:cubicBezTo>
                    <a:pt x="12462" y="18514"/>
                    <a:pt x="12046" y="18514"/>
                    <a:pt x="12046" y="17280"/>
                  </a:cubicBezTo>
                  <a:cubicBezTo>
                    <a:pt x="12046" y="16354"/>
                    <a:pt x="10385" y="16971"/>
                    <a:pt x="9138" y="16354"/>
                  </a:cubicBezTo>
                  <a:cubicBezTo>
                    <a:pt x="7892" y="15429"/>
                    <a:pt x="8308" y="15120"/>
                    <a:pt x="8308" y="14194"/>
                  </a:cubicBezTo>
                  <a:cubicBezTo>
                    <a:pt x="8308" y="13269"/>
                    <a:pt x="9554" y="12651"/>
                    <a:pt x="9969" y="11109"/>
                  </a:cubicBezTo>
                  <a:cubicBezTo>
                    <a:pt x="9969" y="9874"/>
                    <a:pt x="7477" y="10183"/>
                    <a:pt x="5815" y="9566"/>
                  </a:cubicBezTo>
                  <a:cubicBezTo>
                    <a:pt x="4154" y="8949"/>
                    <a:pt x="2492" y="8331"/>
                    <a:pt x="2492" y="7097"/>
                  </a:cubicBezTo>
                  <a:cubicBezTo>
                    <a:pt x="2492" y="5863"/>
                    <a:pt x="2492" y="4320"/>
                    <a:pt x="1246" y="4320"/>
                  </a:cubicBezTo>
                  <a:cubicBezTo>
                    <a:pt x="415" y="4320"/>
                    <a:pt x="0" y="3394"/>
                    <a:pt x="0" y="2469"/>
                  </a:cubicBezTo>
                  <a:cubicBezTo>
                    <a:pt x="0" y="1851"/>
                    <a:pt x="831" y="1234"/>
                    <a:pt x="1246" y="926"/>
                  </a:cubicBezTo>
                  <a:cubicBezTo>
                    <a:pt x="3738" y="1234"/>
                    <a:pt x="3738" y="1234"/>
                    <a:pt x="3738" y="1234"/>
                  </a:cubicBezTo>
                  <a:cubicBezTo>
                    <a:pt x="6231" y="1234"/>
                    <a:pt x="6231" y="1234"/>
                    <a:pt x="6231" y="1234"/>
                  </a:cubicBezTo>
                  <a:cubicBezTo>
                    <a:pt x="6646" y="0"/>
                    <a:pt x="6646" y="0"/>
                    <a:pt x="6646" y="0"/>
                  </a:cubicBezTo>
                  <a:cubicBezTo>
                    <a:pt x="8723" y="1543"/>
                    <a:pt x="8723" y="1543"/>
                    <a:pt x="8723" y="1543"/>
                  </a:cubicBezTo>
                  <a:cubicBezTo>
                    <a:pt x="9554" y="3394"/>
                    <a:pt x="9554" y="3394"/>
                    <a:pt x="9554" y="3394"/>
                  </a:cubicBezTo>
                  <a:cubicBezTo>
                    <a:pt x="13708" y="3394"/>
                    <a:pt x="13708" y="3394"/>
                    <a:pt x="13708" y="3394"/>
                  </a:cubicBezTo>
                  <a:cubicBezTo>
                    <a:pt x="18277" y="5554"/>
                    <a:pt x="18277" y="5554"/>
                    <a:pt x="18277" y="5554"/>
                  </a:cubicBezTo>
                  <a:cubicBezTo>
                    <a:pt x="20769" y="8331"/>
                    <a:pt x="20769" y="8331"/>
                    <a:pt x="20769" y="8331"/>
                  </a:cubicBezTo>
                  <a:cubicBezTo>
                    <a:pt x="20769" y="9566"/>
                    <a:pt x="20769" y="9566"/>
                    <a:pt x="20769" y="9566"/>
                  </a:cubicBezTo>
                  <a:cubicBezTo>
                    <a:pt x="20354" y="11109"/>
                    <a:pt x="20354" y="11109"/>
                    <a:pt x="20354" y="11109"/>
                  </a:cubicBezTo>
                  <a:cubicBezTo>
                    <a:pt x="21600" y="12651"/>
                    <a:pt x="21600" y="12651"/>
                    <a:pt x="21600" y="12651"/>
                  </a:cubicBezTo>
                  <a:cubicBezTo>
                    <a:pt x="19108" y="13577"/>
                    <a:pt x="19108" y="13577"/>
                    <a:pt x="19108" y="13577"/>
                  </a:cubicBezTo>
                  <a:cubicBezTo>
                    <a:pt x="19523" y="16971"/>
                    <a:pt x="19523" y="16971"/>
                    <a:pt x="19523" y="16971"/>
                  </a:cubicBezTo>
                  <a:cubicBezTo>
                    <a:pt x="17446" y="17897"/>
                    <a:pt x="17446" y="17897"/>
                    <a:pt x="17446" y="17897"/>
                  </a:cubicBezTo>
                  <a:cubicBezTo>
                    <a:pt x="17446" y="19131"/>
                    <a:pt x="17446" y="19131"/>
                    <a:pt x="17446" y="19131"/>
                  </a:cubicBezTo>
                  <a:cubicBezTo>
                    <a:pt x="16615" y="19440"/>
                    <a:pt x="16615" y="19440"/>
                    <a:pt x="16615" y="19440"/>
                  </a:cubicBezTo>
                  <a:cubicBezTo>
                    <a:pt x="16615" y="20674"/>
                    <a:pt x="16615" y="20674"/>
                    <a:pt x="16615" y="20674"/>
                  </a:cubicBezTo>
                  <a:lnTo>
                    <a:pt x="14954" y="21600"/>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63" name="Shape"/>
            <p:cNvSpPr/>
            <p:nvPr/>
          </p:nvSpPr>
          <p:spPr>
            <a:xfrm>
              <a:off x="669074" y="3211219"/>
              <a:ext cx="354791" cy="316267"/>
            </a:xfrm>
            <a:custGeom>
              <a:avLst/>
              <a:gdLst/>
              <a:ahLst/>
              <a:cxnLst>
                <a:cxn ang="0">
                  <a:pos x="wd2" y="hd2"/>
                </a:cxn>
                <a:cxn ang="5400000">
                  <a:pos x="wd2" y="hd2"/>
                </a:cxn>
                <a:cxn ang="10800000">
                  <a:pos x="wd2" y="hd2"/>
                </a:cxn>
                <a:cxn ang="16200000">
                  <a:pos x="wd2" y="hd2"/>
                </a:cxn>
              </a:cxnLst>
              <a:rect l="0" t="0" r="r" b="b"/>
              <a:pathLst>
                <a:path w="21600" h="21600" extrusionOk="0">
                  <a:moveTo>
                    <a:pt x="1867" y="19200"/>
                  </a:moveTo>
                  <a:cubicBezTo>
                    <a:pt x="1600" y="18400"/>
                    <a:pt x="800" y="18133"/>
                    <a:pt x="1067" y="17333"/>
                  </a:cubicBezTo>
                  <a:cubicBezTo>
                    <a:pt x="1067" y="16533"/>
                    <a:pt x="267" y="15200"/>
                    <a:pt x="0" y="14667"/>
                  </a:cubicBezTo>
                  <a:cubicBezTo>
                    <a:pt x="0" y="14667"/>
                    <a:pt x="0" y="14667"/>
                    <a:pt x="0" y="14667"/>
                  </a:cubicBezTo>
                  <a:cubicBezTo>
                    <a:pt x="1067" y="13867"/>
                    <a:pt x="1067" y="13867"/>
                    <a:pt x="1067" y="13867"/>
                  </a:cubicBezTo>
                  <a:cubicBezTo>
                    <a:pt x="1067" y="12800"/>
                    <a:pt x="1067" y="12800"/>
                    <a:pt x="1067" y="12800"/>
                  </a:cubicBezTo>
                  <a:cubicBezTo>
                    <a:pt x="1600" y="12533"/>
                    <a:pt x="1600" y="12533"/>
                    <a:pt x="1600" y="12533"/>
                  </a:cubicBezTo>
                  <a:cubicBezTo>
                    <a:pt x="1600" y="11467"/>
                    <a:pt x="1600" y="11467"/>
                    <a:pt x="1600" y="11467"/>
                  </a:cubicBezTo>
                  <a:cubicBezTo>
                    <a:pt x="2933" y="10667"/>
                    <a:pt x="2933" y="10667"/>
                    <a:pt x="2933" y="10667"/>
                  </a:cubicBezTo>
                  <a:cubicBezTo>
                    <a:pt x="2667" y="7733"/>
                    <a:pt x="2667" y="7733"/>
                    <a:pt x="2667" y="7733"/>
                  </a:cubicBezTo>
                  <a:cubicBezTo>
                    <a:pt x="4267" y="6933"/>
                    <a:pt x="4267" y="6933"/>
                    <a:pt x="4267" y="6933"/>
                  </a:cubicBezTo>
                  <a:cubicBezTo>
                    <a:pt x="3467" y="5600"/>
                    <a:pt x="3467" y="5600"/>
                    <a:pt x="3467" y="5600"/>
                  </a:cubicBezTo>
                  <a:cubicBezTo>
                    <a:pt x="3733" y="4267"/>
                    <a:pt x="3733" y="4267"/>
                    <a:pt x="3733" y="4267"/>
                  </a:cubicBezTo>
                  <a:cubicBezTo>
                    <a:pt x="4000" y="2667"/>
                    <a:pt x="4000" y="2667"/>
                    <a:pt x="4000" y="2667"/>
                  </a:cubicBezTo>
                  <a:cubicBezTo>
                    <a:pt x="4533" y="2667"/>
                    <a:pt x="4533" y="2667"/>
                    <a:pt x="4533" y="2667"/>
                  </a:cubicBezTo>
                  <a:cubicBezTo>
                    <a:pt x="4800" y="1067"/>
                    <a:pt x="4800" y="1067"/>
                    <a:pt x="4800" y="1067"/>
                  </a:cubicBezTo>
                  <a:cubicBezTo>
                    <a:pt x="5600" y="533"/>
                    <a:pt x="5600" y="533"/>
                    <a:pt x="5600" y="533"/>
                  </a:cubicBezTo>
                  <a:cubicBezTo>
                    <a:pt x="6667" y="800"/>
                    <a:pt x="6667" y="800"/>
                    <a:pt x="6667" y="800"/>
                  </a:cubicBezTo>
                  <a:cubicBezTo>
                    <a:pt x="7733" y="267"/>
                    <a:pt x="7733" y="267"/>
                    <a:pt x="7733" y="267"/>
                  </a:cubicBezTo>
                  <a:cubicBezTo>
                    <a:pt x="9333" y="0"/>
                    <a:pt x="9333" y="0"/>
                    <a:pt x="9333" y="0"/>
                  </a:cubicBezTo>
                  <a:cubicBezTo>
                    <a:pt x="10133" y="1600"/>
                    <a:pt x="10133" y="1600"/>
                    <a:pt x="10133" y="1600"/>
                  </a:cubicBezTo>
                  <a:cubicBezTo>
                    <a:pt x="12000" y="2133"/>
                    <a:pt x="12000" y="2133"/>
                    <a:pt x="12000" y="2133"/>
                  </a:cubicBezTo>
                  <a:cubicBezTo>
                    <a:pt x="11733" y="4000"/>
                    <a:pt x="11733" y="4000"/>
                    <a:pt x="11733" y="4000"/>
                  </a:cubicBezTo>
                  <a:cubicBezTo>
                    <a:pt x="12533" y="4267"/>
                    <a:pt x="12533" y="4267"/>
                    <a:pt x="12533" y="4267"/>
                  </a:cubicBezTo>
                  <a:cubicBezTo>
                    <a:pt x="14133" y="4800"/>
                    <a:pt x="14133" y="4800"/>
                    <a:pt x="14133" y="4800"/>
                  </a:cubicBezTo>
                  <a:cubicBezTo>
                    <a:pt x="16000" y="7733"/>
                    <a:pt x="16000" y="7733"/>
                    <a:pt x="16000" y="7733"/>
                  </a:cubicBezTo>
                  <a:cubicBezTo>
                    <a:pt x="15733" y="8533"/>
                    <a:pt x="15733" y="8533"/>
                    <a:pt x="15733" y="8533"/>
                  </a:cubicBezTo>
                  <a:cubicBezTo>
                    <a:pt x="18400" y="10667"/>
                    <a:pt x="18400" y="10667"/>
                    <a:pt x="18400" y="10667"/>
                  </a:cubicBezTo>
                  <a:cubicBezTo>
                    <a:pt x="21600" y="14667"/>
                    <a:pt x="21600" y="14667"/>
                    <a:pt x="21600" y="14667"/>
                  </a:cubicBezTo>
                  <a:cubicBezTo>
                    <a:pt x="20800" y="14933"/>
                    <a:pt x="20800" y="14933"/>
                    <a:pt x="20800" y="14933"/>
                  </a:cubicBezTo>
                  <a:cubicBezTo>
                    <a:pt x="21600" y="16533"/>
                    <a:pt x="21600" y="16533"/>
                    <a:pt x="21600" y="16533"/>
                  </a:cubicBezTo>
                  <a:cubicBezTo>
                    <a:pt x="20800" y="17333"/>
                    <a:pt x="20800" y="17333"/>
                    <a:pt x="20800" y="17333"/>
                  </a:cubicBezTo>
                  <a:cubicBezTo>
                    <a:pt x="20533" y="17333"/>
                    <a:pt x="19200" y="17067"/>
                    <a:pt x="19200" y="17067"/>
                  </a:cubicBezTo>
                  <a:cubicBezTo>
                    <a:pt x="18933" y="17067"/>
                    <a:pt x="17867" y="16800"/>
                    <a:pt x="17867" y="16267"/>
                  </a:cubicBezTo>
                  <a:cubicBezTo>
                    <a:pt x="17867" y="15467"/>
                    <a:pt x="16800" y="15467"/>
                    <a:pt x="16267" y="15467"/>
                  </a:cubicBezTo>
                  <a:cubicBezTo>
                    <a:pt x="15467" y="15467"/>
                    <a:pt x="14933" y="16267"/>
                    <a:pt x="14933" y="16267"/>
                  </a:cubicBezTo>
                  <a:cubicBezTo>
                    <a:pt x="12000" y="16267"/>
                    <a:pt x="12000" y="16267"/>
                    <a:pt x="12000" y="16267"/>
                  </a:cubicBezTo>
                  <a:cubicBezTo>
                    <a:pt x="12000" y="16267"/>
                    <a:pt x="12000" y="17067"/>
                    <a:pt x="12000" y="17600"/>
                  </a:cubicBezTo>
                  <a:cubicBezTo>
                    <a:pt x="12267" y="18400"/>
                    <a:pt x="9600" y="20533"/>
                    <a:pt x="9600" y="20533"/>
                  </a:cubicBezTo>
                  <a:cubicBezTo>
                    <a:pt x="7200" y="20533"/>
                    <a:pt x="7200" y="20533"/>
                    <a:pt x="7200" y="20533"/>
                  </a:cubicBezTo>
                  <a:cubicBezTo>
                    <a:pt x="7200" y="20533"/>
                    <a:pt x="6667" y="20800"/>
                    <a:pt x="6667" y="21067"/>
                  </a:cubicBezTo>
                  <a:cubicBezTo>
                    <a:pt x="6667" y="21600"/>
                    <a:pt x="5867" y="21600"/>
                    <a:pt x="5333" y="21600"/>
                  </a:cubicBezTo>
                  <a:cubicBezTo>
                    <a:pt x="5067" y="21600"/>
                    <a:pt x="4533" y="20533"/>
                    <a:pt x="4533" y="20533"/>
                  </a:cubicBezTo>
                  <a:cubicBezTo>
                    <a:pt x="2933" y="20267"/>
                    <a:pt x="2933" y="20267"/>
                    <a:pt x="2933" y="20267"/>
                  </a:cubicBezTo>
                  <a:cubicBezTo>
                    <a:pt x="2667" y="18933"/>
                    <a:pt x="2667" y="18933"/>
                    <a:pt x="2667" y="18933"/>
                  </a:cubicBezTo>
                  <a:lnTo>
                    <a:pt x="1867" y="19200"/>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64" name="Shape"/>
            <p:cNvSpPr/>
            <p:nvPr/>
          </p:nvSpPr>
          <p:spPr>
            <a:xfrm>
              <a:off x="962981" y="3005365"/>
              <a:ext cx="323301" cy="213341"/>
            </a:xfrm>
            <a:custGeom>
              <a:avLst/>
              <a:gdLst/>
              <a:ahLst/>
              <a:cxnLst>
                <a:cxn ang="0">
                  <a:pos x="wd2" y="hd2"/>
                </a:cxn>
                <a:cxn ang="5400000">
                  <a:pos x="wd2" y="hd2"/>
                </a:cxn>
                <a:cxn ang="10800000">
                  <a:pos x="wd2" y="hd2"/>
                </a:cxn>
                <a:cxn ang="16200000">
                  <a:pos x="wd2" y="hd2"/>
                </a:cxn>
              </a:cxnLst>
              <a:rect l="0" t="0" r="r" b="b"/>
              <a:pathLst>
                <a:path w="21600" h="21600" extrusionOk="0">
                  <a:moveTo>
                    <a:pt x="20478" y="7389"/>
                  </a:moveTo>
                  <a:lnTo>
                    <a:pt x="20197" y="7768"/>
                  </a:lnTo>
                  <a:lnTo>
                    <a:pt x="19917" y="10611"/>
                  </a:lnTo>
                  <a:lnTo>
                    <a:pt x="21600" y="12884"/>
                  </a:lnTo>
                  <a:lnTo>
                    <a:pt x="21600" y="16105"/>
                  </a:lnTo>
                  <a:lnTo>
                    <a:pt x="19216" y="16484"/>
                  </a:lnTo>
                  <a:lnTo>
                    <a:pt x="18094" y="18947"/>
                  </a:lnTo>
                  <a:lnTo>
                    <a:pt x="16971" y="18947"/>
                  </a:lnTo>
                  <a:lnTo>
                    <a:pt x="16971" y="20084"/>
                  </a:lnTo>
                  <a:lnTo>
                    <a:pt x="15429" y="21600"/>
                  </a:lnTo>
                  <a:lnTo>
                    <a:pt x="14026" y="21600"/>
                  </a:lnTo>
                  <a:lnTo>
                    <a:pt x="13465" y="20084"/>
                  </a:lnTo>
                  <a:lnTo>
                    <a:pt x="11361" y="19705"/>
                  </a:lnTo>
                  <a:lnTo>
                    <a:pt x="10519" y="18568"/>
                  </a:lnTo>
                  <a:lnTo>
                    <a:pt x="9678" y="20084"/>
                  </a:lnTo>
                  <a:lnTo>
                    <a:pt x="7855" y="19705"/>
                  </a:lnTo>
                  <a:lnTo>
                    <a:pt x="6452" y="17621"/>
                  </a:lnTo>
                  <a:lnTo>
                    <a:pt x="4068" y="17242"/>
                  </a:lnTo>
                  <a:lnTo>
                    <a:pt x="3787" y="13832"/>
                  </a:lnTo>
                  <a:lnTo>
                    <a:pt x="2244" y="11747"/>
                  </a:lnTo>
                  <a:lnTo>
                    <a:pt x="842" y="12884"/>
                  </a:lnTo>
                  <a:lnTo>
                    <a:pt x="561" y="11368"/>
                  </a:lnTo>
                  <a:lnTo>
                    <a:pt x="561" y="9474"/>
                  </a:lnTo>
                  <a:lnTo>
                    <a:pt x="0" y="9095"/>
                  </a:lnTo>
                  <a:lnTo>
                    <a:pt x="561" y="7768"/>
                  </a:lnTo>
                  <a:lnTo>
                    <a:pt x="2665" y="5874"/>
                  </a:lnTo>
                  <a:lnTo>
                    <a:pt x="2665" y="3411"/>
                  </a:lnTo>
                  <a:lnTo>
                    <a:pt x="4629" y="1895"/>
                  </a:lnTo>
                  <a:lnTo>
                    <a:pt x="5190" y="379"/>
                  </a:lnTo>
                  <a:lnTo>
                    <a:pt x="6452" y="379"/>
                  </a:lnTo>
                  <a:lnTo>
                    <a:pt x="7013" y="1137"/>
                  </a:lnTo>
                  <a:lnTo>
                    <a:pt x="8977" y="0"/>
                  </a:lnTo>
                  <a:lnTo>
                    <a:pt x="11081" y="1137"/>
                  </a:lnTo>
                  <a:lnTo>
                    <a:pt x="12764" y="0"/>
                  </a:lnTo>
                  <a:lnTo>
                    <a:pt x="15148" y="0"/>
                  </a:lnTo>
                  <a:lnTo>
                    <a:pt x="15990" y="1895"/>
                  </a:lnTo>
                  <a:lnTo>
                    <a:pt x="17252" y="3032"/>
                  </a:lnTo>
                  <a:lnTo>
                    <a:pt x="17532" y="4737"/>
                  </a:lnTo>
                  <a:lnTo>
                    <a:pt x="19216" y="6632"/>
                  </a:lnTo>
                  <a:lnTo>
                    <a:pt x="20478" y="7389"/>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65" name="Shape"/>
            <p:cNvSpPr/>
            <p:nvPr/>
          </p:nvSpPr>
          <p:spPr>
            <a:xfrm>
              <a:off x="761445" y="3095193"/>
              <a:ext cx="262421" cy="205855"/>
            </a:xfrm>
            <a:custGeom>
              <a:avLst/>
              <a:gdLst/>
              <a:ahLst/>
              <a:cxnLst>
                <a:cxn ang="0">
                  <a:pos x="wd2" y="hd2"/>
                </a:cxn>
                <a:cxn ang="5400000">
                  <a:pos x="wd2" y="hd2"/>
                </a:cxn>
                <a:cxn ang="10800000">
                  <a:pos x="wd2" y="hd2"/>
                </a:cxn>
                <a:cxn ang="16200000">
                  <a:pos x="wd2" y="hd2"/>
                </a:cxn>
              </a:cxnLst>
              <a:rect l="0" t="0" r="r" b="b"/>
              <a:pathLst>
                <a:path w="21600" h="21600" extrusionOk="0">
                  <a:moveTo>
                    <a:pt x="346" y="7658"/>
                  </a:moveTo>
                  <a:lnTo>
                    <a:pt x="3629" y="6480"/>
                  </a:lnTo>
                  <a:lnTo>
                    <a:pt x="4320" y="5695"/>
                  </a:lnTo>
                  <a:lnTo>
                    <a:pt x="3629" y="4320"/>
                  </a:lnTo>
                  <a:lnTo>
                    <a:pt x="5357" y="2749"/>
                  </a:lnTo>
                  <a:lnTo>
                    <a:pt x="6394" y="393"/>
                  </a:lnTo>
                  <a:lnTo>
                    <a:pt x="8986" y="0"/>
                  </a:lnTo>
                  <a:lnTo>
                    <a:pt x="10368" y="2749"/>
                  </a:lnTo>
                  <a:lnTo>
                    <a:pt x="12269" y="2749"/>
                  </a:lnTo>
                  <a:lnTo>
                    <a:pt x="12960" y="785"/>
                  </a:lnTo>
                  <a:lnTo>
                    <a:pt x="15034" y="785"/>
                  </a:lnTo>
                  <a:lnTo>
                    <a:pt x="16243" y="0"/>
                  </a:lnTo>
                  <a:lnTo>
                    <a:pt x="17280" y="393"/>
                  </a:lnTo>
                  <a:lnTo>
                    <a:pt x="17280" y="2356"/>
                  </a:lnTo>
                  <a:lnTo>
                    <a:pt x="17626" y="3927"/>
                  </a:lnTo>
                  <a:lnTo>
                    <a:pt x="19354" y="2749"/>
                  </a:lnTo>
                  <a:lnTo>
                    <a:pt x="21254" y="4909"/>
                  </a:lnTo>
                  <a:lnTo>
                    <a:pt x="21600" y="8444"/>
                  </a:lnTo>
                  <a:lnTo>
                    <a:pt x="20909" y="8444"/>
                  </a:lnTo>
                  <a:lnTo>
                    <a:pt x="17280" y="12175"/>
                  </a:lnTo>
                  <a:lnTo>
                    <a:pt x="15034" y="13745"/>
                  </a:lnTo>
                  <a:lnTo>
                    <a:pt x="15898" y="15120"/>
                  </a:lnTo>
                  <a:lnTo>
                    <a:pt x="15898" y="18262"/>
                  </a:lnTo>
                  <a:lnTo>
                    <a:pt x="16589" y="19047"/>
                  </a:lnTo>
                  <a:lnTo>
                    <a:pt x="16243" y="21600"/>
                  </a:lnTo>
                  <a:lnTo>
                    <a:pt x="12614" y="21600"/>
                  </a:lnTo>
                  <a:lnTo>
                    <a:pt x="11578" y="19636"/>
                  </a:lnTo>
                  <a:lnTo>
                    <a:pt x="9331" y="18655"/>
                  </a:lnTo>
                  <a:lnTo>
                    <a:pt x="8294" y="18262"/>
                  </a:lnTo>
                  <a:lnTo>
                    <a:pt x="8640" y="15513"/>
                  </a:lnTo>
                  <a:lnTo>
                    <a:pt x="6048" y="14727"/>
                  </a:lnTo>
                  <a:lnTo>
                    <a:pt x="5011" y="12175"/>
                  </a:lnTo>
                  <a:lnTo>
                    <a:pt x="2938" y="12567"/>
                  </a:lnTo>
                  <a:lnTo>
                    <a:pt x="0" y="9818"/>
                  </a:lnTo>
                  <a:lnTo>
                    <a:pt x="346" y="7658"/>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66" name="Shape"/>
            <p:cNvSpPr/>
            <p:nvPr/>
          </p:nvSpPr>
          <p:spPr>
            <a:xfrm>
              <a:off x="639683" y="2941739"/>
              <a:ext cx="226732" cy="226441"/>
            </a:xfrm>
            <a:custGeom>
              <a:avLst/>
              <a:gdLst/>
              <a:ahLst/>
              <a:cxnLst>
                <a:cxn ang="0">
                  <a:pos x="wd2" y="hd2"/>
                </a:cxn>
                <a:cxn ang="5400000">
                  <a:pos x="wd2" y="hd2"/>
                </a:cxn>
                <a:cxn ang="10800000">
                  <a:pos x="wd2" y="hd2"/>
                </a:cxn>
                <a:cxn ang="16200000">
                  <a:pos x="wd2" y="hd2"/>
                </a:cxn>
              </a:cxnLst>
              <a:rect l="0" t="0" r="r" b="b"/>
              <a:pathLst>
                <a:path w="21600" h="21600" extrusionOk="0">
                  <a:moveTo>
                    <a:pt x="0" y="6783"/>
                  </a:moveTo>
                  <a:lnTo>
                    <a:pt x="400" y="5177"/>
                  </a:lnTo>
                  <a:lnTo>
                    <a:pt x="2800" y="4463"/>
                  </a:lnTo>
                  <a:lnTo>
                    <a:pt x="2800" y="2321"/>
                  </a:lnTo>
                  <a:lnTo>
                    <a:pt x="5400" y="1607"/>
                  </a:lnTo>
                  <a:lnTo>
                    <a:pt x="6600" y="3035"/>
                  </a:lnTo>
                  <a:lnTo>
                    <a:pt x="7800" y="2321"/>
                  </a:lnTo>
                  <a:lnTo>
                    <a:pt x="7800" y="357"/>
                  </a:lnTo>
                  <a:lnTo>
                    <a:pt x="9000" y="0"/>
                  </a:lnTo>
                  <a:lnTo>
                    <a:pt x="12000" y="1071"/>
                  </a:lnTo>
                  <a:lnTo>
                    <a:pt x="15000" y="1071"/>
                  </a:lnTo>
                  <a:lnTo>
                    <a:pt x="15800" y="1964"/>
                  </a:lnTo>
                  <a:lnTo>
                    <a:pt x="16200" y="4820"/>
                  </a:lnTo>
                  <a:lnTo>
                    <a:pt x="19000" y="8926"/>
                  </a:lnTo>
                  <a:lnTo>
                    <a:pt x="21600" y="10532"/>
                  </a:lnTo>
                  <a:lnTo>
                    <a:pt x="21600" y="14638"/>
                  </a:lnTo>
                  <a:lnTo>
                    <a:pt x="19000" y="14995"/>
                  </a:lnTo>
                  <a:lnTo>
                    <a:pt x="17800" y="17137"/>
                  </a:lnTo>
                  <a:lnTo>
                    <a:pt x="15800" y="18565"/>
                  </a:lnTo>
                  <a:lnTo>
                    <a:pt x="16600" y="19815"/>
                  </a:lnTo>
                  <a:lnTo>
                    <a:pt x="15800" y="20529"/>
                  </a:lnTo>
                  <a:lnTo>
                    <a:pt x="12000" y="21600"/>
                  </a:lnTo>
                  <a:lnTo>
                    <a:pt x="8600" y="19815"/>
                  </a:lnTo>
                  <a:lnTo>
                    <a:pt x="8200" y="17137"/>
                  </a:lnTo>
                  <a:lnTo>
                    <a:pt x="6600" y="13745"/>
                  </a:lnTo>
                  <a:lnTo>
                    <a:pt x="5400" y="11246"/>
                  </a:lnTo>
                  <a:lnTo>
                    <a:pt x="3600" y="11246"/>
                  </a:lnTo>
                  <a:lnTo>
                    <a:pt x="2800" y="8212"/>
                  </a:lnTo>
                  <a:lnTo>
                    <a:pt x="0" y="6783"/>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67" name="Shape"/>
            <p:cNvSpPr/>
            <p:nvPr/>
          </p:nvSpPr>
          <p:spPr>
            <a:xfrm>
              <a:off x="801332" y="2915538"/>
              <a:ext cx="218335" cy="209600"/>
            </a:xfrm>
            <a:custGeom>
              <a:avLst/>
              <a:gdLst/>
              <a:ahLst/>
              <a:cxnLst>
                <a:cxn ang="0">
                  <a:pos x="wd2" y="hd2"/>
                </a:cxn>
                <a:cxn ang="5400000">
                  <a:pos x="wd2" y="hd2"/>
                </a:cxn>
                <a:cxn ang="10800000">
                  <a:pos x="wd2" y="hd2"/>
                </a:cxn>
                <a:cxn ang="16200000">
                  <a:pos x="wd2" y="hd2"/>
                </a:cxn>
              </a:cxnLst>
              <a:rect l="0" t="0" r="r" b="b"/>
              <a:pathLst>
                <a:path w="21600" h="21600" extrusionOk="0">
                  <a:moveTo>
                    <a:pt x="0" y="4436"/>
                  </a:moveTo>
                  <a:lnTo>
                    <a:pt x="2077" y="1929"/>
                  </a:lnTo>
                  <a:lnTo>
                    <a:pt x="4777" y="2314"/>
                  </a:lnTo>
                  <a:lnTo>
                    <a:pt x="5608" y="771"/>
                  </a:lnTo>
                  <a:lnTo>
                    <a:pt x="7685" y="386"/>
                  </a:lnTo>
                  <a:lnTo>
                    <a:pt x="11215" y="2700"/>
                  </a:lnTo>
                  <a:lnTo>
                    <a:pt x="12462" y="2700"/>
                  </a:lnTo>
                  <a:lnTo>
                    <a:pt x="12462" y="386"/>
                  </a:lnTo>
                  <a:lnTo>
                    <a:pt x="14123" y="0"/>
                  </a:lnTo>
                  <a:lnTo>
                    <a:pt x="16408" y="1929"/>
                  </a:lnTo>
                  <a:lnTo>
                    <a:pt x="17238" y="771"/>
                  </a:lnTo>
                  <a:lnTo>
                    <a:pt x="18900" y="1929"/>
                  </a:lnTo>
                  <a:lnTo>
                    <a:pt x="21600" y="2700"/>
                  </a:lnTo>
                  <a:lnTo>
                    <a:pt x="20769" y="6750"/>
                  </a:lnTo>
                  <a:lnTo>
                    <a:pt x="20769" y="9257"/>
                  </a:lnTo>
                  <a:lnTo>
                    <a:pt x="21185" y="11957"/>
                  </a:lnTo>
                  <a:lnTo>
                    <a:pt x="19938" y="12729"/>
                  </a:lnTo>
                  <a:lnTo>
                    <a:pt x="19938" y="15236"/>
                  </a:lnTo>
                  <a:lnTo>
                    <a:pt x="16823" y="17164"/>
                  </a:lnTo>
                  <a:lnTo>
                    <a:pt x="15992" y="18514"/>
                  </a:lnTo>
                  <a:lnTo>
                    <a:pt x="15577" y="18514"/>
                  </a:lnTo>
                  <a:lnTo>
                    <a:pt x="14123" y="19286"/>
                  </a:lnTo>
                  <a:lnTo>
                    <a:pt x="11631" y="19286"/>
                  </a:lnTo>
                  <a:lnTo>
                    <a:pt x="10800" y="21214"/>
                  </a:lnTo>
                  <a:lnTo>
                    <a:pt x="8515" y="21214"/>
                  </a:lnTo>
                  <a:lnTo>
                    <a:pt x="6854" y="18514"/>
                  </a:lnTo>
                  <a:lnTo>
                    <a:pt x="3738" y="18900"/>
                  </a:lnTo>
                  <a:lnTo>
                    <a:pt x="6438" y="18514"/>
                  </a:lnTo>
                  <a:lnTo>
                    <a:pt x="6438" y="14079"/>
                  </a:lnTo>
                  <a:lnTo>
                    <a:pt x="3738" y="12343"/>
                  </a:lnTo>
                  <a:lnTo>
                    <a:pt x="831" y="7907"/>
                  </a:lnTo>
                  <a:lnTo>
                    <a:pt x="415" y="4821"/>
                  </a:lnTo>
                  <a:lnTo>
                    <a:pt x="0" y="4436"/>
                  </a:lnTo>
                  <a:close/>
                  <a:moveTo>
                    <a:pt x="2077" y="21600"/>
                  </a:moveTo>
                  <a:lnTo>
                    <a:pt x="2492" y="21214"/>
                  </a:lnTo>
                  <a:lnTo>
                    <a:pt x="2077" y="21600"/>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68" name="Shape"/>
            <p:cNvSpPr/>
            <p:nvPr/>
          </p:nvSpPr>
          <p:spPr>
            <a:xfrm>
              <a:off x="708961" y="2778927"/>
              <a:ext cx="298109" cy="179656"/>
            </a:xfrm>
            <a:custGeom>
              <a:avLst/>
              <a:gdLst/>
              <a:ahLst/>
              <a:cxnLst>
                <a:cxn ang="0">
                  <a:pos x="wd2" y="hd2"/>
                </a:cxn>
                <a:cxn ang="5400000">
                  <a:pos x="wd2" y="hd2"/>
                </a:cxn>
                <a:cxn ang="10800000">
                  <a:pos x="wd2" y="hd2"/>
                </a:cxn>
                <a:cxn ang="16200000">
                  <a:pos x="wd2" y="hd2"/>
                </a:cxn>
              </a:cxnLst>
              <a:rect l="0" t="0" r="r" b="b"/>
              <a:pathLst>
                <a:path w="21600" h="21600" extrusionOk="0">
                  <a:moveTo>
                    <a:pt x="0" y="3150"/>
                  </a:moveTo>
                  <a:lnTo>
                    <a:pt x="608" y="2250"/>
                  </a:lnTo>
                  <a:lnTo>
                    <a:pt x="1825" y="1800"/>
                  </a:lnTo>
                  <a:lnTo>
                    <a:pt x="2890" y="0"/>
                  </a:lnTo>
                  <a:lnTo>
                    <a:pt x="4715" y="0"/>
                  </a:lnTo>
                  <a:lnTo>
                    <a:pt x="6085" y="3600"/>
                  </a:lnTo>
                  <a:lnTo>
                    <a:pt x="7606" y="2700"/>
                  </a:lnTo>
                  <a:lnTo>
                    <a:pt x="9887" y="5625"/>
                  </a:lnTo>
                  <a:lnTo>
                    <a:pt x="12321" y="3150"/>
                  </a:lnTo>
                  <a:lnTo>
                    <a:pt x="15820" y="3600"/>
                  </a:lnTo>
                  <a:lnTo>
                    <a:pt x="18406" y="7425"/>
                  </a:lnTo>
                  <a:lnTo>
                    <a:pt x="20231" y="7875"/>
                  </a:lnTo>
                  <a:lnTo>
                    <a:pt x="21600" y="11250"/>
                  </a:lnTo>
                  <a:lnTo>
                    <a:pt x="19927" y="13950"/>
                  </a:lnTo>
                  <a:lnTo>
                    <a:pt x="19927" y="18225"/>
                  </a:lnTo>
                  <a:lnTo>
                    <a:pt x="19318" y="17325"/>
                  </a:lnTo>
                  <a:lnTo>
                    <a:pt x="18710" y="18675"/>
                  </a:lnTo>
                  <a:lnTo>
                    <a:pt x="17037" y="16425"/>
                  </a:lnTo>
                  <a:lnTo>
                    <a:pt x="15820" y="16875"/>
                  </a:lnTo>
                  <a:lnTo>
                    <a:pt x="15820" y="19575"/>
                  </a:lnTo>
                  <a:lnTo>
                    <a:pt x="14907" y="19575"/>
                  </a:lnTo>
                  <a:lnTo>
                    <a:pt x="12321" y="16875"/>
                  </a:lnTo>
                  <a:lnTo>
                    <a:pt x="10800" y="17325"/>
                  </a:lnTo>
                  <a:lnTo>
                    <a:pt x="10192" y="19125"/>
                  </a:lnTo>
                  <a:lnTo>
                    <a:pt x="8214" y="18675"/>
                  </a:lnTo>
                  <a:lnTo>
                    <a:pt x="6693" y="21600"/>
                  </a:lnTo>
                  <a:lnTo>
                    <a:pt x="6389" y="20925"/>
                  </a:lnTo>
                  <a:lnTo>
                    <a:pt x="4107" y="20925"/>
                  </a:lnTo>
                  <a:lnTo>
                    <a:pt x="1825" y="19575"/>
                  </a:lnTo>
                  <a:lnTo>
                    <a:pt x="1825" y="17775"/>
                  </a:lnTo>
                  <a:lnTo>
                    <a:pt x="304" y="15300"/>
                  </a:lnTo>
                  <a:lnTo>
                    <a:pt x="0" y="13500"/>
                  </a:lnTo>
                  <a:lnTo>
                    <a:pt x="1217" y="12150"/>
                  </a:lnTo>
                  <a:lnTo>
                    <a:pt x="1217" y="9225"/>
                  </a:lnTo>
                  <a:lnTo>
                    <a:pt x="913" y="6975"/>
                  </a:lnTo>
                  <a:lnTo>
                    <a:pt x="608" y="3150"/>
                  </a:lnTo>
                  <a:lnTo>
                    <a:pt x="0" y="3150"/>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69" name="Shape"/>
            <p:cNvSpPr/>
            <p:nvPr/>
          </p:nvSpPr>
          <p:spPr>
            <a:xfrm>
              <a:off x="914696" y="2707814"/>
              <a:ext cx="287614" cy="323753"/>
            </a:xfrm>
            <a:custGeom>
              <a:avLst/>
              <a:gdLst/>
              <a:ahLst/>
              <a:cxnLst>
                <a:cxn ang="0">
                  <a:pos x="wd2" y="hd2"/>
                </a:cxn>
                <a:cxn ang="5400000">
                  <a:pos x="wd2" y="hd2"/>
                </a:cxn>
                <a:cxn ang="10800000">
                  <a:pos x="wd2" y="hd2"/>
                </a:cxn>
                <a:cxn ang="16200000">
                  <a:pos x="wd2" y="hd2"/>
                </a:cxn>
              </a:cxnLst>
              <a:rect l="0" t="0" r="r" b="b"/>
              <a:pathLst>
                <a:path w="21600" h="21600" extrusionOk="0">
                  <a:moveTo>
                    <a:pt x="4888" y="1373"/>
                  </a:moveTo>
                  <a:lnTo>
                    <a:pt x="6937" y="1373"/>
                  </a:lnTo>
                  <a:lnTo>
                    <a:pt x="8829" y="0"/>
                  </a:lnTo>
                  <a:lnTo>
                    <a:pt x="10091" y="2123"/>
                  </a:lnTo>
                  <a:lnTo>
                    <a:pt x="12140" y="2372"/>
                  </a:lnTo>
                  <a:lnTo>
                    <a:pt x="14820" y="3371"/>
                  </a:lnTo>
                  <a:lnTo>
                    <a:pt x="16082" y="3371"/>
                  </a:lnTo>
                  <a:lnTo>
                    <a:pt x="19077" y="4495"/>
                  </a:lnTo>
                  <a:lnTo>
                    <a:pt x="21600" y="4994"/>
                  </a:lnTo>
                  <a:lnTo>
                    <a:pt x="20969" y="6742"/>
                  </a:lnTo>
                  <a:lnTo>
                    <a:pt x="19708" y="8615"/>
                  </a:lnTo>
                  <a:lnTo>
                    <a:pt x="19077" y="9614"/>
                  </a:lnTo>
                  <a:lnTo>
                    <a:pt x="18762" y="10738"/>
                  </a:lnTo>
                  <a:lnTo>
                    <a:pt x="17343" y="11487"/>
                  </a:lnTo>
                  <a:lnTo>
                    <a:pt x="17974" y="12735"/>
                  </a:lnTo>
                  <a:lnTo>
                    <a:pt x="19393" y="12486"/>
                  </a:lnTo>
                  <a:lnTo>
                    <a:pt x="19393" y="14608"/>
                  </a:lnTo>
                  <a:lnTo>
                    <a:pt x="21600" y="15357"/>
                  </a:lnTo>
                  <a:lnTo>
                    <a:pt x="21600" y="16731"/>
                  </a:lnTo>
                  <a:lnTo>
                    <a:pt x="20654" y="18229"/>
                  </a:lnTo>
                  <a:lnTo>
                    <a:pt x="20339" y="19852"/>
                  </a:lnTo>
                  <a:lnTo>
                    <a:pt x="17974" y="19852"/>
                  </a:lnTo>
                  <a:lnTo>
                    <a:pt x="16082" y="20601"/>
                  </a:lnTo>
                  <a:lnTo>
                    <a:pt x="13717" y="19852"/>
                  </a:lnTo>
                  <a:lnTo>
                    <a:pt x="11509" y="20601"/>
                  </a:lnTo>
                  <a:lnTo>
                    <a:pt x="10879" y="20102"/>
                  </a:lnTo>
                  <a:lnTo>
                    <a:pt x="9460" y="20102"/>
                  </a:lnTo>
                  <a:lnTo>
                    <a:pt x="8829" y="21101"/>
                  </a:lnTo>
                  <a:lnTo>
                    <a:pt x="7568" y="21600"/>
                  </a:lnTo>
                  <a:lnTo>
                    <a:pt x="7253" y="19852"/>
                  </a:lnTo>
                  <a:lnTo>
                    <a:pt x="7253" y="18229"/>
                  </a:lnTo>
                  <a:lnTo>
                    <a:pt x="7883" y="15607"/>
                  </a:lnTo>
                  <a:lnTo>
                    <a:pt x="5834" y="15108"/>
                  </a:lnTo>
                  <a:lnTo>
                    <a:pt x="5203" y="14858"/>
                  </a:lnTo>
                  <a:lnTo>
                    <a:pt x="5203" y="12486"/>
                  </a:lnTo>
                  <a:lnTo>
                    <a:pt x="6937" y="10987"/>
                  </a:lnTo>
                  <a:lnTo>
                    <a:pt x="5518" y="9114"/>
                  </a:lnTo>
                  <a:lnTo>
                    <a:pt x="3626" y="8865"/>
                  </a:lnTo>
                  <a:lnTo>
                    <a:pt x="946" y="6742"/>
                  </a:lnTo>
                  <a:lnTo>
                    <a:pt x="0" y="6742"/>
                  </a:lnTo>
                  <a:lnTo>
                    <a:pt x="2207" y="4245"/>
                  </a:lnTo>
                  <a:lnTo>
                    <a:pt x="4572" y="3621"/>
                  </a:lnTo>
                  <a:lnTo>
                    <a:pt x="4888" y="1623"/>
                  </a:lnTo>
                  <a:lnTo>
                    <a:pt x="4888" y="1373"/>
                  </a:lnTo>
                  <a:close/>
                  <a:moveTo>
                    <a:pt x="9460" y="9114"/>
                  </a:moveTo>
                  <a:lnTo>
                    <a:pt x="9775" y="10113"/>
                  </a:lnTo>
                  <a:lnTo>
                    <a:pt x="9460" y="10987"/>
                  </a:lnTo>
                  <a:lnTo>
                    <a:pt x="9145" y="12236"/>
                  </a:lnTo>
                  <a:lnTo>
                    <a:pt x="10879" y="12236"/>
                  </a:lnTo>
                  <a:lnTo>
                    <a:pt x="11825" y="11487"/>
                  </a:lnTo>
                  <a:lnTo>
                    <a:pt x="12771" y="12236"/>
                  </a:lnTo>
                  <a:lnTo>
                    <a:pt x="14032" y="12236"/>
                  </a:lnTo>
                  <a:lnTo>
                    <a:pt x="14032" y="10738"/>
                  </a:lnTo>
                  <a:lnTo>
                    <a:pt x="15451" y="9614"/>
                  </a:lnTo>
                  <a:lnTo>
                    <a:pt x="13717" y="8615"/>
                  </a:lnTo>
                  <a:lnTo>
                    <a:pt x="13401" y="6992"/>
                  </a:lnTo>
                  <a:lnTo>
                    <a:pt x="11509" y="7616"/>
                  </a:lnTo>
                  <a:lnTo>
                    <a:pt x="11509" y="9114"/>
                  </a:lnTo>
                  <a:lnTo>
                    <a:pt x="9460" y="9114"/>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70" name="Shape"/>
            <p:cNvSpPr/>
            <p:nvPr/>
          </p:nvSpPr>
          <p:spPr>
            <a:xfrm>
              <a:off x="1036457" y="2812612"/>
              <a:ext cx="83977" cy="78601"/>
            </a:xfrm>
            <a:custGeom>
              <a:avLst/>
              <a:gdLst/>
              <a:ahLst/>
              <a:cxnLst>
                <a:cxn ang="0">
                  <a:pos x="wd2" y="hd2"/>
                </a:cxn>
                <a:cxn ang="5400000">
                  <a:pos x="wd2" y="hd2"/>
                </a:cxn>
                <a:cxn ang="10800000">
                  <a:pos x="wd2" y="hd2"/>
                </a:cxn>
                <a:cxn ang="16200000">
                  <a:pos x="wd2" y="hd2"/>
                </a:cxn>
              </a:cxnLst>
              <a:rect l="0" t="0" r="r" b="b"/>
              <a:pathLst>
                <a:path w="21600" h="21600" extrusionOk="0">
                  <a:moveTo>
                    <a:pt x="1080" y="8743"/>
                  </a:moveTo>
                  <a:lnTo>
                    <a:pt x="8100" y="8743"/>
                  </a:lnTo>
                  <a:lnTo>
                    <a:pt x="8100" y="2571"/>
                  </a:lnTo>
                  <a:lnTo>
                    <a:pt x="14580" y="0"/>
                  </a:lnTo>
                  <a:lnTo>
                    <a:pt x="15660" y="6686"/>
                  </a:lnTo>
                  <a:lnTo>
                    <a:pt x="21600" y="10800"/>
                  </a:lnTo>
                  <a:lnTo>
                    <a:pt x="16740" y="15429"/>
                  </a:lnTo>
                  <a:lnTo>
                    <a:pt x="16740" y="21600"/>
                  </a:lnTo>
                  <a:lnTo>
                    <a:pt x="12420" y="21600"/>
                  </a:lnTo>
                  <a:lnTo>
                    <a:pt x="9180" y="18514"/>
                  </a:lnTo>
                  <a:lnTo>
                    <a:pt x="5940" y="21600"/>
                  </a:lnTo>
                  <a:lnTo>
                    <a:pt x="0" y="21600"/>
                  </a:lnTo>
                  <a:lnTo>
                    <a:pt x="1080" y="16457"/>
                  </a:lnTo>
                  <a:lnTo>
                    <a:pt x="2160" y="12857"/>
                  </a:lnTo>
                  <a:lnTo>
                    <a:pt x="1080" y="8743"/>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71" name="Shape"/>
            <p:cNvSpPr/>
            <p:nvPr/>
          </p:nvSpPr>
          <p:spPr>
            <a:xfrm>
              <a:off x="2787305" y="3398356"/>
              <a:ext cx="743168" cy="537414"/>
            </a:xfrm>
            <a:custGeom>
              <a:avLst/>
              <a:gdLst/>
              <a:ahLst/>
              <a:cxnLst>
                <a:cxn ang="0">
                  <a:pos x="wd2" y="hd2"/>
                </a:cxn>
                <a:cxn ang="5400000">
                  <a:pos x="wd2" y="hd2"/>
                </a:cxn>
                <a:cxn ang="10800000">
                  <a:pos x="wd2" y="hd2"/>
                </a:cxn>
                <a:cxn ang="16200000">
                  <a:pos x="wd2" y="hd2"/>
                </a:cxn>
              </a:cxnLst>
              <a:rect l="0" t="0" r="r" b="b"/>
              <a:pathLst>
                <a:path w="21600" h="21390" extrusionOk="0">
                  <a:moveTo>
                    <a:pt x="21600" y="9479"/>
                  </a:moveTo>
                  <a:cubicBezTo>
                    <a:pt x="20202" y="10878"/>
                    <a:pt x="20202" y="10878"/>
                    <a:pt x="20202" y="10878"/>
                  </a:cubicBezTo>
                  <a:cubicBezTo>
                    <a:pt x="18424" y="10722"/>
                    <a:pt x="18424" y="10722"/>
                    <a:pt x="18424" y="10722"/>
                  </a:cubicBezTo>
                  <a:cubicBezTo>
                    <a:pt x="17661" y="10101"/>
                    <a:pt x="17661" y="10101"/>
                    <a:pt x="17661" y="10101"/>
                  </a:cubicBezTo>
                  <a:cubicBezTo>
                    <a:pt x="17280" y="10722"/>
                    <a:pt x="17280" y="10722"/>
                    <a:pt x="17280" y="10722"/>
                  </a:cubicBezTo>
                  <a:cubicBezTo>
                    <a:pt x="16772" y="10878"/>
                    <a:pt x="16772" y="10878"/>
                    <a:pt x="16772" y="10878"/>
                  </a:cubicBezTo>
                  <a:cubicBezTo>
                    <a:pt x="16009" y="10412"/>
                    <a:pt x="16009" y="10412"/>
                    <a:pt x="16009" y="10412"/>
                  </a:cubicBezTo>
                  <a:cubicBezTo>
                    <a:pt x="14866" y="9790"/>
                    <a:pt x="14866" y="9790"/>
                    <a:pt x="14866" y="9790"/>
                  </a:cubicBezTo>
                  <a:cubicBezTo>
                    <a:pt x="14104" y="9635"/>
                    <a:pt x="14104" y="9635"/>
                    <a:pt x="14104" y="9635"/>
                  </a:cubicBezTo>
                  <a:cubicBezTo>
                    <a:pt x="13976" y="9013"/>
                    <a:pt x="13976" y="9013"/>
                    <a:pt x="13976" y="9013"/>
                  </a:cubicBezTo>
                  <a:cubicBezTo>
                    <a:pt x="14485" y="8236"/>
                    <a:pt x="14485" y="8236"/>
                    <a:pt x="14485" y="8236"/>
                  </a:cubicBezTo>
                  <a:cubicBezTo>
                    <a:pt x="13468" y="7770"/>
                    <a:pt x="13468" y="7770"/>
                    <a:pt x="13468" y="7770"/>
                  </a:cubicBezTo>
                  <a:cubicBezTo>
                    <a:pt x="12325" y="9635"/>
                    <a:pt x="12325" y="9635"/>
                    <a:pt x="12325" y="9635"/>
                  </a:cubicBezTo>
                  <a:cubicBezTo>
                    <a:pt x="12325" y="10412"/>
                    <a:pt x="12325" y="10412"/>
                    <a:pt x="12325" y="10412"/>
                  </a:cubicBezTo>
                  <a:cubicBezTo>
                    <a:pt x="12452" y="11344"/>
                    <a:pt x="12452" y="11344"/>
                    <a:pt x="12452" y="11344"/>
                  </a:cubicBezTo>
                  <a:cubicBezTo>
                    <a:pt x="11944" y="11965"/>
                    <a:pt x="11944" y="11965"/>
                    <a:pt x="11944" y="11965"/>
                  </a:cubicBezTo>
                  <a:cubicBezTo>
                    <a:pt x="11816" y="12276"/>
                    <a:pt x="11816" y="12276"/>
                    <a:pt x="11816" y="12276"/>
                  </a:cubicBezTo>
                  <a:cubicBezTo>
                    <a:pt x="12833" y="13053"/>
                    <a:pt x="12833" y="13053"/>
                    <a:pt x="12833" y="13053"/>
                  </a:cubicBezTo>
                  <a:cubicBezTo>
                    <a:pt x="13214" y="13830"/>
                    <a:pt x="13214" y="13830"/>
                    <a:pt x="13214" y="13830"/>
                  </a:cubicBezTo>
                  <a:cubicBezTo>
                    <a:pt x="13849" y="14763"/>
                    <a:pt x="13849" y="14763"/>
                    <a:pt x="13849" y="14763"/>
                  </a:cubicBezTo>
                  <a:cubicBezTo>
                    <a:pt x="13468" y="15229"/>
                    <a:pt x="13468" y="15229"/>
                    <a:pt x="13468" y="15229"/>
                  </a:cubicBezTo>
                  <a:cubicBezTo>
                    <a:pt x="12960" y="15540"/>
                    <a:pt x="12960" y="15540"/>
                    <a:pt x="12960" y="15540"/>
                  </a:cubicBezTo>
                  <a:cubicBezTo>
                    <a:pt x="12452" y="15695"/>
                    <a:pt x="12452" y="15695"/>
                    <a:pt x="12452" y="15695"/>
                  </a:cubicBezTo>
                  <a:cubicBezTo>
                    <a:pt x="11435" y="16627"/>
                    <a:pt x="11435" y="16627"/>
                    <a:pt x="11435" y="16627"/>
                  </a:cubicBezTo>
                  <a:cubicBezTo>
                    <a:pt x="11435" y="18026"/>
                    <a:pt x="11435" y="18026"/>
                    <a:pt x="11435" y="18026"/>
                  </a:cubicBezTo>
                  <a:cubicBezTo>
                    <a:pt x="11181" y="18492"/>
                    <a:pt x="11181" y="18492"/>
                    <a:pt x="11181" y="18492"/>
                  </a:cubicBezTo>
                  <a:cubicBezTo>
                    <a:pt x="10419" y="18958"/>
                    <a:pt x="10419" y="18958"/>
                    <a:pt x="10419" y="18958"/>
                  </a:cubicBezTo>
                  <a:cubicBezTo>
                    <a:pt x="10292" y="19891"/>
                    <a:pt x="10292" y="19891"/>
                    <a:pt x="10292" y="19891"/>
                  </a:cubicBezTo>
                  <a:cubicBezTo>
                    <a:pt x="9784" y="20357"/>
                    <a:pt x="9784" y="20357"/>
                    <a:pt x="9784" y="20357"/>
                  </a:cubicBezTo>
                  <a:cubicBezTo>
                    <a:pt x="9784" y="21134"/>
                    <a:pt x="9784" y="21134"/>
                    <a:pt x="9784" y="21134"/>
                  </a:cubicBezTo>
                  <a:cubicBezTo>
                    <a:pt x="9529" y="21134"/>
                    <a:pt x="9402" y="21134"/>
                    <a:pt x="9148" y="21289"/>
                  </a:cubicBezTo>
                  <a:cubicBezTo>
                    <a:pt x="8767" y="21600"/>
                    <a:pt x="8513" y="21134"/>
                    <a:pt x="8386" y="20668"/>
                  </a:cubicBezTo>
                  <a:cubicBezTo>
                    <a:pt x="8259" y="20357"/>
                    <a:pt x="7369" y="19269"/>
                    <a:pt x="6607" y="19269"/>
                  </a:cubicBezTo>
                  <a:cubicBezTo>
                    <a:pt x="6099" y="19269"/>
                    <a:pt x="5972" y="19735"/>
                    <a:pt x="5591" y="19735"/>
                  </a:cubicBezTo>
                  <a:cubicBezTo>
                    <a:pt x="5718" y="18181"/>
                    <a:pt x="5718" y="18181"/>
                    <a:pt x="5718" y="18181"/>
                  </a:cubicBezTo>
                  <a:cubicBezTo>
                    <a:pt x="4066" y="17404"/>
                    <a:pt x="4066" y="17404"/>
                    <a:pt x="4066" y="17404"/>
                  </a:cubicBezTo>
                  <a:cubicBezTo>
                    <a:pt x="4066" y="16161"/>
                    <a:pt x="4066" y="16161"/>
                    <a:pt x="4066" y="16161"/>
                  </a:cubicBezTo>
                  <a:cubicBezTo>
                    <a:pt x="3304" y="15229"/>
                    <a:pt x="3304" y="15229"/>
                    <a:pt x="3304" y="15229"/>
                  </a:cubicBezTo>
                  <a:cubicBezTo>
                    <a:pt x="2287" y="14918"/>
                    <a:pt x="2287" y="14918"/>
                    <a:pt x="2287" y="14918"/>
                  </a:cubicBezTo>
                  <a:cubicBezTo>
                    <a:pt x="1271" y="14452"/>
                    <a:pt x="1271" y="14452"/>
                    <a:pt x="1271" y="14452"/>
                  </a:cubicBezTo>
                  <a:cubicBezTo>
                    <a:pt x="1016" y="13053"/>
                    <a:pt x="1016" y="13053"/>
                    <a:pt x="1016" y="13053"/>
                  </a:cubicBezTo>
                  <a:cubicBezTo>
                    <a:pt x="0" y="11655"/>
                    <a:pt x="0" y="11655"/>
                    <a:pt x="0" y="11655"/>
                  </a:cubicBezTo>
                  <a:cubicBezTo>
                    <a:pt x="635" y="10412"/>
                    <a:pt x="635" y="10412"/>
                    <a:pt x="635" y="10412"/>
                  </a:cubicBezTo>
                  <a:cubicBezTo>
                    <a:pt x="889" y="9168"/>
                    <a:pt x="889" y="9168"/>
                    <a:pt x="889" y="9168"/>
                  </a:cubicBezTo>
                  <a:cubicBezTo>
                    <a:pt x="1144" y="8081"/>
                    <a:pt x="1144" y="8081"/>
                    <a:pt x="1144" y="8081"/>
                  </a:cubicBezTo>
                  <a:cubicBezTo>
                    <a:pt x="1144" y="7304"/>
                    <a:pt x="1144" y="7304"/>
                    <a:pt x="1144" y="7304"/>
                  </a:cubicBezTo>
                  <a:cubicBezTo>
                    <a:pt x="1779" y="6527"/>
                    <a:pt x="1779" y="6527"/>
                    <a:pt x="1779" y="6527"/>
                  </a:cubicBezTo>
                  <a:cubicBezTo>
                    <a:pt x="2541" y="6837"/>
                    <a:pt x="2541" y="6837"/>
                    <a:pt x="2541" y="6837"/>
                  </a:cubicBezTo>
                  <a:cubicBezTo>
                    <a:pt x="2795" y="6216"/>
                    <a:pt x="2795" y="6216"/>
                    <a:pt x="2795" y="6216"/>
                  </a:cubicBezTo>
                  <a:cubicBezTo>
                    <a:pt x="3558" y="6682"/>
                    <a:pt x="3558" y="6682"/>
                    <a:pt x="3558" y="6682"/>
                  </a:cubicBezTo>
                  <a:cubicBezTo>
                    <a:pt x="4447" y="6060"/>
                    <a:pt x="4447" y="6060"/>
                    <a:pt x="4447" y="6060"/>
                  </a:cubicBezTo>
                  <a:cubicBezTo>
                    <a:pt x="4193" y="5128"/>
                    <a:pt x="4193" y="5128"/>
                    <a:pt x="4193" y="5128"/>
                  </a:cubicBezTo>
                  <a:cubicBezTo>
                    <a:pt x="4447" y="3419"/>
                    <a:pt x="4447" y="3419"/>
                    <a:pt x="4447" y="3419"/>
                  </a:cubicBezTo>
                  <a:cubicBezTo>
                    <a:pt x="5209" y="3729"/>
                    <a:pt x="5209" y="3729"/>
                    <a:pt x="5209" y="3729"/>
                  </a:cubicBezTo>
                  <a:cubicBezTo>
                    <a:pt x="6734" y="3729"/>
                    <a:pt x="6734" y="3729"/>
                    <a:pt x="6734" y="3729"/>
                  </a:cubicBezTo>
                  <a:cubicBezTo>
                    <a:pt x="6861" y="2642"/>
                    <a:pt x="6861" y="2642"/>
                    <a:pt x="6861" y="2642"/>
                  </a:cubicBezTo>
                  <a:cubicBezTo>
                    <a:pt x="7242" y="2486"/>
                    <a:pt x="7242" y="2486"/>
                    <a:pt x="7242" y="2486"/>
                  </a:cubicBezTo>
                  <a:cubicBezTo>
                    <a:pt x="8132" y="2953"/>
                    <a:pt x="8132" y="2953"/>
                    <a:pt x="8132" y="2953"/>
                  </a:cubicBezTo>
                  <a:cubicBezTo>
                    <a:pt x="8767" y="2331"/>
                    <a:pt x="8767" y="2331"/>
                    <a:pt x="8767" y="2331"/>
                  </a:cubicBezTo>
                  <a:cubicBezTo>
                    <a:pt x="10165" y="2331"/>
                    <a:pt x="10165" y="2331"/>
                    <a:pt x="10165" y="2331"/>
                  </a:cubicBezTo>
                  <a:cubicBezTo>
                    <a:pt x="10927" y="1554"/>
                    <a:pt x="10927" y="1554"/>
                    <a:pt x="10927" y="1554"/>
                  </a:cubicBezTo>
                  <a:cubicBezTo>
                    <a:pt x="12071" y="1243"/>
                    <a:pt x="12071" y="1243"/>
                    <a:pt x="12071" y="1243"/>
                  </a:cubicBezTo>
                  <a:cubicBezTo>
                    <a:pt x="12071" y="0"/>
                    <a:pt x="12071" y="0"/>
                    <a:pt x="12071" y="0"/>
                  </a:cubicBezTo>
                  <a:cubicBezTo>
                    <a:pt x="12833" y="155"/>
                    <a:pt x="12833" y="155"/>
                    <a:pt x="12833" y="155"/>
                  </a:cubicBezTo>
                  <a:cubicBezTo>
                    <a:pt x="13976" y="1399"/>
                    <a:pt x="13976" y="1399"/>
                    <a:pt x="13976" y="1399"/>
                  </a:cubicBezTo>
                  <a:cubicBezTo>
                    <a:pt x="15374" y="1709"/>
                    <a:pt x="15374" y="1709"/>
                    <a:pt x="15374" y="1709"/>
                  </a:cubicBezTo>
                  <a:cubicBezTo>
                    <a:pt x="16899" y="3419"/>
                    <a:pt x="16899" y="3419"/>
                    <a:pt x="16899" y="3419"/>
                  </a:cubicBezTo>
                  <a:cubicBezTo>
                    <a:pt x="17407" y="4973"/>
                    <a:pt x="17407" y="4973"/>
                    <a:pt x="17407" y="4973"/>
                  </a:cubicBezTo>
                  <a:cubicBezTo>
                    <a:pt x="17407" y="6060"/>
                    <a:pt x="17407" y="6060"/>
                    <a:pt x="17407" y="6060"/>
                  </a:cubicBezTo>
                  <a:cubicBezTo>
                    <a:pt x="18424" y="6060"/>
                    <a:pt x="18424" y="6060"/>
                    <a:pt x="18424" y="6060"/>
                  </a:cubicBezTo>
                  <a:cubicBezTo>
                    <a:pt x="18424" y="7148"/>
                    <a:pt x="18424" y="7148"/>
                    <a:pt x="18424" y="7148"/>
                  </a:cubicBezTo>
                  <a:cubicBezTo>
                    <a:pt x="19821" y="8081"/>
                    <a:pt x="19821" y="8081"/>
                    <a:pt x="19821" y="8081"/>
                  </a:cubicBezTo>
                  <a:cubicBezTo>
                    <a:pt x="20711" y="8391"/>
                    <a:pt x="20711" y="8391"/>
                    <a:pt x="20711" y="8391"/>
                  </a:cubicBezTo>
                  <a:cubicBezTo>
                    <a:pt x="21600" y="9013"/>
                    <a:pt x="21600" y="9013"/>
                    <a:pt x="21600" y="9013"/>
                  </a:cubicBezTo>
                  <a:lnTo>
                    <a:pt x="21600" y="9479"/>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72" name="Shape"/>
            <p:cNvSpPr/>
            <p:nvPr/>
          </p:nvSpPr>
          <p:spPr>
            <a:xfrm>
              <a:off x="2512292" y="3628537"/>
              <a:ext cx="472354" cy="289367"/>
            </a:xfrm>
            <a:custGeom>
              <a:avLst/>
              <a:gdLst/>
              <a:ahLst/>
              <a:cxnLst>
                <a:cxn ang="0">
                  <a:pos x="wd2" y="hd2"/>
                </a:cxn>
                <a:cxn ang="5400000">
                  <a:pos x="wd2" y="hd2"/>
                </a:cxn>
                <a:cxn ang="10800000">
                  <a:pos x="wd2" y="hd2"/>
                </a:cxn>
                <a:cxn ang="16200000">
                  <a:pos x="wd2" y="hd2"/>
                </a:cxn>
              </a:cxnLst>
              <a:rect l="0" t="0" r="r" b="b"/>
              <a:pathLst>
                <a:path w="21600" h="20874" extrusionOk="0">
                  <a:moveTo>
                    <a:pt x="21400" y="19075"/>
                  </a:moveTo>
                  <a:cubicBezTo>
                    <a:pt x="21400" y="19075"/>
                    <a:pt x="21200" y="19075"/>
                    <a:pt x="21200" y="19075"/>
                  </a:cubicBezTo>
                  <a:cubicBezTo>
                    <a:pt x="20400" y="19356"/>
                    <a:pt x="20400" y="20478"/>
                    <a:pt x="20000" y="20478"/>
                  </a:cubicBezTo>
                  <a:cubicBezTo>
                    <a:pt x="19800" y="20758"/>
                    <a:pt x="17800" y="21039"/>
                    <a:pt x="17400" y="20758"/>
                  </a:cubicBezTo>
                  <a:cubicBezTo>
                    <a:pt x="17000" y="20478"/>
                    <a:pt x="15400" y="20478"/>
                    <a:pt x="14600" y="20478"/>
                  </a:cubicBezTo>
                  <a:cubicBezTo>
                    <a:pt x="13600" y="20478"/>
                    <a:pt x="12800" y="20478"/>
                    <a:pt x="11800" y="19356"/>
                  </a:cubicBezTo>
                  <a:cubicBezTo>
                    <a:pt x="11000" y="18514"/>
                    <a:pt x="10200" y="19356"/>
                    <a:pt x="9400" y="20478"/>
                  </a:cubicBezTo>
                  <a:cubicBezTo>
                    <a:pt x="8600" y="21600"/>
                    <a:pt x="7800" y="19636"/>
                    <a:pt x="7000" y="19636"/>
                  </a:cubicBezTo>
                  <a:cubicBezTo>
                    <a:pt x="6200" y="19356"/>
                    <a:pt x="5000" y="19356"/>
                    <a:pt x="4000" y="19075"/>
                  </a:cubicBezTo>
                  <a:cubicBezTo>
                    <a:pt x="3600" y="18795"/>
                    <a:pt x="3200" y="18795"/>
                    <a:pt x="2800" y="18795"/>
                  </a:cubicBezTo>
                  <a:cubicBezTo>
                    <a:pt x="3600" y="16831"/>
                    <a:pt x="3600" y="16831"/>
                    <a:pt x="3600" y="16831"/>
                  </a:cubicBezTo>
                  <a:cubicBezTo>
                    <a:pt x="2800" y="14868"/>
                    <a:pt x="2800" y="14868"/>
                    <a:pt x="2800" y="14868"/>
                  </a:cubicBezTo>
                  <a:cubicBezTo>
                    <a:pt x="1400" y="14306"/>
                    <a:pt x="1400" y="14306"/>
                    <a:pt x="1400" y="14306"/>
                  </a:cubicBezTo>
                  <a:cubicBezTo>
                    <a:pt x="200" y="13745"/>
                    <a:pt x="200" y="13745"/>
                    <a:pt x="200" y="13745"/>
                  </a:cubicBezTo>
                  <a:cubicBezTo>
                    <a:pt x="0" y="11782"/>
                    <a:pt x="0" y="11782"/>
                    <a:pt x="0" y="11782"/>
                  </a:cubicBezTo>
                  <a:cubicBezTo>
                    <a:pt x="800" y="11782"/>
                    <a:pt x="800" y="11782"/>
                    <a:pt x="800" y="11782"/>
                  </a:cubicBezTo>
                  <a:cubicBezTo>
                    <a:pt x="1600" y="10379"/>
                    <a:pt x="1600" y="10379"/>
                    <a:pt x="1600" y="10379"/>
                  </a:cubicBezTo>
                  <a:cubicBezTo>
                    <a:pt x="1200" y="9257"/>
                    <a:pt x="1200" y="9257"/>
                    <a:pt x="1200" y="9257"/>
                  </a:cubicBezTo>
                  <a:cubicBezTo>
                    <a:pt x="1800" y="7855"/>
                    <a:pt x="1800" y="7855"/>
                    <a:pt x="1800" y="7855"/>
                  </a:cubicBezTo>
                  <a:cubicBezTo>
                    <a:pt x="3400" y="7855"/>
                    <a:pt x="3400" y="7855"/>
                    <a:pt x="3400" y="7855"/>
                  </a:cubicBezTo>
                  <a:cubicBezTo>
                    <a:pt x="3800" y="6171"/>
                    <a:pt x="3800" y="6171"/>
                    <a:pt x="3800" y="6171"/>
                  </a:cubicBezTo>
                  <a:cubicBezTo>
                    <a:pt x="3600" y="1964"/>
                    <a:pt x="3600" y="1964"/>
                    <a:pt x="3600" y="1964"/>
                  </a:cubicBezTo>
                  <a:cubicBezTo>
                    <a:pt x="3200" y="1403"/>
                    <a:pt x="3200" y="1403"/>
                    <a:pt x="3200" y="1403"/>
                  </a:cubicBezTo>
                  <a:cubicBezTo>
                    <a:pt x="5000" y="0"/>
                    <a:pt x="5000" y="0"/>
                    <a:pt x="5000" y="0"/>
                  </a:cubicBezTo>
                  <a:cubicBezTo>
                    <a:pt x="7200" y="1122"/>
                    <a:pt x="7200" y="1122"/>
                    <a:pt x="7200" y="1122"/>
                  </a:cubicBezTo>
                  <a:cubicBezTo>
                    <a:pt x="9000" y="1122"/>
                    <a:pt x="9000" y="1122"/>
                    <a:pt x="9000" y="1122"/>
                  </a:cubicBezTo>
                  <a:cubicBezTo>
                    <a:pt x="9800" y="3086"/>
                    <a:pt x="9800" y="3086"/>
                    <a:pt x="9800" y="3086"/>
                  </a:cubicBezTo>
                  <a:cubicBezTo>
                    <a:pt x="12200" y="1122"/>
                    <a:pt x="12200" y="1122"/>
                    <a:pt x="12200" y="1122"/>
                  </a:cubicBezTo>
                  <a:cubicBezTo>
                    <a:pt x="13600" y="2244"/>
                    <a:pt x="13600" y="2244"/>
                    <a:pt x="13600" y="2244"/>
                  </a:cubicBezTo>
                  <a:cubicBezTo>
                    <a:pt x="12600" y="4488"/>
                    <a:pt x="12600" y="4488"/>
                    <a:pt x="12600" y="4488"/>
                  </a:cubicBezTo>
                  <a:cubicBezTo>
                    <a:pt x="14200" y="7013"/>
                    <a:pt x="14200" y="7013"/>
                    <a:pt x="14200" y="7013"/>
                  </a:cubicBezTo>
                  <a:cubicBezTo>
                    <a:pt x="14600" y="9538"/>
                    <a:pt x="14600" y="9538"/>
                    <a:pt x="14600" y="9538"/>
                  </a:cubicBezTo>
                  <a:cubicBezTo>
                    <a:pt x="16200" y="10379"/>
                    <a:pt x="16200" y="10379"/>
                    <a:pt x="16200" y="10379"/>
                  </a:cubicBezTo>
                  <a:cubicBezTo>
                    <a:pt x="17800" y="10940"/>
                    <a:pt x="17800" y="10940"/>
                    <a:pt x="17800" y="10940"/>
                  </a:cubicBezTo>
                  <a:cubicBezTo>
                    <a:pt x="19000" y="12623"/>
                    <a:pt x="19000" y="12623"/>
                    <a:pt x="19000" y="12623"/>
                  </a:cubicBezTo>
                  <a:cubicBezTo>
                    <a:pt x="19000" y="14868"/>
                    <a:pt x="19000" y="14868"/>
                    <a:pt x="19000" y="14868"/>
                  </a:cubicBezTo>
                  <a:cubicBezTo>
                    <a:pt x="21600" y="16270"/>
                    <a:pt x="21600" y="16270"/>
                    <a:pt x="21600" y="16270"/>
                  </a:cubicBezTo>
                  <a:lnTo>
                    <a:pt x="21400" y="19075"/>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73" name="Shape"/>
            <p:cNvSpPr/>
            <p:nvPr/>
          </p:nvSpPr>
          <p:spPr>
            <a:xfrm>
              <a:off x="2138610" y="3566781"/>
              <a:ext cx="455559" cy="468307"/>
            </a:xfrm>
            <a:custGeom>
              <a:avLst/>
              <a:gdLst/>
              <a:ahLst/>
              <a:cxnLst>
                <a:cxn ang="0">
                  <a:pos x="wd2" y="hd2"/>
                </a:cxn>
                <a:cxn ang="5400000">
                  <a:pos x="wd2" y="hd2"/>
                </a:cxn>
                <a:cxn ang="10800000">
                  <a:pos x="wd2" y="hd2"/>
                </a:cxn>
                <a:cxn ang="16200000">
                  <a:pos x="wd2" y="hd2"/>
                </a:cxn>
              </a:cxnLst>
              <a:rect l="0" t="0" r="r" b="b"/>
              <a:pathLst>
                <a:path w="21600" h="21450" extrusionOk="0">
                  <a:moveTo>
                    <a:pt x="20562" y="14817"/>
                  </a:moveTo>
                  <a:cubicBezTo>
                    <a:pt x="19731" y="14817"/>
                    <a:pt x="19108" y="14817"/>
                    <a:pt x="18485" y="14817"/>
                  </a:cubicBezTo>
                  <a:cubicBezTo>
                    <a:pt x="17654" y="14817"/>
                    <a:pt x="17446" y="14817"/>
                    <a:pt x="16408" y="14281"/>
                  </a:cubicBezTo>
                  <a:cubicBezTo>
                    <a:pt x="15577" y="13567"/>
                    <a:pt x="13500" y="13210"/>
                    <a:pt x="13292" y="13388"/>
                  </a:cubicBezTo>
                  <a:cubicBezTo>
                    <a:pt x="13085" y="13567"/>
                    <a:pt x="12877" y="13924"/>
                    <a:pt x="12254" y="14460"/>
                  </a:cubicBezTo>
                  <a:cubicBezTo>
                    <a:pt x="11631" y="15174"/>
                    <a:pt x="12046" y="15352"/>
                    <a:pt x="12254" y="15709"/>
                  </a:cubicBezTo>
                  <a:cubicBezTo>
                    <a:pt x="12462" y="16066"/>
                    <a:pt x="12046" y="16066"/>
                    <a:pt x="11631" y="16602"/>
                  </a:cubicBezTo>
                  <a:cubicBezTo>
                    <a:pt x="11215" y="16959"/>
                    <a:pt x="12254" y="17316"/>
                    <a:pt x="13708" y="18208"/>
                  </a:cubicBezTo>
                  <a:cubicBezTo>
                    <a:pt x="15162" y="19279"/>
                    <a:pt x="14123" y="19279"/>
                    <a:pt x="13500" y="19458"/>
                  </a:cubicBezTo>
                  <a:cubicBezTo>
                    <a:pt x="12877" y="19636"/>
                    <a:pt x="11838" y="18744"/>
                    <a:pt x="11215" y="18208"/>
                  </a:cubicBezTo>
                  <a:cubicBezTo>
                    <a:pt x="10592" y="17673"/>
                    <a:pt x="9762" y="18387"/>
                    <a:pt x="8931" y="18744"/>
                  </a:cubicBezTo>
                  <a:cubicBezTo>
                    <a:pt x="8100" y="19279"/>
                    <a:pt x="8515" y="20529"/>
                    <a:pt x="8723" y="21064"/>
                  </a:cubicBezTo>
                  <a:cubicBezTo>
                    <a:pt x="8723" y="21600"/>
                    <a:pt x="8515" y="21421"/>
                    <a:pt x="7269" y="21421"/>
                  </a:cubicBezTo>
                  <a:cubicBezTo>
                    <a:pt x="6231" y="21421"/>
                    <a:pt x="5192" y="21064"/>
                    <a:pt x="4569" y="21421"/>
                  </a:cubicBezTo>
                  <a:cubicBezTo>
                    <a:pt x="3946" y="21064"/>
                    <a:pt x="3946" y="21064"/>
                    <a:pt x="3946" y="21064"/>
                  </a:cubicBezTo>
                  <a:cubicBezTo>
                    <a:pt x="4569" y="20707"/>
                    <a:pt x="4569" y="20707"/>
                    <a:pt x="4569" y="20707"/>
                  </a:cubicBezTo>
                  <a:cubicBezTo>
                    <a:pt x="5192" y="19636"/>
                    <a:pt x="5192" y="19636"/>
                    <a:pt x="5192" y="19636"/>
                  </a:cubicBezTo>
                  <a:cubicBezTo>
                    <a:pt x="4777" y="18922"/>
                    <a:pt x="4777" y="18922"/>
                    <a:pt x="4777" y="18922"/>
                  </a:cubicBezTo>
                  <a:cubicBezTo>
                    <a:pt x="3323" y="18565"/>
                    <a:pt x="3323" y="18565"/>
                    <a:pt x="3323" y="18565"/>
                  </a:cubicBezTo>
                  <a:cubicBezTo>
                    <a:pt x="2077" y="18922"/>
                    <a:pt x="2077" y="18922"/>
                    <a:pt x="2077" y="18922"/>
                  </a:cubicBezTo>
                  <a:cubicBezTo>
                    <a:pt x="0" y="18565"/>
                    <a:pt x="0" y="18565"/>
                    <a:pt x="0" y="18565"/>
                  </a:cubicBezTo>
                  <a:cubicBezTo>
                    <a:pt x="0" y="18565"/>
                    <a:pt x="831" y="17851"/>
                    <a:pt x="831" y="17673"/>
                  </a:cubicBezTo>
                  <a:cubicBezTo>
                    <a:pt x="1038" y="17673"/>
                    <a:pt x="1869" y="16602"/>
                    <a:pt x="1869" y="16602"/>
                  </a:cubicBezTo>
                  <a:cubicBezTo>
                    <a:pt x="2492" y="15174"/>
                    <a:pt x="2492" y="15174"/>
                    <a:pt x="2492" y="15174"/>
                  </a:cubicBezTo>
                  <a:cubicBezTo>
                    <a:pt x="3115" y="15174"/>
                    <a:pt x="3115" y="15174"/>
                    <a:pt x="3115" y="15174"/>
                  </a:cubicBezTo>
                  <a:cubicBezTo>
                    <a:pt x="3115" y="14460"/>
                    <a:pt x="3115" y="14460"/>
                    <a:pt x="3115" y="14460"/>
                  </a:cubicBezTo>
                  <a:cubicBezTo>
                    <a:pt x="4154" y="13388"/>
                    <a:pt x="4154" y="13388"/>
                    <a:pt x="4154" y="13388"/>
                  </a:cubicBezTo>
                  <a:cubicBezTo>
                    <a:pt x="4362" y="12139"/>
                    <a:pt x="4362" y="12139"/>
                    <a:pt x="4362" y="12139"/>
                  </a:cubicBezTo>
                  <a:cubicBezTo>
                    <a:pt x="5815" y="11068"/>
                    <a:pt x="5815" y="11068"/>
                    <a:pt x="5815" y="11068"/>
                  </a:cubicBezTo>
                  <a:cubicBezTo>
                    <a:pt x="6438" y="10354"/>
                    <a:pt x="6438" y="10354"/>
                    <a:pt x="6438" y="10354"/>
                  </a:cubicBezTo>
                  <a:cubicBezTo>
                    <a:pt x="7477" y="10175"/>
                    <a:pt x="7477" y="10175"/>
                    <a:pt x="7477" y="10175"/>
                  </a:cubicBezTo>
                  <a:cubicBezTo>
                    <a:pt x="8100" y="10889"/>
                    <a:pt x="8100" y="10889"/>
                    <a:pt x="8100" y="10889"/>
                  </a:cubicBezTo>
                  <a:cubicBezTo>
                    <a:pt x="9138" y="11068"/>
                    <a:pt x="9138" y="11068"/>
                    <a:pt x="9138" y="11068"/>
                  </a:cubicBezTo>
                  <a:cubicBezTo>
                    <a:pt x="9346" y="9997"/>
                    <a:pt x="9346" y="9997"/>
                    <a:pt x="9346" y="9997"/>
                  </a:cubicBezTo>
                  <a:cubicBezTo>
                    <a:pt x="8931" y="8926"/>
                    <a:pt x="8931" y="8926"/>
                    <a:pt x="8931" y="8926"/>
                  </a:cubicBezTo>
                  <a:cubicBezTo>
                    <a:pt x="8308" y="8212"/>
                    <a:pt x="8308" y="8212"/>
                    <a:pt x="8308" y="8212"/>
                  </a:cubicBezTo>
                  <a:cubicBezTo>
                    <a:pt x="6854" y="8033"/>
                    <a:pt x="6854" y="8033"/>
                    <a:pt x="6854" y="8033"/>
                  </a:cubicBezTo>
                  <a:cubicBezTo>
                    <a:pt x="6438" y="8390"/>
                    <a:pt x="6438" y="8390"/>
                    <a:pt x="6438" y="8390"/>
                  </a:cubicBezTo>
                  <a:cubicBezTo>
                    <a:pt x="5400" y="8390"/>
                    <a:pt x="5400" y="8390"/>
                    <a:pt x="5400" y="8390"/>
                  </a:cubicBezTo>
                  <a:cubicBezTo>
                    <a:pt x="4154" y="8033"/>
                    <a:pt x="4154" y="8033"/>
                    <a:pt x="4154" y="8033"/>
                  </a:cubicBezTo>
                  <a:cubicBezTo>
                    <a:pt x="3323" y="6962"/>
                    <a:pt x="3323" y="6962"/>
                    <a:pt x="3323" y="6962"/>
                  </a:cubicBezTo>
                  <a:cubicBezTo>
                    <a:pt x="3323" y="5534"/>
                    <a:pt x="3323" y="5534"/>
                    <a:pt x="3323" y="5534"/>
                  </a:cubicBezTo>
                  <a:cubicBezTo>
                    <a:pt x="2492" y="3927"/>
                    <a:pt x="2492" y="3927"/>
                    <a:pt x="2492" y="3927"/>
                  </a:cubicBezTo>
                  <a:cubicBezTo>
                    <a:pt x="3323" y="3035"/>
                    <a:pt x="3323" y="3035"/>
                    <a:pt x="3323" y="3035"/>
                  </a:cubicBezTo>
                  <a:cubicBezTo>
                    <a:pt x="4569" y="2678"/>
                    <a:pt x="4569" y="2678"/>
                    <a:pt x="4569" y="2678"/>
                  </a:cubicBezTo>
                  <a:cubicBezTo>
                    <a:pt x="5815" y="3392"/>
                    <a:pt x="5815" y="3392"/>
                    <a:pt x="5815" y="3392"/>
                  </a:cubicBezTo>
                  <a:cubicBezTo>
                    <a:pt x="7062" y="4106"/>
                    <a:pt x="7062" y="4106"/>
                    <a:pt x="7062" y="4106"/>
                  </a:cubicBezTo>
                  <a:cubicBezTo>
                    <a:pt x="7062" y="5177"/>
                    <a:pt x="7062" y="5177"/>
                    <a:pt x="7062" y="5177"/>
                  </a:cubicBezTo>
                  <a:cubicBezTo>
                    <a:pt x="8515" y="5534"/>
                    <a:pt x="8515" y="5534"/>
                    <a:pt x="8515" y="5534"/>
                  </a:cubicBezTo>
                  <a:cubicBezTo>
                    <a:pt x="9138" y="4641"/>
                    <a:pt x="9138" y="4641"/>
                    <a:pt x="9138" y="4641"/>
                  </a:cubicBezTo>
                  <a:cubicBezTo>
                    <a:pt x="10800" y="4284"/>
                    <a:pt x="10800" y="4284"/>
                    <a:pt x="10800" y="4284"/>
                  </a:cubicBezTo>
                  <a:cubicBezTo>
                    <a:pt x="10800" y="4284"/>
                    <a:pt x="11215" y="3213"/>
                    <a:pt x="11215" y="3213"/>
                  </a:cubicBezTo>
                  <a:cubicBezTo>
                    <a:pt x="11423" y="3035"/>
                    <a:pt x="12046" y="1964"/>
                    <a:pt x="12046" y="1964"/>
                  </a:cubicBezTo>
                  <a:cubicBezTo>
                    <a:pt x="12046" y="179"/>
                    <a:pt x="12046" y="179"/>
                    <a:pt x="12046" y="179"/>
                  </a:cubicBezTo>
                  <a:cubicBezTo>
                    <a:pt x="13085" y="0"/>
                    <a:pt x="13085" y="0"/>
                    <a:pt x="13085" y="0"/>
                  </a:cubicBezTo>
                  <a:cubicBezTo>
                    <a:pt x="14123" y="1071"/>
                    <a:pt x="14123" y="1071"/>
                    <a:pt x="14123" y="1071"/>
                  </a:cubicBezTo>
                  <a:cubicBezTo>
                    <a:pt x="16200" y="1964"/>
                    <a:pt x="16200" y="1964"/>
                    <a:pt x="16200" y="1964"/>
                  </a:cubicBezTo>
                  <a:cubicBezTo>
                    <a:pt x="18069" y="3035"/>
                    <a:pt x="18069" y="3035"/>
                    <a:pt x="18069" y="3035"/>
                  </a:cubicBezTo>
                  <a:cubicBezTo>
                    <a:pt x="19108" y="2142"/>
                    <a:pt x="19108" y="2142"/>
                    <a:pt x="19108" y="2142"/>
                  </a:cubicBezTo>
                  <a:cubicBezTo>
                    <a:pt x="21392" y="4106"/>
                    <a:pt x="21392" y="4106"/>
                    <a:pt x="21392" y="4106"/>
                  </a:cubicBezTo>
                  <a:cubicBezTo>
                    <a:pt x="21600" y="6783"/>
                    <a:pt x="21600" y="6783"/>
                    <a:pt x="21600" y="6783"/>
                  </a:cubicBezTo>
                  <a:cubicBezTo>
                    <a:pt x="21185" y="7855"/>
                    <a:pt x="21185" y="7855"/>
                    <a:pt x="21185" y="7855"/>
                  </a:cubicBezTo>
                  <a:cubicBezTo>
                    <a:pt x="19523" y="7855"/>
                    <a:pt x="19523" y="7855"/>
                    <a:pt x="19523" y="7855"/>
                  </a:cubicBezTo>
                  <a:cubicBezTo>
                    <a:pt x="18900" y="8747"/>
                    <a:pt x="18900" y="8747"/>
                    <a:pt x="18900" y="8747"/>
                  </a:cubicBezTo>
                  <a:cubicBezTo>
                    <a:pt x="19315" y="9461"/>
                    <a:pt x="19315" y="9461"/>
                    <a:pt x="19315" y="9461"/>
                  </a:cubicBezTo>
                  <a:cubicBezTo>
                    <a:pt x="18485" y="10354"/>
                    <a:pt x="18485" y="10354"/>
                    <a:pt x="18485" y="10354"/>
                  </a:cubicBezTo>
                  <a:cubicBezTo>
                    <a:pt x="17654" y="10354"/>
                    <a:pt x="17654" y="10354"/>
                    <a:pt x="17654" y="10354"/>
                  </a:cubicBezTo>
                  <a:cubicBezTo>
                    <a:pt x="17862" y="11603"/>
                    <a:pt x="17862" y="11603"/>
                    <a:pt x="17862" y="11603"/>
                  </a:cubicBezTo>
                  <a:cubicBezTo>
                    <a:pt x="19108" y="11960"/>
                    <a:pt x="19108" y="11960"/>
                    <a:pt x="19108" y="11960"/>
                  </a:cubicBezTo>
                  <a:cubicBezTo>
                    <a:pt x="20562" y="12317"/>
                    <a:pt x="20562" y="12317"/>
                    <a:pt x="20562" y="12317"/>
                  </a:cubicBezTo>
                  <a:cubicBezTo>
                    <a:pt x="21392" y="13567"/>
                    <a:pt x="21392" y="13567"/>
                    <a:pt x="21392" y="13567"/>
                  </a:cubicBezTo>
                  <a:lnTo>
                    <a:pt x="20562" y="14817"/>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74" name="Shape"/>
            <p:cNvSpPr/>
            <p:nvPr/>
          </p:nvSpPr>
          <p:spPr>
            <a:xfrm>
              <a:off x="2279265" y="2988523"/>
              <a:ext cx="661295" cy="683060"/>
            </a:xfrm>
            <a:custGeom>
              <a:avLst/>
              <a:gdLst/>
              <a:ahLst/>
              <a:cxnLst>
                <a:cxn ang="0">
                  <a:pos x="wd2" y="hd2"/>
                </a:cxn>
                <a:cxn ang="5400000">
                  <a:pos x="wd2" y="hd2"/>
                </a:cxn>
                <a:cxn ang="10800000">
                  <a:pos x="wd2" y="hd2"/>
                </a:cxn>
                <a:cxn ang="16200000">
                  <a:pos x="wd2" y="hd2"/>
                </a:cxn>
              </a:cxnLst>
              <a:rect l="0" t="0" r="r" b="b"/>
              <a:pathLst>
                <a:path w="21600" h="21600" extrusionOk="0">
                  <a:moveTo>
                    <a:pt x="14606" y="0"/>
                  </a:moveTo>
                  <a:lnTo>
                    <a:pt x="15429" y="533"/>
                  </a:lnTo>
                  <a:lnTo>
                    <a:pt x="15291" y="1124"/>
                  </a:lnTo>
                  <a:lnTo>
                    <a:pt x="17897" y="2959"/>
                  </a:lnTo>
                  <a:lnTo>
                    <a:pt x="18309" y="3965"/>
                  </a:lnTo>
                  <a:lnTo>
                    <a:pt x="19131" y="4557"/>
                  </a:lnTo>
                  <a:lnTo>
                    <a:pt x="19131" y="5799"/>
                  </a:lnTo>
                  <a:lnTo>
                    <a:pt x="18720" y="6450"/>
                  </a:lnTo>
                  <a:lnTo>
                    <a:pt x="18720" y="7634"/>
                  </a:lnTo>
                  <a:lnTo>
                    <a:pt x="18583" y="8640"/>
                  </a:lnTo>
                  <a:lnTo>
                    <a:pt x="19269" y="9528"/>
                  </a:lnTo>
                  <a:lnTo>
                    <a:pt x="19131" y="10119"/>
                  </a:lnTo>
                  <a:lnTo>
                    <a:pt x="18583" y="10770"/>
                  </a:lnTo>
                  <a:lnTo>
                    <a:pt x="18857" y="11599"/>
                  </a:lnTo>
                  <a:lnTo>
                    <a:pt x="20023" y="11954"/>
                  </a:lnTo>
                  <a:lnTo>
                    <a:pt x="20297" y="13197"/>
                  </a:lnTo>
                  <a:lnTo>
                    <a:pt x="21189" y="13433"/>
                  </a:lnTo>
                  <a:lnTo>
                    <a:pt x="20983" y="14321"/>
                  </a:lnTo>
                  <a:lnTo>
                    <a:pt x="21189" y="15327"/>
                  </a:lnTo>
                  <a:lnTo>
                    <a:pt x="21600" y="15682"/>
                  </a:lnTo>
                  <a:lnTo>
                    <a:pt x="21326" y="17043"/>
                  </a:lnTo>
                  <a:lnTo>
                    <a:pt x="21600" y="17753"/>
                  </a:lnTo>
                  <a:lnTo>
                    <a:pt x="20571" y="18286"/>
                  </a:lnTo>
                  <a:lnTo>
                    <a:pt x="19749" y="17872"/>
                  </a:lnTo>
                  <a:lnTo>
                    <a:pt x="19474" y="18404"/>
                  </a:lnTo>
                  <a:lnTo>
                    <a:pt x="18583" y="18168"/>
                  </a:lnTo>
                  <a:lnTo>
                    <a:pt x="17897" y="18759"/>
                  </a:lnTo>
                  <a:lnTo>
                    <a:pt x="17897" y="19351"/>
                  </a:lnTo>
                  <a:lnTo>
                    <a:pt x="17554" y="20239"/>
                  </a:lnTo>
                  <a:lnTo>
                    <a:pt x="17280" y="21245"/>
                  </a:lnTo>
                  <a:lnTo>
                    <a:pt x="16320" y="20712"/>
                  </a:lnTo>
                  <a:lnTo>
                    <a:pt x="14606" y="21600"/>
                  </a:lnTo>
                  <a:lnTo>
                    <a:pt x="13989" y="20712"/>
                  </a:lnTo>
                  <a:lnTo>
                    <a:pt x="12754" y="20712"/>
                  </a:lnTo>
                  <a:lnTo>
                    <a:pt x="11177" y="20239"/>
                  </a:lnTo>
                  <a:lnTo>
                    <a:pt x="9874" y="20831"/>
                  </a:lnTo>
                  <a:lnTo>
                    <a:pt x="8571" y="19765"/>
                  </a:lnTo>
                  <a:lnTo>
                    <a:pt x="7886" y="20357"/>
                  </a:lnTo>
                  <a:lnTo>
                    <a:pt x="6583" y="19647"/>
                  </a:lnTo>
                  <a:lnTo>
                    <a:pt x="5143" y="18996"/>
                  </a:lnTo>
                  <a:lnTo>
                    <a:pt x="4457" y="18286"/>
                  </a:lnTo>
                  <a:lnTo>
                    <a:pt x="3703" y="18404"/>
                  </a:lnTo>
                  <a:lnTo>
                    <a:pt x="2880" y="19115"/>
                  </a:lnTo>
                  <a:lnTo>
                    <a:pt x="2469" y="18286"/>
                  </a:lnTo>
                  <a:lnTo>
                    <a:pt x="1440" y="18168"/>
                  </a:lnTo>
                  <a:lnTo>
                    <a:pt x="0" y="16807"/>
                  </a:lnTo>
                  <a:lnTo>
                    <a:pt x="1029" y="15801"/>
                  </a:lnTo>
                  <a:lnTo>
                    <a:pt x="1303" y="14676"/>
                  </a:lnTo>
                  <a:lnTo>
                    <a:pt x="2743" y="14795"/>
                  </a:lnTo>
                  <a:lnTo>
                    <a:pt x="3429" y="14439"/>
                  </a:lnTo>
                  <a:lnTo>
                    <a:pt x="3840" y="13315"/>
                  </a:lnTo>
                  <a:lnTo>
                    <a:pt x="4594" y="13078"/>
                  </a:lnTo>
                  <a:lnTo>
                    <a:pt x="5417" y="13729"/>
                  </a:lnTo>
                  <a:lnTo>
                    <a:pt x="6309" y="13078"/>
                  </a:lnTo>
                  <a:lnTo>
                    <a:pt x="5691" y="12368"/>
                  </a:lnTo>
                  <a:lnTo>
                    <a:pt x="6720" y="11836"/>
                  </a:lnTo>
                  <a:lnTo>
                    <a:pt x="7749" y="11836"/>
                  </a:lnTo>
                  <a:lnTo>
                    <a:pt x="8709" y="11007"/>
                  </a:lnTo>
                  <a:lnTo>
                    <a:pt x="8023" y="10238"/>
                  </a:lnTo>
                  <a:lnTo>
                    <a:pt x="8846" y="9528"/>
                  </a:lnTo>
                  <a:lnTo>
                    <a:pt x="8846" y="8640"/>
                  </a:lnTo>
                  <a:lnTo>
                    <a:pt x="8297" y="8048"/>
                  </a:lnTo>
                  <a:lnTo>
                    <a:pt x="8434" y="7042"/>
                  </a:lnTo>
                  <a:lnTo>
                    <a:pt x="8983" y="6332"/>
                  </a:lnTo>
                  <a:lnTo>
                    <a:pt x="10286" y="6332"/>
                  </a:lnTo>
                  <a:lnTo>
                    <a:pt x="12137" y="3965"/>
                  </a:lnTo>
                  <a:lnTo>
                    <a:pt x="12891" y="3196"/>
                  </a:lnTo>
                  <a:lnTo>
                    <a:pt x="12891" y="2130"/>
                  </a:lnTo>
                  <a:lnTo>
                    <a:pt x="13851" y="1716"/>
                  </a:lnTo>
                  <a:lnTo>
                    <a:pt x="13714" y="888"/>
                  </a:lnTo>
                  <a:lnTo>
                    <a:pt x="14263" y="237"/>
                  </a:lnTo>
                  <a:lnTo>
                    <a:pt x="14606" y="0"/>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75" name="Shape"/>
            <p:cNvSpPr/>
            <p:nvPr/>
          </p:nvSpPr>
          <p:spPr>
            <a:xfrm>
              <a:off x="3530470" y="3417070"/>
              <a:ext cx="957302" cy="625047"/>
            </a:xfrm>
            <a:custGeom>
              <a:avLst/>
              <a:gdLst/>
              <a:ahLst/>
              <a:cxnLst>
                <a:cxn ang="0">
                  <a:pos x="wd2" y="hd2"/>
                </a:cxn>
                <a:cxn ang="5400000">
                  <a:pos x="wd2" y="hd2"/>
                </a:cxn>
                <a:cxn ang="10800000">
                  <a:pos x="wd2" y="hd2"/>
                </a:cxn>
                <a:cxn ang="16200000">
                  <a:pos x="wd2" y="hd2"/>
                </a:cxn>
              </a:cxnLst>
              <a:rect l="0" t="0" r="r" b="b"/>
              <a:pathLst>
                <a:path w="21600" h="21600" extrusionOk="0">
                  <a:moveTo>
                    <a:pt x="900" y="13257"/>
                  </a:moveTo>
                  <a:lnTo>
                    <a:pt x="1468" y="13387"/>
                  </a:lnTo>
                  <a:lnTo>
                    <a:pt x="2084" y="14163"/>
                  </a:lnTo>
                  <a:lnTo>
                    <a:pt x="3268" y="14163"/>
                  </a:lnTo>
                  <a:lnTo>
                    <a:pt x="5258" y="15133"/>
                  </a:lnTo>
                  <a:lnTo>
                    <a:pt x="6916" y="17978"/>
                  </a:lnTo>
                  <a:lnTo>
                    <a:pt x="8384" y="17978"/>
                  </a:lnTo>
                  <a:lnTo>
                    <a:pt x="9095" y="18884"/>
                  </a:lnTo>
                  <a:lnTo>
                    <a:pt x="10468" y="18754"/>
                  </a:lnTo>
                  <a:lnTo>
                    <a:pt x="10942" y="17978"/>
                  </a:lnTo>
                  <a:lnTo>
                    <a:pt x="11653" y="18366"/>
                  </a:lnTo>
                  <a:lnTo>
                    <a:pt x="11558" y="20242"/>
                  </a:lnTo>
                  <a:lnTo>
                    <a:pt x="11747" y="20630"/>
                  </a:lnTo>
                  <a:lnTo>
                    <a:pt x="11558" y="21083"/>
                  </a:lnTo>
                  <a:lnTo>
                    <a:pt x="11842" y="21600"/>
                  </a:lnTo>
                  <a:lnTo>
                    <a:pt x="12742" y="20242"/>
                  </a:lnTo>
                  <a:lnTo>
                    <a:pt x="13642" y="20501"/>
                  </a:lnTo>
                  <a:lnTo>
                    <a:pt x="14211" y="19854"/>
                  </a:lnTo>
                  <a:lnTo>
                    <a:pt x="15489" y="19983"/>
                  </a:lnTo>
                  <a:lnTo>
                    <a:pt x="16674" y="18754"/>
                  </a:lnTo>
                  <a:lnTo>
                    <a:pt x="17668" y="18754"/>
                  </a:lnTo>
                  <a:lnTo>
                    <a:pt x="17858" y="19013"/>
                  </a:lnTo>
                  <a:lnTo>
                    <a:pt x="18474" y="18366"/>
                  </a:lnTo>
                  <a:lnTo>
                    <a:pt x="18853" y="18754"/>
                  </a:lnTo>
                  <a:lnTo>
                    <a:pt x="20037" y="17526"/>
                  </a:lnTo>
                  <a:lnTo>
                    <a:pt x="20226" y="17526"/>
                  </a:lnTo>
                  <a:lnTo>
                    <a:pt x="20416" y="16038"/>
                  </a:lnTo>
                  <a:lnTo>
                    <a:pt x="20937" y="15004"/>
                  </a:lnTo>
                  <a:lnTo>
                    <a:pt x="21600" y="14745"/>
                  </a:lnTo>
                  <a:lnTo>
                    <a:pt x="21411" y="13775"/>
                  </a:lnTo>
                  <a:lnTo>
                    <a:pt x="20842" y="13257"/>
                  </a:lnTo>
                  <a:lnTo>
                    <a:pt x="19942" y="13257"/>
                  </a:lnTo>
                  <a:lnTo>
                    <a:pt x="19753" y="12546"/>
                  </a:lnTo>
                  <a:lnTo>
                    <a:pt x="19468" y="11059"/>
                  </a:lnTo>
                  <a:lnTo>
                    <a:pt x="20747" y="8795"/>
                  </a:lnTo>
                  <a:lnTo>
                    <a:pt x="20321" y="8278"/>
                  </a:lnTo>
                  <a:lnTo>
                    <a:pt x="19374" y="8278"/>
                  </a:lnTo>
                  <a:lnTo>
                    <a:pt x="19232" y="7178"/>
                  </a:lnTo>
                  <a:lnTo>
                    <a:pt x="18047" y="5174"/>
                  </a:lnTo>
                  <a:lnTo>
                    <a:pt x="16011" y="5303"/>
                  </a:lnTo>
                  <a:lnTo>
                    <a:pt x="15489" y="5562"/>
                  </a:lnTo>
                  <a:lnTo>
                    <a:pt x="14826" y="5303"/>
                  </a:lnTo>
                  <a:lnTo>
                    <a:pt x="14495" y="4333"/>
                  </a:lnTo>
                  <a:lnTo>
                    <a:pt x="15111" y="3557"/>
                  </a:lnTo>
                  <a:lnTo>
                    <a:pt x="14400" y="1487"/>
                  </a:lnTo>
                  <a:lnTo>
                    <a:pt x="13026" y="453"/>
                  </a:lnTo>
                  <a:lnTo>
                    <a:pt x="11747" y="1358"/>
                  </a:lnTo>
                  <a:lnTo>
                    <a:pt x="11558" y="2328"/>
                  </a:lnTo>
                  <a:lnTo>
                    <a:pt x="10658" y="1487"/>
                  </a:lnTo>
                  <a:lnTo>
                    <a:pt x="10089" y="1811"/>
                  </a:lnTo>
                  <a:lnTo>
                    <a:pt x="9284" y="711"/>
                  </a:lnTo>
                  <a:lnTo>
                    <a:pt x="8574" y="1099"/>
                  </a:lnTo>
                  <a:lnTo>
                    <a:pt x="7389" y="970"/>
                  </a:lnTo>
                  <a:lnTo>
                    <a:pt x="7105" y="453"/>
                  </a:lnTo>
                  <a:lnTo>
                    <a:pt x="5921" y="453"/>
                  </a:lnTo>
                  <a:lnTo>
                    <a:pt x="5353" y="0"/>
                  </a:lnTo>
                  <a:lnTo>
                    <a:pt x="4074" y="323"/>
                  </a:lnTo>
                  <a:lnTo>
                    <a:pt x="3363" y="2587"/>
                  </a:lnTo>
                  <a:lnTo>
                    <a:pt x="3363" y="4074"/>
                  </a:lnTo>
                  <a:lnTo>
                    <a:pt x="2463" y="4333"/>
                  </a:lnTo>
                  <a:lnTo>
                    <a:pt x="1374" y="5432"/>
                  </a:lnTo>
                  <a:lnTo>
                    <a:pt x="1279" y="6208"/>
                  </a:lnTo>
                  <a:lnTo>
                    <a:pt x="284" y="7308"/>
                  </a:lnTo>
                  <a:lnTo>
                    <a:pt x="95" y="7437"/>
                  </a:lnTo>
                  <a:lnTo>
                    <a:pt x="0" y="8666"/>
                  </a:lnTo>
                  <a:lnTo>
                    <a:pt x="0" y="9765"/>
                  </a:lnTo>
                  <a:lnTo>
                    <a:pt x="379" y="10024"/>
                  </a:lnTo>
                  <a:lnTo>
                    <a:pt x="379" y="11188"/>
                  </a:lnTo>
                  <a:lnTo>
                    <a:pt x="900" y="12805"/>
                  </a:lnTo>
                  <a:lnTo>
                    <a:pt x="900" y="13257"/>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76" name="Shape"/>
            <p:cNvSpPr/>
            <p:nvPr/>
          </p:nvSpPr>
          <p:spPr>
            <a:xfrm>
              <a:off x="4947523" y="2977295"/>
              <a:ext cx="1501030" cy="1500855"/>
            </a:xfrm>
            <a:custGeom>
              <a:avLst/>
              <a:gdLst/>
              <a:ahLst/>
              <a:cxnLst>
                <a:cxn ang="0">
                  <a:pos x="wd2" y="hd2"/>
                </a:cxn>
                <a:cxn ang="5400000">
                  <a:pos x="wd2" y="hd2"/>
                </a:cxn>
                <a:cxn ang="10800000">
                  <a:pos x="wd2" y="hd2"/>
                </a:cxn>
                <a:cxn ang="16200000">
                  <a:pos x="wd2" y="hd2"/>
                </a:cxn>
              </a:cxnLst>
              <a:rect l="0" t="0" r="r" b="b"/>
              <a:pathLst>
                <a:path w="21600" h="21600" extrusionOk="0">
                  <a:moveTo>
                    <a:pt x="9005" y="0"/>
                  </a:moveTo>
                  <a:cubicBezTo>
                    <a:pt x="8564" y="281"/>
                    <a:pt x="8564" y="281"/>
                    <a:pt x="8564" y="281"/>
                  </a:cubicBezTo>
                  <a:cubicBezTo>
                    <a:pt x="8187" y="337"/>
                    <a:pt x="8187" y="337"/>
                    <a:pt x="8187" y="337"/>
                  </a:cubicBezTo>
                  <a:cubicBezTo>
                    <a:pt x="7557" y="729"/>
                    <a:pt x="7557" y="729"/>
                    <a:pt x="7557" y="729"/>
                  </a:cubicBezTo>
                  <a:cubicBezTo>
                    <a:pt x="7494" y="1178"/>
                    <a:pt x="7494" y="1178"/>
                    <a:pt x="7494" y="1178"/>
                  </a:cubicBezTo>
                  <a:cubicBezTo>
                    <a:pt x="7683" y="1571"/>
                    <a:pt x="7683" y="1571"/>
                    <a:pt x="7683" y="1571"/>
                  </a:cubicBezTo>
                  <a:cubicBezTo>
                    <a:pt x="7620" y="1964"/>
                    <a:pt x="7620" y="1964"/>
                    <a:pt x="7620" y="1964"/>
                  </a:cubicBezTo>
                  <a:cubicBezTo>
                    <a:pt x="7620" y="2356"/>
                    <a:pt x="7620" y="2356"/>
                    <a:pt x="7620" y="2356"/>
                  </a:cubicBezTo>
                  <a:cubicBezTo>
                    <a:pt x="8187" y="2917"/>
                    <a:pt x="8187" y="2917"/>
                    <a:pt x="8187" y="2917"/>
                  </a:cubicBezTo>
                  <a:cubicBezTo>
                    <a:pt x="8061" y="3198"/>
                    <a:pt x="8061" y="3198"/>
                    <a:pt x="8061" y="3198"/>
                  </a:cubicBezTo>
                  <a:cubicBezTo>
                    <a:pt x="8250" y="3535"/>
                    <a:pt x="8250" y="3535"/>
                    <a:pt x="8250" y="3535"/>
                  </a:cubicBezTo>
                  <a:cubicBezTo>
                    <a:pt x="7872" y="3871"/>
                    <a:pt x="7872" y="3871"/>
                    <a:pt x="7872" y="3871"/>
                  </a:cubicBezTo>
                  <a:cubicBezTo>
                    <a:pt x="7872" y="4432"/>
                    <a:pt x="7872" y="4432"/>
                    <a:pt x="7872" y="4432"/>
                  </a:cubicBezTo>
                  <a:cubicBezTo>
                    <a:pt x="7620" y="4713"/>
                    <a:pt x="7620" y="4713"/>
                    <a:pt x="7620" y="4713"/>
                  </a:cubicBezTo>
                  <a:cubicBezTo>
                    <a:pt x="7053" y="5105"/>
                    <a:pt x="7053" y="5105"/>
                    <a:pt x="7053" y="5105"/>
                  </a:cubicBezTo>
                  <a:cubicBezTo>
                    <a:pt x="7116" y="5835"/>
                    <a:pt x="7116" y="5835"/>
                    <a:pt x="7116" y="5835"/>
                  </a:cubicBezTo>
                  <a:cubicBezTo>
                    <a:pt x="6990" y="6340"/>
                    <a:pt x="6990" y="6340"/>
                    <a:pt x="6990" y="6340"/>
                  </a:cubicBezTo>
                  <a:cubicBezTo>
                    <a:pt x="7620" y="6732"/>
                    <a:pt x="7620" y="6732"/>
                    <a:pt x="7620" y="6732"/>
                  </a:cubicBezTo>
                  <a:cubicBezTo>
                    <a:pt x="7998" y="6676"/>
                    <a:pt x="7998" y="6676"/>
                    <a:pt x="7998" y="6676"/>
                  </a:cubicBezTo>
                  <a:cubicBezTo>
                    <a:pt x="8250" y="7406"/>
                    <a:pt x="8250" y="7406"/>
                    <a:pt x="8250" y="7406"/>
                  </a:cubicBezTo>
                  <a:cubicBezTo>
                    <a:pt x="7935" y="7518"/>
                    <a:pt x="7935" y="7518"/>
                    <a:pt x="7935" y="7518"/>
                  </a:cubicBezTo>
                  <a:cubicBezTo>
                    <a:pt x="7935" y="7911"/>
                    <a:pt x="7935" y="7911"/>
                    <a:pt x="7935" y="7911"/>
                  </a:cubicBezTo>
                  <a:cubicBezTo>
                    <a:pt x="8313" y="7967"/>
                    <a:pt x="8313" y="7967"/>
                    <a:pt x="8313" y="7967"/>
                  </a:cubicBezTo>
                  <a:cubicBezTo>
                    <a:pt x="8501" y="8696"/>
                    <a:pt x="8501" y="8696"/>
                    <a:pt x="8501" y="8696"/>
                  </a:cubicBezTo>
                  <a:cubicBezTo>
                    <a:pt x="8124" y="9033"/>
                    <a:pt x="8124" y="9033"/>
                    <a:pt x="8124" y="9033"/>
                  </a:cubicBezTo>
                  <a:cubicBezTo>
                    <a:pt x="7872" y="9369"/>
                    <a:pt x="7872" y="9369"/>
                    <a:pt x="7872" y="9369"/>
                  </a:cubicBezTo>
                  <a:cubicBezTo>
                    <a:pt x="7368" y="9313"/>
                    <a:pt x="7368" y="9313"/>
                    <a:pt x="7368" y="9313"/>
                  </a:cubicBezTo>
                  <a:cubicBezTo>
                    <a:pt x="7116" y="9145"/>
                    <a:pt x="7116" y="9145"/>
                    <a:pt x="7116" y="9145"/>
                  </a:cubicBezTo>
                  <a:cubicBezTo>
                    <a:pt x="6675" y="9089"/>
                    <a:pt x="6675" y="9089"/>
                    <a:pt x="6675" y="9089"/>
                  </a:cubicBezTo>
                  <a:cubicBezTo>
                    <a:pt x="6360" y="8752"/>
                    <a:pt x="6360" y="8752"/>
                    <a:pt x="6360" y="8752"/>
                  </a:cubicBezTo>
                  <a:cubicBezTo>
                    <a:pt x="5983" y="8864"/>
                    <a:pt x="5983" y="8864"/>
                    <a:pt x="5983" y="8864"/>
                  </a:cubicBezTo>
                  <a:cubicBezTo>
                    <a:pt x="5731" y="9145"/>
                    <a:pt x="5731" y="9145"/>
                    <a:pt x="5731" y="9145"/>
                  </a:cubicBezTo>
                  <a:cubicBezTo>
                    <a:pt x="5857" y="9650"/>
                    <a:pt x="5857" y="9650"/>
                    <a:pt x="5857" y="9650"/>
                  </a:cubicBezTo>
                  <a:cubicBezTo>
                    <a:pt x="4849" y="10716"/>
                    <a:pt x="4849" y="10716"/>
                    <a:pt x="4849" y="10716"/>
                  </a:cubicBezTo>
                  <a:cubicBezTo>
                    <a:pt x="4597" y="11501"/>
                    <a:pt x="4597" y="11501"/>
                    <a:pt x="4597" y="11501"/>
                  </a:cubicBezTo>
                  <a:cubicBezTo>
                    <a:pt x="4786" y="11838"/>
                    <a:pt x="4786" y="11838"/>
                    <a:pt x="4786" y="11838"/>
                  </a:cubicBezTo>
                  <a:cubicBezTo>
                    <a:pt x="4660" y="12118"/>
                    <a:pt x="4660" y="12118"/>
                    <a:pt x="4660" y="12118"/>
                  </a:cubicBezTo>
                  <a:cubicBezTo>
                    <a:pt x="4219" y="11894"/>
                    <a:pt x="4219" y="11894"/>
                    <a:pt x="4219" y="11894"/>
                  </a:cubicBezTo>
                  <a:cubicBezTo>
                    <a:pt x="3841" y="11333"/>
                    <a:pt x="3841" y="11333"/>
                    <a:pt x="3841" y="11333"/>
                  </a:cubicBezTo>
                  <a:cubicBezTo>
                    <a:pt x="3527" y="11109"/>
                    <a:pt x="3527" y="11109"/>
                    <a:pt x="3527" y="11109"/>
                  </a:cubicBezTo>
                  <a:cubicBezTo>
                    <a:pt x="3338" y="11277"/>
                    <a:pt x="3338" y="11277"/>
                    <a:pt x="3338" y="11277"/>
                  </a:cubicBezTo>
                  <a:cubicBezTo>
                    <a:pt x="2960" y="11726"/>
                    <a:pt x="2960" y="11726"/>
                    <a:pt x="2960" y="11726"/>
                  </a:cubicBezTo>
                  <a:cubicBezTo>
                    <a:pt x="2267" y="11782"/>
                    <a:pt x="2267" y="11782"/>
                    <a:pt x="2267" y="11782"/>
                  </a:cubicBezTo>
                  <a:cubicBezTo>
                    <a:pt x="1826" y="11838"/>
                    <a:pt x="1826" y="11838"/>
                    <a:pt x="1826" y="11838"/>
                  </a:cubicBezTo>
                  <a:cubicBezTo>
                    <a:pt x="1763" y="12399"/>
                    <a:pt x="1763" y="12399"/>
                    <a:pt x="1763" y="12399"/>
                  </a:cubicBezTo>
                  <a:cubicBezTo>
                    <a:pt x="1448" y="12623"/>
                    <a:pt x="1448" y="12623"/>
                    <a:pt x="1448" y="12623"/>
                  </a:cubicBezTo>
                  <a:cubicBezTo>
                    <a:pt x="1511" y="13016"/>
                    <a:pt x="1511" y="13016"/>
                    <a:pt x="1511" y="13016"/>
                  </a:cubicBezTo>
                  <a:cubicBezTo>
                    <a:pt x="1889" y="13465"/>
                    <a:pt x="1889" y="13465"/>
                    <a:pt x="1889" y="13465"/>
                  </a:cubicBezTo>
                  <a:cubicBezTo>
                    <a:pt x="2015" y="14026"/>
                    <a:pt x="2015" y="14026"/>
                    <a:pt x="2015" y="14026"/>
                  </a:cubicBezTo>
                  <a:cubicBezTo>
                    <a:pt x="1637" y="14363"/>
                    <a:pt x="1637" y="14363"/>
                    <a:pt x="1637" y="14363"/>
                  </a:cubicBezTo>
                  <a:cubicBezTo>
                    <a:pt x="1322" y="14587"/>
                    <a:pt x="1322" y="14587"/>
                    <a:pt x="1322" y="14587"/>
                  </a:cubicBezTo>
                  <a:cubicBezTo>
                    <a:pt x="1008" y="14643"/>
                    <a:pt x="1008" y="14643"/>
                    <a:pt x="1008" y="14643"/>
                  </a:cubicBezTo>
                  <a:cubicBezTo>
                    <a:pt x="882" y="15204"/>
                    <a:pt x="882" y="15204"/>
                    <a:pt x="882" y="15204"/>
                  </a:cubicBezTo>
                  <a:cubicBezTo>
                    <a:pt x="1197" y="15653"/>
                    <a:pt x="1197" y="15653"/>
                    <a:pt x="1197" y="15653"/>
                  </a:cubicBezTo>
                  <a:cubicBezTo>
                    <a:pt x="1008" y="16046"/>
                    <a:pt x="1008" y="16046"/>
                    <a:pt x="1008" y="16046"/>
                  </a:cubicBezTo>
                  <a:cubicBezTo>
                    <a:pt x="1134" y="16663"/>
                    <a:pt x="1134" y="16663"/>
                    <a:pt x="1134" y="16663"/>
                  </a:cubicBezTo>
                  <a:cubicBezTo>
                    <a:pt x="1008" y="16887"/>
                    <a:pt x="1008" y="16887"/>
                    <a:pt x="1008" y="16887"/>
                  </a:cubicBezTo>
                  <a:cubicBezTo>
                    <a:pt x="1008" y="17168"/>
                    <a:pt x="1008" y="17168"/>
                    <a:pt x="1008" y="17168"/>
                  </a:cubicBezTo>
                  <a:cubicBezTo>
                    <a:pt x="567" y="17224"/>
                    <a:pt x="567" y="17224"/>
                    <a:pt x="567" y="17224"/>
                  </a:cubicBezTo>
                  <a:cubicBezTo>
                    <a:pt x="252" y="17392"/>
                    <a:pt x="252" y="17392"/>
                    <a:pt x="252" y="17392"/>
                  </a:cubicBezTo>
                  <a:cubicBezTo>
                    <a:pt x="0" y="17504"/>
                    <a:pt x="0" y="17504"/>
                    <a:pt x="0" y="17504"/>
                  </a:cubicBezTo>
                  <a:cubicBezTo>
                    <a:pt x="126" y="18009"/>
                    <a:pt x="126" y="18009"/>
                    <a:pt x="126" y="18009"/>
                  </a:cubicBezTo>
                  <a:cubicBezTo>
                    <a:pt x="1322" y="18570"/>
                    <a:pt x="1322" y="18570"/>
                    <a:pt x="1322" y="18570"/>
                  </a:cubicBezTo>
                  <a:cubicBezTo>
                    <a:pt x="1889" y="18683"/>
                    <a:pt x="1889" y="18683"/>
                    <a:pt x="1889" y="18683"/>
                  </a:cubicBezTo>
                  <a:cubicBezTo>
                    <a:pt x="2582" y="18851"/>
                    <a:pt x="2582" y="18851"/>
                    <a:pt x="2582" y="18851"/>
                  </a:cubicBezTo>
                  <a:cubicBezTo>
                    <a:pt x="3149" y="19244"/>
                    <a:pt x="3149" y="19244"/>
                    <a:pt x="3149" y="19244"/>
                  </a:cubicBezTo>
                  <a:cubicBezTo>
                    <a:pt x="3904" y="19131"/>
                    <a:pt x="3904" y="19131"/>
                    <a:pt x="3904" y="19131"/>
                  </a:cubicBezTo>
                  <a:cubicBezTo>
                    <a:pt x="4219" y="19524"/>
                    <a:pt x="4219" y="19524"/>
                    <a:pt x="4219" y="19524"/>
                  </a:cubicBezTo>
                  <a:cubicBezTo>
                    <a:pt x="5101" y="18795"/>
                    <a:pt x="5101" y="18795"/>
                    <a:pt x="5101" y="18795"/>
                  </a:cubicBezTo>
                  <a:cubicBezTo>
                    <a:pt x="5479" y="19019"/>
                    <a:pt x="5479" y="19019"/>
                    <a:pt x="5479" y="19019"/>
                  </a:cubicBezTo>
                  <a:cubicBezTo>
                    <a:pt x="5416" y="19188"/>
                    <a:pt x="5416" y="19188"/>
                    <a:pt x="5416" y="19188"/>
                  </a:cubicBezTo>
                  <a:cubicBezTo>
                    <a:pt x="5920" y="19524"/>
                    <a:pt x="5920" y="19524"/>
                    <a:pt x="5920" y="19524"/>
                  </a:cubicBezTo>
                  <a:cubicBezTo>
                    <a:pt x="6486" y="19580"/>
                    <a:pt x="6486" y="19580"/>
                    <a:pt x="6486" y="19580"/>
                  </a:cubicBezTo>
                  <a:cubicBezTo>
                    <a:pt x="7431" y="20254"/>
                    <a:pt x="7431" y="20254"/>
                    <a:pt x="7431" y="20254"/>
                  </a:cubicBezTo>
                  <a:cubicBezTo>
                    <a:pt x="7872" y="20141"/>
                    <a:pt x="7872" y="20141"/>
                    <a:pt x="7872" y="20141"/>
                  </a:cubicBezTo>
                  <a:cubicBezTo>
                    <a:pt x="8501" y="20646"/>
                    <a:pt x="8501" y="20646"/>
                    <a:pt x="8501" y="20646"/>
                  </a:cubicBezTo>
                  <a:cubicBezTo>
                    <a:pt x="9005" y="20590"/>
                    <a:pt x="9005" y="20590"/>
                    <a:pt x="9005" y="20590"/>
                  </a:cubicBezTo>
                  <a:cubicBezTo>
                    <a:pt x="9194" y="21207"/>
                    <a:pt x="9194" y="21207"/>
                    <a:pt x="9194" y="21207"/>
                  </a:cubicBezTo>
                  <a:cubicBezTo>
                    <a:pt x="9761" y="21263"/>
                    <a:pt x="9761" y="21263"/>
                    <a:pt x="9761" y="21263"/>
                  </a:cubicBezTo>
                  <a:cubicBezTo>
                    <a:pt x="10076" y="21600"/>
                    <a:pt x="10076" y="21600"/>
                    <a:pt x="10076" y="21600"/>
                  </a:cubicBezTo>
                  <a:cubicBezTo>
                    <a:pt x="10391" y="21319"/>
                    <a:pt x="10391" y="21319"/>
                    <a:pt x="10391" y="21319"/>
                  </a:cubicBezTo>
                  <a:cubicBezTo>
                    <a:pt x="10706" y="21319"/>
                    <a:pt x="10706" y="21319"/>
                    <a:pt x="10706" y="21319"/>
                  </a:cubicBezTo>
                  <a:cubicBezTo>
                    <a:pt x="10769" y="20702"/>
                    <a:pt x="10769" y="20702"/>
                    <a:pt x="10769" y="20702"/>
                  </a:cubicBezTo>
                  <a:cubicBezTo>
                    <a:pt x="11839" y="19692"/>
                    <a:pt x="11839" y="19692"/>
                    <a:pt x="11839" y="19692"/>
                  </a:cubicBezTo>
                  <a:cubicBezTo>
                    <a:pt x="12028" y="19131"/>
                    <a:pt x="12028" y="19131"/>
                    <a:pt x="12028" y="19131"/>
                  </a:cubicBezTo>
                  <a:cubicBezTo>
                    <a:pt x="13665" y="17561"/>
                    <a:pt x="13665" y="17561"/>
                    <a:pt x="13665" y="17561"/>
                  </a:cubicBezTo>
                  <a:cubicBezTo>
                    <a:pt x="13791" y="16046"/>
                    <a:pt x="13791" y="16046"/>
                    <a:pt x="13791" y="16046"/>
                  </a:cubicBezTo>
                  <a:cubicBezTo>
                    <a:pt x="14106" y="15148"/>
                    <a:pt x="14106" y="15148"/>
                    <a:pt x="14106" y="15148"/>
                  </a:cubicBezTo>
                  <a:cubicBezTo>
                    <a:pt x="13539" y="14980"/>
                    <a:pt x="13539" y="14980"/>
                    <a:pt x="13539" y="14980"/>
                  </a:cubicBezTo>
                  <a:cubicBezTo>
                    <a:pt x="13224" y="13184"/>
                    <a:pt x="13224" y="13184"/>
                    <a:pt x="13224" y="13184"/>
                  </a:cubicBezTo>
                  <a:cubicBezTo>
                    <a:pt x="13602" y="12679"/>
                    <a:pt x="13602" y="12679"/>
                    <a:pt x="13602" y="12679"/>
                  </a:cubicBezTo>
                  <a:cubicBezTo>
                    <a:pt x="13036" y="12343"/>
                    <a:pt x="13036" y="12343"/>
                    <a:pt x="13036" y="12343"/>
                  </a:cubicBezTo>
                  <a:cubicBezTo>
                    <a:pt x="12847" y="11670"/>
                    <a:pt x="12847" y="11670"/>
                    <a:pt x="12847" y="11670"/>
                  </a:cubicBezTo>
                  <a:cubicBezTo>
                    <a:pt x="13350" y="11389"/>
                    <a:pt x="13350" y="11389"/>
                    <a:pt x="13350" y="11389"/>
                  </a:cubicBezTo>
                  <a:cubicBezTo>
                    <a:pt x="13791" y="11501"/>
                    <a:pt x="13791" y="11501"/>
                    <a:pt x="13791" y="11501"/>
                  </a:cubicBezTo>
                  <a:cubicBezTo>
                    <a:pt x="13854" y="10996"/>
                    <a:pt x="13854" y="10996"/>
                    <a:pt x="13854" y="10996"/>
                  </a:cubicBezTo>
                  <a:cubicBezTo>
                    <a:pt x="14106" y="10940"/>
                    <a:pt x="14106" y="10940"/>
                    <a:pt x="14106" y="10940"/>
                  </a:cubicBezTo>
                  <a:cubicBezTo>
                    <a:pt x="14610" y="11052"/>
                    <a:pt x="14610" y="11052"/>
                    <a:pt x="14610" y="11052"/>
                  </a:cubicBezTo>
                  <a:cubicBezTo>
                    <a:pt x="15114" y="10884"/>
                    <a:pt x="15114" y="10884"/>
                    <a:pt x="15114" y="10884"/>
                  </a:cubicBezTo>
                  <a:cubicBezTo>
                    <a:pt x="15051" y="10548"/>
                    <a:pt x="15051" y="10548"/>
                    <a:pt x="15051" y="10548"/>
                  </a:cubicBezTo>
                  <a:cubicBezTo>
                    <a:pt x="15366" y="10211"/>
                    <a:pt x="15366" y="10211"/>
                    <a:pt x="15366" y="10211"/>
                  </a:cubicBezTo>
                  <a:cubicBezTo>
                    <a:pt x="15492" y="10604"/>
                    <a:pt x="15492" y="10604"/>
                    <a:pt x="15492" y="10604"/>
                  </a:cubicBezTo>
                  <a:cubicBezTo>
                    <a:pt x="16121" y="10604"/>
                    <a:pt x="16121" y="10604"/>
                    <a:pt x="16121" y="10604"/>
                  </a:cubicBezTo>
                  <a:cubicBezTo>
                    <a:pt x="16436" y="10323"/>
                    <a:pt x="16436" y="10323"/>
                    <a:pt x="16436" y="10323"/>
                  </a:cubicBezTo>
                  <a:cubicBezTo>
                    <a:pt x="16625" y="10604"/>
                    <a:pt x="16625" y="10604"/>
                    <a:pt x="16625" y="10604"/>
                  </a:cubicBezTo>
                  <a:cubicBezTo>
                    <a:pt x="17255" y="10604"/>
                    <a:pt x="17255" y="10604"/>
                    <a:pt x="17255" y="10604"/>
                  </a:cubicBezTo>
                  <a:cubicBezTo>
                    <a:pt x="17444" y="10267"/>
                    <a:pt x="17444" y="10267"/>
                    <a:pt x="17444" y="10267"/>
                  </a:cubicBezTo>
                  <a:cubicBezTo>
                    <a:pt x="17885" y="10548"/>
                    <a:pt x="17885" y="10548"/>
                    <a:pt x="17885" y="10548"/>
                  </a:cubicBezTo>
                  <a:cubicBezTo>
                    <a:pt x="18262" y="10211"/>
                    <a:pt x="18262" y="10211"/>
                    <a:pt x="18262" y="10211"/>
                  </a:cubicBezTo>
                  <a:cubicBezTo>
                    <a:pt x="18640" y="10211"/>
                    <a:pt x="18640" y="10211"/>
                    <a:pt x="18640" y="10211"/>
                  </a:cubicBezTo>
                  <a:cubicBezTo>
                    <a:pt x="18514" y="9538"/>
                    <a:pt x="18514" y="9538"/>
                    <a:pt x="18514" y="9538"/>
                  </a:cubicBezTo>
                  <a:cubicBezTo>
                    <a:pt x="19018" y="9145"/>
                    <a:pt x="19018" y="9145"/>
                    <a:pt x="19018" y="9145"/>
                  </a:cubicBezTo>
                  <a:cubicBezTo>
                    <a:pt x="19333" y="8808"/>
                    <a:pt x="19333" y="8808"/>
                    <a:pt x="19333" y="8808"/>
                  </a:cubicBezTo>
                  <a:cubicBezTo>
                    <a:pt x="19837" y="9033"/>
                    <a:pt x="19837" y="9033"/>
                    <a:pt x="19837" y="9033"/>
                  </a:cubicBezTo>
                  <a:cubicBezTo>
                    <a:pt x="19396" y="9425"/>
                    <a:pt x="19396" y="9425"/>
                    <a:pt x="19396" y="9425"/>
                  </a:cubicBezTo>
                  <a:cubicBezTo>
                    <a:pt x="19648" y="9425"/>
                    <a:pt x="19648" y="9425"/>
                    <a:pt x="19648" y="9425"/>
                  </a:cubicBezTo>
                  <a:cubicBezTo>
                    <a:pt x="20089" y="9257"/>
                    <a:pt x="20089" y="9257"/>
                    <a:pt x="20089" y="9257"/>
                  </a:cubicBezTo>
                  <a:cubicBezTo>
                    <a:pt x="20529" y="9425"/>
                    <a:pt x="20529" y="9425"/>
                    <a:pt x="20529" y="9425"/>
                  </a:cubicBezTo>
                  <a:cubicBezTo>
                    <a:pt x="21096" y="8752"/>
                    <a:pt x="21096" y="8752"/>
                    <a:pt x="21096" y="8752"/>
                  </a:cubicBezTo>
                  <a:cubicBezTo>
                    <a:pt x="21222" y="8528"/>
                    <a:pt x="21222" y="8528"/>
                    <a:pt x="21222" y="8528"/>
                  </a:cubicBezTo>
                  <a:cubicBezTo>
                    <a:pt x="21033" y="8191"/>
                    <a:pt x="21033" y="8191"/>
                    <a:pt x="21033" y="8191"/>
                  </a:cubicBezTo>
                  <a:cubicBezTo>
                    <a:pt x="20655" y="8359"/>
                    <a:pt x="20655" y="8359"/>
                    <a:pt x="20655" y="8359"/>
                  </a:cubicBezTo>
                  <a:cubicBezTo>
                    <a:pt x="20026" y="7630"/>
                    <a:pt x="20026" y="7630"/>
                    <a:pt x="20026" y="7630"/>
                  </a:cubicBezTo>
                  <a:cubicBezTo>
                    <a:pt x="20215" y="7406"/>
                    <a:pt x="20215" y="7406"/>
                    <a:pt x="20215" y="7406"/>
                  </a:cubicBezTo>
                  <a:cubicBezTo>
                    <a:pt x="19963" y="7181"/>
                    <a:pt x="19963" y="7181"/>
                    <a:pt x="19963" y="7181"/>
                  </a:cubicBezTo>
                  <a:cubicBezTo>
                    <a:pt x="20152" y="7069"/>
                    <a:pt x="20152" y="7069"/>
                    <a:pt x="20152" y="7069"/>
                  </a:cubicBezTo>
                  <a:cubicBezTo>
                    <a:pt x="20089" y="6620"/>
                    <a:pt x="20089" y="6620"/>
                    <a:pt x="20089" y="6620"/>
                  </a:cubicBezTo>
                  <a:cubicBezTo>
                    <a:pt x="20529" y="6340"/>
                    <a:pt x="20529" y="6340"/>
                    <a:pt x="20529" y="6340"/>
                  </a:cubicBezTo>
                  <a:cubicBezTo>
                    <a:pt x="20844" y="6508"/>
                    <a:pt x="20844" y="6508"/>
                    <a:pt x="20844" y="6508"/>
                  </a:cubicBezTo>
                  <a:cubicBezTo>
                    <a:pt x="21159" y="6564"/>
                    <a:pt x="21159" y="6564"/>
                    <a:pt x="21159" y="6564"/>
                  </a:cubicBezTo>
                  <a:cubicBezTo>
                    <a:pt x="21537" y="6452"/>
                    <a:pt x="21537" y="6452"/>
                    <a:pt x="21537" y="6452"/>
                  </a:cubicBezTo>
                  <a:cubicBezTo>
                    <a:pt x="21600" y="6115"/>
                    <a:pt x="21600" y="6115"/>
                    <a:pt x="21600" y="6115"/>
                  </a:cubicBezTo>
                  <a:cubicBezTo>
                    <a:pt x="20844" y="5386"/>
                    <a:pt x="20844" y="5386"/>
                    <a:pt x="20844" y="5386"/>
                  </a:cubicBezTo>
                  <a:cubicBezTo>
                    <a:pt x="20781" y="5218"/>
                    <a:pt x="20781" y="5218"/>
                    <a:pt x="20781" y="5218"/>
                  </a:cubicBezTo>
                  <a:cubicBezTo>
                    <a:pt x="20529" y="5218"/>
                    <a:pt x="20529" y="5218"/>
                    <a:pt x="20529" y="5218"/>
                  </a:cubicBezTo>
                  <a:cubicBezTo>
                    <a:pt x="20529" y="4881"/>
                    <a:pt x="20529" y="4881"/>
                    <a:pt x="20529" y="4881"/>
                  </a:cubicBezTo>
                  <a:cubicBezTo>
                    <a:pt x="19900" y="4320"/>
                    <a:pt x="19900" y="4320"/>
                    <a:pt x="19900" y="4320"/>
                  </a:cubicBezTo>
                  <a:cubicBezTo>
                    <a:pt x="19648" y="4544"/>
                    <a:pt x="19648" y="4544"/>
                    <a:pt x="19648" y="4544"/>
                  </a:cubicBezTo>
                  <a:cubicBezTo>
                    <a:pt x="19459" y="4769"/>
                    <a:pt x="19459" y="4769"/>
                    <a:pt x="19459" y="4769"/>
                  </a:cubicBezTo>
                  <a:cubicBezTo>
                    <a:pt x="19081" y="4937"/>
                    <a:pt x="19081" y="4937"/>
                    <a:pt x="19081" y="4937"/>
                  </a:cubicBezTo>
                  <a:cubicBezTo>
                    <a:pt x="18766" y="4601"/>
                    <a:pt x="18766" y="4601"/>
                    <a:pt x="18766" y="4601"/>
                  </a:cubicBezTo>
                  <a:cubicBezTo>
                    <a:pt x="18703" y="4264"/>
                    <a:pt x="18703" y="4264"/>
                    <a:pt x="18703" y="4264"/>
                  </a:cubicBezTo>
                  <a:cubicBezTo>
                    <a:pt x="18199" y="4096"/>
                    <a:pt x="18199" y="4096"/>
                    <a:pt x="18199" y="4096"/>
                  </a:cubicBezTo>
                  <a:cubicBezTo>
                    <a:pt x="18199" y="4096"/>
                    <a:pt x="17759" y="3927"/>
                    <a:pt x="17759" y="3927"/>
                  </a:cubicBezTo>
                  <a:cubicBezTo>
                    <a:pt x="17696" y="3927"/>
                    <a:pt x="16814" y="3927"/>
                    <a:pt x="16814" y="3927"/>
                  </a:cubicBezTo>
                  <a:cubicBezTo>
                    <a:pt x="16499" y="4264"/>
                    <a:pt x="16499" y="4264"/>
                    <a:pt x="16499" y="4264"/>
                  </a:cubicBezTo>
                  <a:cubicBezTo>
                    <a:pt x="16373" y="4601"/>
                    <a:pt x="16373" y="4601"/>
                    <a:pt x="16373" y="4601"/>
                  </a:cubicBezTo>
                  <a:cubicBezTo>
                    <a:pt x="16121" y="4769"/>
                    <a:pt x="16121" y="4769"/>
                    <a:pt x="16121" y="4769"/>
                  </a:cubicBezTo>
                  <a:cubicBezTo>
                    <a:pt x="16436" y="5162"/>
                    <a:pt x="16436" y="5162"/>
                    <a:pt x="16436" y="5162"/>
                  </a:cubicBezTo>
                  <a:cubicBezTo>
                    <a:pt x="16058" y="5498"/>
                    <a:pt x="16058" y="5498"/>
                    <a:pt x="16058" y="5498"/>
                  </a:cubicBezTo>
                  <a:cubicBezTo>
                    <a:pt x="15743" y="5947"/>
                    <a:pt x="15743" y="5947"/>
                    <a:pt x="15743" y="5947"/>
                  </a:cubicBezTo>
                  <a:cubicBezTo>
                    <a:pt x="15806" y="6620"/>
                    <a:pt x="15806" y="6620"/>
                    <a:pt x="15806" y="6620"/>
                  </a:cubicBezTo>
                  <a:cubicBezTo>
                    <a:pt x="15240" y="6901"/>
                    <a:pt x="15240" y="6901"/>
                    <a:pt x="15240" y="6901"/>
                  </a:cubicBezTo>
                  <a:cubicBezTo>
                    <a:pt x="15240" y="7350"/>
                    <a:pt x="15240" y="7350"/>
                    <a:pt x="15240" y="7350"/>
                  </a:cubicBezTo>
                  <a:cubicBezTo>
                    <a:pt x="14988" y="7125"/>
                    <a:pt x="14988" y="7125"/>
                    <a:pt x="14988" y="7125"/>
                  </a:cubicBezTo>
                  <a:cubicBezTo>
                    <a:pt x="14925" y="6732"/>
                    <a:pt x="14925" y="6732"/>
                    <a:pt x="14925" y="6732"/>
                  </a:cubicBezTo>
                  <a:cubicBezTo>
                    <a:pt x="14736" y="6564"/>
                    <a:pt x="14736" y="6564"/>
                    <a:pt x="14736" y="6564"/>
                  </a:cubicBezTo>
                  <a:cubicBezTo>
                    <a:pt x="14421" y="6845"/>
                    <a:pt x="14421" y="6845"/>
                    <a:pt x="14421" y="6845"/>
                  </a:cubicBezTo>
                  <a:cubicBezTo>
                    <a:pt x="14106" y="6957"/>
                    <a:pt x="14106" y="6957"/>
                    <a:pt x="14106" y="6957"/>
                  </a:cubicBezTo>
                  <a:cubicBezTo>
                    <a:pt x="13476" y="7125"/>
                    <a:pt x="13476" y="7125"/>
                    <a:pt x="13476" y="7125"/>
                  </a:cubicBezTo>
                  <a:cubicBezTo>
                    <a:pt x="13036" y="7742"/>
                    <a:pt x="13036" y="7742"/>
                    <a:pt x="13036" y="7742"/>
                  </a:cubicBezTo>
                  <a:cubicBezTo>
                    <a:pt x="12532" y="7798"/>
                    <a:pt x="12532" y="7798"/>
                    <a:pt x="12532" y="7798"/>
                  </a:cubicBezTo>
                  <a:cubicBezTo>
                    <a:pt x="11965" y="7350"/>
                    <a:pt x="11965" y="7350"/>
                    <a:pt x="11965" y="7350"/>
                  </a:cubicBezTo>
                  <a:cubicBezTo>
                    <a:pt x="11965" y="5779"/>
                    <a:pt x="11965" y="5779"/>
                    <a:pt x="11965" y="5779"/>
                  </a:cubicBezTo>
                  <a:cubicBezTo>
                    <a:pt x="12028" y="5105"/>
                    <a:pt x="12028" y="5105"/>
                    <a:pt x="12028" y="5105"/>
                  </a:cubicBezTo>
                  <a:cubicBezTo>
                    <a:pt x="12091" y="4432"/>
                    <a:pt x="12091" y="4432"/>
                    <a:pt x="12091" y="4432"/>
                  </a:cubicBezTo>
                  <a:cubicBezTo>
                    <a:pt x="11461" y="4096"/>
                    <a:pt x="11461" y="4096"/>
                    <a:pt x="11461" y="4096"/>
                  </a:cubicBezTo>
                  <a:cubicBezTo>
                    <a:pt x="11398" y="3815"/>
                    <a:pt x="11398" y="3815"/>
                    <a:pt x="11398" y="3815"/>
                  </a:cubicBezTo>
                  <a:cubicBezTo>
                    <a:pt x="11209" y="3535"/>
                    <a:pt x="11209" y="3535"/>
                    <a:pt x="11209" y="3535"/>
                  </a:cubicBezTo>
                  <a:cubicBezTo>
                    <a:pt x="11020" y="3422"/>
                    <a:pt x="11020" y="3422"/>
                    <a:pt x="11020" y="3422"/>
                  </a:cubicBezTo>
                  <a:cubicBezTo>
                    <a:pt x="11020" y="3142"/>
                    <a:pt x="11020" y="3142"/>
                    <a:pt x="11020" y="3142"/>
                  </a:cubicBezTo>
                  <a:cubicBezTo>
                    <a:pt x="11209" y="2974"/>
                    <a:pt x="11209" y="2974"/>
                    <a:pt x="11209" y="2974"/>
                  </a:cubicBezTo>
                  <a:cubicBezTo>
                    <a:pt x="11209" y="2637"/>
                    <a:pt x="11209" y="2637"/>
                    <a:pt x="11209" y="2637"/>
                  </a:cubicBezTo>
                  <a:cubicBezTo>
                    <a:pt x="10894" y="2469"/>
                    <a:pt x="10894" y="2469"/>
                    <a:pt x="10894" y="2469"/>
                  </a:cubicBezTo>
                  <a:cubicBezTo>
                    <a:pt x="10328" y="2300"/>
                    <a:pt x="10328" y="2300"/>
                    <a:pt x="10328" y="2300"/>
                  </a:cubicBezTo>
                  <a:cubicBezTo>
                    <a:pt x="10454" y="1908"/>
                    <a:pt x="10454" y="1908"/>
                    <a:pt x="10454" y="1908"/>
                  </a:cubicBezTo>
                  <a:cubicBezTo>
                    <a:pt x="10265" y="1571"/>
                    <a:pt x="10265" y="1571"/>
                    <a:pt x="10265" y="1571"/>
                  </a:cubicBezTo>
                  <a:cubicBezTo>
                    <a:pt x="10013" y="1122"/>
                    <a:pt x="10013" y="1122"/>
                    <a:pt x="10013" y="1122"/>
                  </a:cubicBezTo>
                  <a:cubicBezTo>
                    <a:pt x="9698" y="785"/>
                    <a:pt x="9698" y="785"/>
                    <a:pt x="9698" y="785"/>
                  </a:cubicBezTo>
                  <a:cubicBezTo>
                    <a:pt x="9068" y="898"/>
                    <a:pt x="9068" y="898"/>
                    <a:pt x="9068" y="898"/>
                  </a:cubicBezTo>
                  <a:cubicBezTo>
                    <a:pt x="8879" y="561"/>
                    <a:pt x="8879" y="561"/>
                    <a:pt x="8879" y="561"/>
                  </a:cubicBezTo>
                  <a:cubicBezTo>
                    <a:pt x="9320" y="337"/>
                    <a:pt x="9320" y="337"/>
                    <a:pt x="9320" y="337"/>
                  </a:cubicBezTo>
                  <a:lnTo>
                    <a:pt x="9005" y="0"/>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77" name="Shape"/>
            <p:cNvSpPr/>
            <p:nvPr/>
          </p:nvSpPr>
          <p:spPr>
            <a:xfrm>
              <a:off x="3123382" y="3592981"/>
              <a:ext cx="446979" cy="587537"/>
            </a:xfrm>
            <a:custGeom>
              <a:avLst/>
              <a:gdLst/>
              <a:ahLst/>
              <a:cxnLst>
                <a:cxn ang="0">
                  <a:pos x="wd2" y="hd2"/>
                </a:cxn>
                <a:cxn ang="5400000">
                  <a:pos x="wd2" y="hd2"/>
                </a:cxn>
                <a:cxn ang="10800000">
                  <a:pos x="wd2" y="hd2"/>
                </a:cxn>
                <a:cxn ang="16200000">
                  <a:pos x="wd2" y="hd2"/>
                </a:cxn>
              </a:cxnLst>
              <a:rect l="0" t="0" r="r" b="b"/>
              <a:pathLst>
                <a:path w="21390" h="21529" extrusionOk="0">
                  <a:moveTo>
                    <a:pt x="19712" y="1430"/>
                  </a:moveTo>
                  <a:cubicBezTo>
                    <a:pt x="19503" y="2718"/>
                    <a:pt x="19503" y="2718"/>
                    <a:pt x="19503" y="2718"/>
                  </a:cubicBezTo>
                  <a:cubicBezTo>
                    <a:pt x="19503" y="3862"/>
                    <a:pt x="19503" y="3862"/>
                    <a:pt x="19503" y="3862"/>
                  </a:cubicBezTo>
                  <a:cubicBezTo>
                    <a:pt x="20341" y="4148"/>
                    <a:pt x="20341" y="4148"/>
                    <a:pt x="20341" y="4148"/>
                  </a:cubicBezTo>
                  <a:cubicBezTo>
                    <a:pt x="20341" y="5436"/>
                    <a:pt x="20341" y="5436"/>
                    <a:pt x="20341" y="5436"/>
                  </a:cubicBezTo>
                  <a:cubicBezTo>
                    <a:pt x="21390" y="7152"/>
                    <a:pt x="21390" y="7152"/>
                    <a:pt x="21390" y="7152"/>
                  </a:cubicBezTo>
                  <a:cubicBezTo>
                    <a:pt x="21390" y="9584"/>
                    <a:pt x="21390" y="9584"/>
                    <a:pt x="21390" y="9584"/>
                  </a:cubicBezTo>
                  <a:cubicBezTo>
                    <a:pt x="20341" y="10299"/>
                    <a:pt x="20341" y="10299"/>
                    <a:pt x="20341" y="10299"/>
                  </a:cubicBezTo>
                  <a:cubicBezTo>
                    <a:pt x="19922" y="11730"/>
                    <a:pt x="19922" y="11730"/>
                    <a:pt x="19922" y="11730"/>
                  </a:cubicBezTo>
                  <a:cubicBezTo>
                    <a:pt x="18454" y="12302"/>
                    <a:pt x="18454" y="12302"/>
                    <a:pt x="18454" y="12302"/>
                  </a:cubicBezTo>
                  <a:cubicBezTo>
                    <a:pt x="16567" y="13017"/>
                    <a:pt x="16567" y="13017"/>
                    <a:pt x="16567" y="13017"/>
                  </a:cubicBezTo>
                  <a:cubicBezTo>
                    <a:pt x="15938" y="14734"/>
                    <a:pt x="15938" y="14734"/>
                    <a:pt x="15938" y="14734"/>
                  </a:cubicBezTo>
                  <a:cubicBezTo>
                    <a:pt x="16147" y="17166"/>
                    <a:pt x="16147" y="17166"/>
                    <a:pt x="16147" y="17166"/>
                  </a:cubicBezTo>
                  <a:cubicBezTo>
                    <a:pt x="16776" y="18024"/>
                    <a:pt x="16776" y="18024"/>
                    <a:pt x="16776" y="18024"/>
                  </a:cubicBezTo>
                  <a:cubicBezTo>
                    <a:pt x="15938" y="19168"/>
                    <a:pt x="15938" y="19168"/>
                    <a:pt x="15938" y="19168"/>
                  </a:cubicBezTo>
                  <a:cubicBezTo>
                    <a:pt x="15728" y="19883"/>
                    <a:pt x="15728" y="19883"/>
                    <a:pt x="15728" y="19883"/>
                  </a:cubicBezTo>
                  <a:cubicBezTo>
                    <a:pt x="15308" y="19883"/>
                    <a:pt x="14889" y="20026"/>
                    <a:pt x="14679" y="20170"/>
                  </a:cubicBezTo>
                  <a:cubicBezTo>
                    <a:pt x="14260" y="20599"/>
                    <a:pt x="13421" y="20885"/>
                    <a:pt x="13421" y="20885"/>
                  </a:cubicBezTo>
                  <a:cubicBezTo>
                    <a:pt x="13211" y="20885"/>
                    <a:pt x="11953" y="20885"/>
                    <a:pt x="11534" y="21314"/>
                  </a:cubicBezTo>
                  <a:cubicBezTo>
                    <a:pt x="10905" y="21600"/>
                    <a:pt x="10066" y="21600"/>
                    <a:pt x="10066" y="21314"/>
                  </a:cubicBezTo>
                  <a:cubicBezTo>
                    <a:pt x="9856" y="21028"/>
                    <a:pt x="9227" y="20885"/>
                    <a:pt x="8807" y="21171"/>
                  </a:cubicBezTo>
                  <a:cubicBezTo>
                    <a:pt x="8388" y="21457"/>
                    <a:pt x="7340" y="21314"/>
                    <a:pt x="7130" y="21028"/>
                  </a:cubicBezTo>
                  <a:cubicBezTo>
                    <a:pt x="7130" y="20742"/>
                    <a:pt x="6710" y="20456"/>
                    <a:pt x="7130" y="20170"/>
                  </a:cubicBezTo>
                  <a:cubicBezTo>
                    <a:pt x="7340" y="19883"/>
                    <a:pt x="8178" y="19454"/>
                    <a:pt x="8178" y="19454"/>
                  </a:cubicBezTo>
                  <a:cubicBezTo>
                    <a:pt x="8178" y="19454"/>
                    <a:pt x="7130" y="19025"/>
                    <a:pt x="6710" y="18739"/>
                  </a:cubicBezTo>
                  <a:cubicBezTo>
                    <a:pt x="6291" y="18453"/>
                    <a:pt x="5662" y="18596"/>
                    <a:pt x="5242" y="18882"/>
                  </a:cubicBezTo>
                  <a:cubicBezTo>
                    <a:pt x="4613" y="19168"/>
                    <a:pt x="4613" y="18024"/>
                    <a:pt x="4613" y="17738"/>
                  </a:cubicBezTo>
                  <a:cubicBezTo>
                    <a:pt x="4613" y="17452"/>
                    <a:pt x="3984" y="16879"/>
                    <a:pt x="3565" y="17309"/>
                  </a:cubicBezTo>
                  <a:cubicBezTo>
                    <a:pt x="3145" y="17738"/>
                    <a:pt x="1677" y="17595"/>
                    <a:pt x="1677" y="17452"/>
                  </a:cubicBezTo>
                  <a:cubicBezTo>
                    <a:pt x="1468" y="17166"/>
                    <a:pt x="629" y="17166"/>
                    <a:pt x="209" y="16736"/>
                  </a:cubicBezTo>
                  <a:cubicBezTo>
                    <a:pt x="-210" y="16450"/>
                    <a:pt x="419" y="16450"/>
                    <a:pt x="629" y="16021"/>
                  </a:cubicBezTo>
                  <a:cubicBezTo>
                    <a:pt x="1048" y="15735"/>
                    <a:pt x="1258" y="15449"/>
                    <a:pt x="1258" y="14877"/>
                  </a:cubicBezTo>
                  <a:cubicBezTo>
                    <a:pt x="1468" y="14448"/>
                    <a:pt x="1048" y="14162"/>
                    <a:pt x="1258" y="13875"/>
                  </a:cubicBezTo>
                  <a:cubicBezTo>
                    <a:pt x="1468" y="13589"/>
                    <a:pt x="1048" y="13160"/>
                    <a:pt x="839" y="12731"/>
                  </a:cubicBezTo>
                  <a:cubicBezTo>
                    <a:pt x="839" y="12588"/>
                    <a:pt x="419" y="12302"/>
                    <a:pt x="0" y="12302"/>
                  </a:cubicBezTo>
                  <a:cubicBezTo>
                    <a:pt x="0" y="11587"/>
                    <a:pt x="0" y="11587"/>
                    <a:pt x="0" y="11587"/>
                  </a:cubicBezTo>
                  <a:cubicBezTo>
                    <a:pt x="839" y="11158"/>
                    <a:pt x="839" y="11158"/>
                    <a:pt x="839" y="11158"/>
                  </a:cubicBezTo>
                  <a:cubicBezTo>
                    <a:pt x="1048" y="10299"/>
                    <a:pt x="1048" y="10299"/>
                    <a:pt x="1048" y="10299"/>
                  </a:cubicBezTo>
                  <a:cubicBezTo>
                    <a:pt x="2307" y="9870"/>
                    <a:pt x="2307" y="9870"/>
                    <a:pt x="2307" y="9870"/>
                  </a:cubicBezTo>
                  <a:cubicBezTo>
                    <a:pt x="2726" y="9441"/>
                    <a:pt x="2726" y="9441"/>
                    <a:pt x="2726" y="9441"/>
                  </a:cubicBezTo>
                  <a:cubicBezTo>
                    <a:pt x="2726" y="8154"/>
                    <a:pt x="2726" y="8154"/>
                    <a:pt x="2726" y="8154"/>
                  </a:cubicBezTo>
                  <a:cubicBezTo>
                    <a:pt x="4404" y="7295"/>
                    <a:pt x="4404" y="7295"/>
                    <a:pt x="4404" y="7295"/>
                  </a:cubicBezTo>
                  <a:cubicBezTo>
                    <a:pt x="5242" y="7152"/>
                    <a:pt x="5242" y="7152"/>
                    <a:pt x="5242" y="7152"/>
                  </a:cubicBezTo>
                  <a:cubicBezTo>
                    <a:pt x="6081" y="6866"/>
                    <a:pt x="6081" y="6866"/>
                    <a:pt x="6081" y="6866"/>
                  </a:cubicBezTo>
                  <a:cubicBezTo>
                    <a:pt x="6710" y="6437"/>
                    <a:pt x="6710" y="6437"/>
                    <a:pt x="6710" y="6437"/>
                  </a:cubicBezTo>
                  <a:cubicBezTo>
                    <a:pt x="5662" y="5579"/>
                    <a:pt x="5662" y="5579"/>
                    <a:pt x="5662" y="5579"/>
                  </a:cubicBezTo>
                  <a:cubicBezTo>
                    <a:pt x="5033" y="4864"/>
                    <a:pt x="5033" y="4864"/>
                    <a:pt x="5033" y="4864"/>
                  </a:cubicBezTo>
                  <a:cubicBezTo>
                    <a:pt x="3355" y="4148"/>
                    <a:pt x="3355" y="4148"/>
                    <a:pt x="3355" y="4148"/>
                  </a:cubicBezTo>
                  <a:cubicBezTo>
                    <a:pt x="3565" y="3862"/>
                    <a:pt x="3565" y="3862"/>
                    <a:pt x="3565" y="3862"/>
                  </a:cubicBezTo>
                  <a:cubicBezTo>
                    <a:pt x="4404" y="3290"/>
                    <a:pt x="4404" y="3290"/>
                    <a:pt x="4404" y="3290"/>
                  </a:cubicBezTo>
                  <a:cubicBezTo>
                    <a:pt x="4194" y="2432"/>
                    <a:pt x="4194" y="2432"/>
                    <a:pt x="4194" y="2432"/>
                  </a:cubicBezTo>
                  <a:cubicBezTo>
                    <a:pt x="4194" y="1717"/>
                    <a:pt x="4194" y="1717"/>
                    <a:pt x="4194" y="1717"/>
                  </a:cubicBezTo>
                  <a:cubicBezTo>
                    <a:pt x="6081" y="0"/>
                    <a:pt x="6081" y="0"/>
                    <a:pt x="6081" y="0"/>
                  </a:cubicBezTo>
                  <a:cubicBezTo>
                    <a:pt x="7759" y="429"/>
                    <a:pt x="7759" y="429"/>
                    <a:pt x="7759" y="429"/>
                  </a:cubicBezTo>
                  <a:cubicBezTo>
                    <a:pt x="6920" y="1144"/>
                    <a:pt x="6920" y="1144"/>
                    <a:pt x="6920" y="1144"/>
                  </a:cubicBezTo>
                  <a:cubicBezTo>
                    <a:pt x="7130" y="1717"/>
                    <a:pt x="7130" y="1717"/>
                    <a:pt x="7130" y="1717"/>
                  </a:cubicBezTo>
                  <a:cubicBezTo>
                    <a:pt x="8388" y="1860"/>
                    <a:pt x="8388" y="1860"/>
                    <a:pt x="8388" y="1860"/>
                  </a:cubicBezTo>
                  <a:cubicBezTo>
                    <a:pt x="10275" y="2432"/>
                    <a:pt x="10275" y="2432"/>
                    <a:pt x="10275" y="2432"/>
                  </a:cubicBezTo>
                  <a:cubicBezTo>
                    <a:pt x="11534" y="2861"/>
                    <a:pt x="11534" y="2861"/>
                    <a:pt x="11534" y="2861"/>
                  </a:cubicBezTo>
                  <a:cubicBezTo>
                    <a:pt x="12373" y="2718"/>
                    <a:pt x="12373" y="2718"/>
                    <a:pt x="12373" y="2718"/>
                  </a:cubicBezTo>
                  <a:cubicBezTo>
                    <a:pt x="13002" y="2146"/>
                    <a:pt x="13002" y="2146"/>
                    <a:pt x="13002" y="2146"/>
                  </a:cubicBezTo>
                  <a:cubicBezTo>
                    <a:pt x="14260" y="2718"/>
                    <a:pt x="14260" y="2718"/>
                    <a:pt x="14260" y="2718"/>
                  </a:cubicBezTo>
                  <a:cubicBezTo>
                    <a:pt x="17196" y="2861"/>
                    <a:pt x="17196" y="2861"/>
                    <a:pt x="17196" y="2861"/>
                  </a:cubicBezTo>
                  <a:lnTo>
                    <a:pt x="19712" y="1430"/>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78" name="Shape"/>
            <p:cNvSpPr/>
            <p:nvPr/>
          </p:nvSpPr>
          <p:spPr>
            <a:xfrm>
              <a:off x="7909690" y="898183"/>
              <a:ext cx="1341162" cy="1891976"/>
            </a:xfrm>
            <a:custGeom>
              <a:avLst/>
              <a:gdLst/>
              <a:ahLst/>
              <a:cxnLst>
                <a:cxn ang="0">
                  <a:pos x="wd2" y="hd2"/>
                </a:cxn>
                <a:cxn ang="5400000">
                  <a:pos x="wd2" y="hd2"/>
                </a:cxn>
                <a:cxn ang="10800000">
                  <a:pos x="wd2" y="hd2"/>
                </a:cxn>
                <a:cxn ang="16200000">
                  <a:pos x="wd2" y="hd2"/>
                </a:cxn>
              </a:cxnLst>
              <a:rect l="0" t="0" r="r" b="b"/>
              <a:pathLst>
                <a:path w="21561" h="21600" extrusionOk="0">
                  <a:moveTo>
                    <a:pt x="9850" y="0"/>
                  </a:moveTo>
                  <a:cubicBezTo>
                    <a:pt x="9921" y="178"/>
                    <a:pt x="10061" y="312"/>
                    <a:pt x="9991" y="534"/>
                  </a:cubicBezTo>
                  <a:cubicBezTo>
                    <a:pt x="9991" y="757"/>
                    <a:pt x="10132" y="1247"/>
                    <a:pt x="10272" y="1381"/>
                  </a:cubicBezTo>
                  <a:cubicBezTo>
                    <a:pt x="10483" y="1514"/>
                    <a:pt x="10694" y="1737"/>
                    <a:pt x="10765" y="1871"/>
                  </a:cubicBezTo>
                  <a:cubicBezTo>
                    <a:pt x="10835" y="2049"/>
                    <a:pt x="10976" y="2227"/>
                    <a:pt x="11046" y="2405"/>
                  </a:cubicBezTo>
                  <a:cubicBezTo>
                    <a:pt x="11046" y="2628"/>
                    <a:pt x="11117" y="2895"/>
                    <a:pt x="11187" y="2984"/>
                  </a:cubicBezTo>
                  <a:cubicBezTo>
                    <a:pt x="11257" y="3073"/>
                    <a:pt x="11679" y="3340"/>
                    <a:pt x="11891" y="3385"/>
                  </a:cubicBezTo>
                  <a:cubicBezTo>
                    <a:pt x="12031" y="3474"/>
                    <a:pt x="11891" y="3607"/>
                    <a:pt x="11468" y="3652"/>
                  </a:cubicBezTo>
                  <a:cubicBezTo>
                    <a:pt x="11046" y="3652"/>
                    <a:pt x="10835" y="3696"/>
                    <a:pt x="10624" y="3741"/>
                  </a:cubicBezTo>
                  <a:cubicBezTo>
                    <a:pt x="10483" y="3830"/>
                    <a:pt x="10061" y="3919"/>
                    <a:pt x="9780" y="4454"/>
                  </a:cubicBezTo>
                  <a:cubicBezTo>
                    <a:pt x="9569" y="5033"/>
                    <a:pt x="9639" y="5166"/>
                    <a:pt x="9850" y="5433"/>
                  </a:cubicBezTo>
                  <a:cubicBezTo>
                    <a:pt x="10061" y="5701"/>
                    <a:pt x="10202" y="6012"/>
                    <a:pt x="10202" y="6012"/>
                  </a:cubicBezTo>
                  <a:cubicBezTo>
                    <a:pt x="10202" y="6012"/>
                    <a:pt x="9639" y="5923"/>
                    <a:pt x="9569" y="5834"/>
                  </a:cubicBezTo>
                  <a:cubicBezTo>
                    <a:pt x="9428" y="5745"/>
                    <a:pt x="9006" y="5612"/>
                    <a:pt x="9006" y="5612"/>
                  </a:cubicBezTo>
                  <a:cubicBezTo>
                    <a:pt x="9006" y="5612"/>
                    <a:pt x="9076" y="6235"/>
                    <a:pt x="9287" y="6413"/>
                  </a:cubicBezTo>
                  <a:cubicBezTo>
                    <a:pt x="9498" y="6547"/>
                    <a:pt x="9639" y="6547"/>
                    <a:pt x="9498" y="6680"/>
                  </a:cubicBezTo>
                  <a:cubicBezTo>
                    <a:pt x="9287" y="6769"/>
                    <a:pt x="9006" y="6636"/>
                    <a:pt x="8936" y="6903"/>
                  </a:cubicBezTo>
                  <a:cubicBezTo>
                    <a:pt x="8936" y="7126"/>
                    <a:pt x="9006" y="7126"/>
                    <a:pt x="8865" y="7215"/>
                  </a:cubicBezTo>
                  <a:cubicBezTo>
                    <a:pt x="8654" y="7259"/>
                    <a:pt x="8724" y="7259"/>
                    <a:pt x="8865" y="7482"/>
                  </a:cubicBezTo>
                  <a:cubicBezTo>
                    <a:pt x="9006" y="7705"/>
                    <a:pt x="9498" y="7794"/>
                    <a:pt x="9639" y="8016"/>
                  </a:cubicBezTo>
                  <a:cubicBezTo>
                    <a:pt x="9709" y="8195"/>
                    <a:pt x="9991" y="8284"/>
                    <a:pt x="10132" y="8595"/>
                  </a:cubicBezTo>
                  <a:cubicBezTo>
                    <a:pt x="10343" y="8907"/>
                    <a:pt x="10694" y="9486"/>
                    <a:pt x="11046" y="9620"/>
                  </a:cubicBezTo>
                  <a:cubicBezTo>
                    <a:pt x="11328" y="9798"/>
                    <a:pt x="11961" y="9709"/>
                    <a:pt x="11891" y="9531"/>
                  </a:cubicBezTo>
                  <a:cubicBezTo>
                    <a:pt x="11820" y="9397"/>
                    <a:pt x="11891" y="9130"/>
                    <a:pt x="12242" y="9085"/>
                  </a:cubicBezTo>
                  <a:cubicBezTo>
                    <a:pt x="12524" y="9041"/>
                    <a:pt x="12876" y="9219"/>
                    <a:pt x="12876" y="9397"/>
                  </a:cubicBezTo>
                  <a:cubicBezTo>
                    <a:pt x="12876" y="9575"/>
                    <a:pt x="13087" y="9664"/>
                    <a:pt x="13298" y="9709"/>
                  </a:cubicBezTo>
                  <a:cubicBezTo>
                    <a:pt x="13509" y="9798"/>
                    <a:pt x="14001" y="9976"/>
                    <a:pt x="14142" y="9887"/>
                  </a:cubicBezTo>
                  <a:cubicBezTo>
                    <a:pt x="14212" y="9842"/>
                    <a:pt x="14564" y="9753"/>
                    <a:pt x="14846" y="9798"/>
                  </a:cubicBezTo>
                  <a:cubicBezTo>
                    <a:pt x="15057" y="9887"/>
                    <a:pt x="15620" y="10154"/>
                    <a:pt x="15338" y="10288"/>
                  </a:cubicBezTo>
                  <a:cubicBezTo>
                    <a:pt x="15127" y="10466"/>
                    <a:pt x="14846" y="10421"/>
                    <a:pt x="14775" y="10421"/>
                  </a:cubicBezTo>
                  <a:cubicBezTo>
                    <a:pt x="14705" y="10421"/>
                    <a:pt x="14705" y="10555"/>
                    <a:pt x="14775" y="10733"/>
                  </a:cubicBezTo>
                  <a:cubicBezTo>
                    <a:pt x="14775" y="10867"/>
                    <a:pt x="14986" y="10911"/>
                    <a:pt x="15197" y="11179"/>
                  </a:cubicBezTo>
                  <a:cubicBezTo>
                    <a:pt x="15408" y="11401"/>
                    <a:pt x="15549" y="11446"/>
                    <a:pt x="16042" y="11579"/>
                  </a:cubicBezTo>
                  <a:cubicBezTo>
                    <a:pt x="16605" y="11758"/>
                    <a:pt x="17097" y="11579"/>
                    <a:pt x="17238" y="11758"/>
                  </a:cubicBezTo>
                  <a:cubicBezTo>
                    <a:pt x="17308" y="11936"/>
                    <a:pt x="17449" y="12247"/>
                    <a:pt x="17238" y="12381"/>
                  </a:cubicBezTo>
                  <a:cubicBezTo>
                    <a:pt x="17027" y="12515"/>
                    <a:pt x="16675" y="12381"/>
                    <a:pt x="16675" y="12826"/>
                  </a:cubicBezTo>
                  <a:cubicBezTo>
                    <a:pt x="16745" y="13227"/>
                    <a:pt x="16675" y="13405"/>
                    <a:pt x="16886" y="13584"/>
                  </a:cubicBezTo>
                  <a:cubicBezTo>
                    <a:pt x="17097" y="13762"/>
                    <a:pt x="18575" y="14118"/>
                    <a:pt x="18575" y="14207"/>
                  </a:cubicBezTo>
                  <a:cubicBezTo>
                    <a:pt x="18645" y="14341"/>
                    <a:pt x="18152" y="14252"/>
                    <a:pt x="18152" y="14474"/>
                  </a:cubicBezTo>
                  <a:cubicBezTo>
                    <a:pt x="18152" y="14652"/>
                    <a:pt x="18152" y="14741"/>
                    <a:pt x="18152" y="14964"/>
                  </a:cubicBezTo>
                  <a:cubicBezTo>
                    <a:pt x="18152" y="15231"/>
                    <a:pt x="18293" y="15320"/>
                    <a:pt x="18504" y="15499"/>
                  </a:cubicBezTo>
                  <a:cubicBezTo>
                    <a:pt x="18715" y="15677"/>
                    <a:pt x="19419" y="15899"/>
                    <a:pt x="19560" y="16167"/>
                  </a:cubicBezTo>
                  <a:cubicBezTo>
                    <a:pt x="19700" y="16478"/>
                    <a:pt x="19911" y="17993"/>
                    <a:pt x="19911" y="17993"/>
                  </a:cubicBezTo>
                  <a:cubicBezTo>
                    <a:pt x="19911" y="17993"/>
                    <a:pt x="19419" y="17814"/>
                    <a:pt x="19067" y="17770"/>
                  </a:cubicBezTo>
                  <a:cubicBezTo>
                    <a:pt x="18715" y="17725"/>
                    <a:pt x="18152" y="17503"/>
                    <a:pt x="17660" y="17280"/>
                  </a:cubicBezTo>
                  <a:cubicBezTo>
                    <a:pt x="17167" y="17057"/>
                    <a:pt x="16886" y="17235"/>
                    <a:pt x="15901" y="16835"/>
                  </a:cubicBezTo>
                  <a:cubicBezTo>
                    <a:pt x="14916" y="16434"/>
                    <a:pt x="13579" y="15988"/>
                    <a:pt x="12805" y="15721"/>
                  </a:cubicBezTo>
                  <a:cubicBezTo>
                    <a:pt x="11961" y="15454"/>
                    <a:pt x="10624" y="14652"/>
                    <a:pt x="10132" y="14296"/>
                  </a:cubicBezTo>
                  <a:cubicBezTo>
                    <a:pt x="9639" y="13940"/>
                    <a:pt x="9780" y="13450"/>
                    <a:pt x="9498" y="13227"/>
                  </a:cubicBezTo>
                  <a:cubicBezTo>
                    <a:pt x="9217" y="13005"/>
                    <a:pt x="8724" y="12915"/>
                    <a:pt x="8584" y="12826"/>
                  </a:cubicBezTo>
                  <a:cubicBezTo>
                    <a:pt x="8443" y="12693"/>
                    <a:pt x="8795" y="12693"/>
                    <a:pt x="8865" y="12515"/>
                  </a:cubicBezTo>
                  <a:cubicBezTo>
                    <a:pt x="8865" y="12336"/>
                    <a:pt x="8584" y="12203"/>
                    <a:pt x="8795" y="12025"/>
                  </a:cubicBezTo>
                  <a:cubicBezTo>
                    <a:pt x="9006" y="11847"/>
                    <a:pt x="9147" y="11624"/>
                    <a:pt x="9006" y="11490"/>
                  </a:cubicBezTo>
                  <a:cubicBezTo>
                    <a:pt x="8865" y="11357"/>
                    <a:pt x="8795" y="10555"/>
                    <a:pt x="8373" y="10288"/>
                  </a:cubicBezTo>
                  <a:cubicBezTo>
                    <a:pt x="7950" y="10065"/>
                    <a:pt x="7810" y="9709"/>
                    <a:pt x="7810" y="9442"/>
                  </a:cubicBezTo>
                  <a:cubicBezTo>
                    <a:pt x="7810" y="9174"/>
                    <a:pt x="7739" y="8952"/>
                    <a:pt x="7528" y="8774"/>
                  </a:cubicBezTo>
                  <a:cubicBezTo>
                    <a:pt x="7317" y="8551"/>
                    <a:pt x="7388" y="8195"/>
                    <a:pt x="7106" y="8061"/>
                  </a:cubicBezTo>
                  <a:cubicBezTo>
                    <a:pt x="6825" y="7927"/>
                    <a:pt x="6895" y="7838"/>
                    <a:pt x="6825" y="7571"/>
                  </a:cubicBezTo>
                  <a:cubicBezTo>
                    <a:pt x="6825" y="7259"/>
                    <a:pt x="7177" y="7081"/>
                    <a:pt x="6895" y="6903"/>
                  </a:cubicBezTo>
                  <a:cubicBezTo>
                    <a:pt x="6684" y="6680"/>
                    <a:pt x="6473" y="6547"/>
                    <a:pt x="6473" y="6413"/>
                  </a:cubicBezTo>
                  <a:cubicBezTo>
                    <a:pt x="6403" y="6235"/>
                    <a:pt x="6192" y="6369"/>
                    <a:pt x="5840" y="6191"/>
                  </a:cubicBezTo>
                  <a:cubicBezTo>
                    <a:pt x="5418" y="5968"/>
                    <a:pt x="4855" y="5701"/>
                    <a:pt x="4714" y="5522"/>
                  </a:cubicBezTo>
                  <a:cubicBezTo>
                    <a:pt x="4644" y="5344"/>
                    <a:pt x="4644" y="5122"/>
                    <a:pt x="4784" y="5033"/>
                  </a:cubicBezTo>
                  <a:cubicBezTo>
                    <a:pt x="4925" y="4944"/>
                    <a:pt x="4925" y="4765"/>
                    <a:pt x="4644" y="4899"/>
                  </a:cubicBezTo>
                  <a:cubicBezTo>
                    <a:pt x="4362" y="5033"/>
                    <a:pt x="4010" y="5389"/>
                    <a:pt x="3940" y="5567"/>
                  </a:cubicBezTo>
                  <a:cubicBezTo>
                    <a:pt x="3870" y="5790"/>
                    <a:pt x="3940" y="5923"/>
                    <a:pt x="4292" y="6146"/>
                  </a:cubicBezTo>
                  <a:cubicBezTo>
                    <a:pt x="4644" y="6369"/>
                    <a:pt x="4714" y="6547"/>
                    <a:pt x="5066" y="6458"/>
                  </a:cubicBezTo>
                  <a:cubicBezTo>
                    <a:pt x="5488" y="6369"/>
                    <a:pt x="5629" y="6636"/>
                    <a:pt x="5488" y="6769"/>
                  </a:cubicBezTo>
                  <a:cubicBezTo>
                    <a:pt x="5277" y="6859"/>
                    <a:pt x="5136" y="6948"/>
                    <a:pt x="5136" y="7037"/>
                  </a:cubicBezTo>
                  <a:cubicBezTo>
                    <a:pt x="4714" y="6992"/>
                    <a:pt x="4714" y="6992"/>
                    <a:pt x="4714" y="6992"/>
                  </a:cubicBezTo>
                  <a:cubicBezTo>
                    <a:pt x="4714" y="6814"/>
                    <a:pt x="4714" y="6814"/>
                    <a:pt x="4714" y="6814"/>
                  </a:cubicBezTo>
                  <a:cubicBezTo>
                    <a:pt x="4151" y="6903"/>
                    <a:pt x="4151" y="6903"/>
                    <a:pt x="4151" y="6903"/>
                  </a:cubicBezTo>
                  <a:cubicBezTo>
                    <a:pt x="4010" y="6413"/>
                    <a:pt x="4010" y="6413"/>
                    <a:pt x="4010" y="6413"/>
                  </a:cubicBezTo>
                  <a:cubicBezTo>
                    <a:pt x="3799" y="6146"/>
                    <a:pt x="3799" y="6146"/>
                    <a:pt x="3799" y="6146"/>
                  </a:cubicBezTo>
                  <a:cubicBezTo>
                    <a:pt x="3236" y="6235"/>
                    <a:pt x="3236" y="6235"/>
                    <a:pt x="3236" y="6235"/>
                  </a:cubicBezTo>
                  <a:cubicBezTo>
                    <a:pt x="2603" y="6012"/>
                    <a:pt x="2603" y="6012"/>
                    <a:pt x="2603" y="6012"/>
                  </a:cubicBezTo>
                  <a:cubicBezTo>
                    <a:pt x="2392" y="5790"/>
                    <a:pt x="2392" y="5790"/>
                    <a:pt x="2392" y="5790"/>
                  </a:cubicBezTo>
                  <a:cubicBezTo>
                    <a:pt x="1900" y="5478"/>
                    <a:pt x="1900" y="5478"/>
                    <a:pt x="1900" y="5478"/>
                  </a:cubicBezTo>
                  <a:cubicBezTo>
                    <a:pt x="1407" y="5478"/>
                    <a:pt x="1407" y="5478"/>
                    <a:pt x="1407" y="5478"/>
                  </a:cubicBezTo>
                  <a:cubicBezTo>
                    <a:pt x="1337" y="5300"/>
                    <a:pt x="1337" y="5300"/>
                    <a:pt x="1337" y="5300"/>
                  </a:cubicBezTo>
                  <a:cubicBezTo>
                    <a:pt x="844" y="5122"/>
                    <a:pt x="844" y="5122"/>
                    <a:pt x="844" y="5122"/>
                  </a:cubicBezTo>
                  <a:cubicBezTo>
                    <a:pt x="774" y="4676"/>
                    <a:pt x="774" y="4676"/>
                    <a:pt x="774" y="4676"/>
                  </a:cubicBezTo>
                  <a:cubicBezTo>
                    <a:pt x="0" y="4632"/>
                    <a:pt x="0" y="4632"/>
                    <a:pt x="0" y="4632"/>
                  </a:cubicBezTo>
                  <a:cubicBezTo>
                    <a:pt x="70" y="4186"/>
                    <a:pt x="70" y="4186"/>
                    <a:pt x="70" y="4186"/>
                  </a:cubicBezTo>
                  <a:cubicBezTo>
                    <a:pt x="352" y="3964"/>
                    <a:pt x="352" y="3964"/>
                    <a:pt x="352" y="3964"/>
                  </a:cubicBezTo>
                  <a:cubicBezTo>
                    <a:pt x="985" y="3652"/>
                    <a:pt x="985" y="3652"/>
                    <a:pt x="985" y="3652"/>
                  </a:cubicBezTo>
                  <a:cubicBezTo>
                    <a:pt x="633" y="3563"/>
                    <a:pt x="633" y="3563"/>
                    <a:pt x="633" y="3563"/>
                  </a:cubicBezTo>
                  <a:cubicBezTo>
                    <a:pt x="985" y="3385"/>
                    <a:pt x="985" y="3385"/>
                    <a:pt x="985" y="3385"/>
                  </a:cubicBezTo>
                  <a:cubicBezTo>
                    <a:pt x="1618" y="3340"/>
                    <a:pt x="1618" y="3340"/>
                    <a:pt x="1618" y="3340"/>
                  </a:cubicBezTo>
                  <a:cubicBezTo>
                    <a:pt x="1829" y="2939"/>
                    <a:pt x="1829" y="2939"/>
                    <a:pt x="1829" y="2939"/>
                  </a:cubicBezTo>
                  <a:cubicBezTo>
                    <a:pt x="1900" y="2628"/>
                    <a:pt x="1900" y="2628"/>
                    <a:pt x="1900" y="2628"/>
                  </a:cubicBezTo>
                  <a:cubicBezTo>
                    <a:pt x="2814" y="2494"/>
                    <a:pt x="2814" y="2494"/>
                    <a:pt x="2814" y="2494"/>
                  </a:cubicBezTo>
                  <a:cubicBezTo>
                    <a:pt x="3025" y="2138"/>
                    <a:pt x="3025" y="2138"/>
                    <a:pt x="3025" y="2138"/>
                  </a:cubicBezTo>
                  <a:cubicBezTo>
                    <a:pt x="3870" y="2182"/>
                    <a:pt x="3870" y="2182"/>
                    <a:pt x="3870" y="2182"/>
                  </a:cubicBezTo>
                  <a:cubicBezTo>
                    <a:pt x="4714" y="2004"/>
                    <a:pt x="4714" y="2004"/>
                    <a:pt x="4714" y="2004"/>
                  </a:cubicBezTo>
                  <a:cubicBezTo>
                    <a:pt x="5066" y="2539"/>
                    <a:pt x="5066" y="2539"/>
                    <a:pt x="5066" y="2539"/>
                  </a:cubicBezTo>
                  <a:cubicBezTo>
                    <a:pt x="5488" y="2895"/>
                    <a:pt x="5488" y="2895"/>
                    <a:pt x="5488" y="2895"/>
                  </a:cubicBezTo>
                  <a:cubicBezTo>
                    <a:pt x="5980" y="2583"/>
                    <a:pt x="5980" y="2583"/>
                    <a:pt x="5980" y="2583"/>
                  </a:cubicBezTo>
                  <a:cubicBezTo>
                    <a:pt x="6262" y="2539"/>
                    <a:pt x="6262" y="2539"/>
                    <a:pt x="6262" y="2539"/>
                  </a:cubicBezTo>
                  <a:cubicBezTo>
                    <a:pt x="6895" y="2271"/>
                    <a:pt x="6895" y="2271"/>
                    <a:pt x="6895" y="2271"/>
                  </a:cubicBezTo>
                  <a:cubicBezTo>
                    <a:pt x="7106" y="2405"/>
                    <a:pt x="7106" y="2405"/>
                    <a:pt x="7106" y="2405"/>
                  </a:cubicBezTo>
                  <a:cubicBezTo>
                    <a:pt x="7458" y="2316"/>
                    <a:pt x="7458" y="2316"/>
                    <a:pt x="7458" y="2316"/>
                  </a:cubicBezTo>
                  <a:cubicBezTo>
                    <a:pt x="8021" y="1559"/>
                    <a:pt x="8021" y="1559"/>
                    <a:pt x="8021" y="1559"/>
                  </a:cubicBezTo>
                  <a:cubicBezTo>
                    <a:pt x="7739" y="1336"/>
                    <a:pt x="7739" y="1336"/>
                    <a:pt x="7739" y="1336"/>
                  </a:cubicBezTo>
                  <a:cubicBezTo>
                    <a:pt x="8162" y="980"/>
                    <a:pt x="8162" y="980"/>
                    <a:pt x="8162" y="980"/>
                  </a:cubicBezTo>
                  <a:cubicBezTo>
                    <a:pt x="8373" y="178"/>
                    <a:pt x="8373" y="178"/>
                    <a:pt x="8373" y="178"/>
                  </a:cubicBezTo>
                  <a:cubicBezTo>
                    <a:pt x="8795" y="134"/>
                    <a:pt x="8795" y="134"/>
                    <a:pt x="8795" y="134"/>
                  </a:cubicBezTo>
                  <a:cubicBezTo>
                    <a:pt x="9076" y="312"/>
                    <a:pt x="9076" y="312"/>
                    <a:pt x="9076" y="312"/>
                  </a:cubicBezTo>
                  <a:cubicBezTo>
                    <a:pt x="9569" y="223"/>
                    <a:pt x="9569" y="223"/>
                    <a:pt x="9569" y="223"/>
                  </a:cubicBezTo>
                  <a:cubicBezTo>
                    <a:pt x="9850" y="0"/>
                    <a:pt x="9850" y="0"/>
                    <a:pt x="9850" y="0"/>
                  </a:cubicBezTo>
                  <a:close/>
                  <a:moveTo>
                    <a:pt x="21389" y="21333"/>
                  </a:moveTo>
                  <a:cubicBezTo>
                    <a:pt x="21389" y="21288"/>
                    <a:pt x="21389" y="21288"/>
                    <a:pt x="21459" y="21288"/>
                  </a:cubicBezTo>
                  <a:cubicBezTo>
                    <a:pt x="21530" y="21288"/>
                    <a:pt x="21530" y="21288"/>
                    <a:pt x="21530" y="21333"/>
                  </a:cubicBezTo>
                  <a:cubicBezTo>
                    <a:pt x="21600" y="21422"/>
                    <a:pt x="21530" y="21555"/>
                    <a:pt x="21530" y="21555"/>
                  </a:cubicBezTo>
                  <a:cubicBezTo>
                    <a:pt x="21530" y="21600"/>
                    <a:pt x="21530" y="21600"/>
                    <a:pt x="21459" y="21600"/>
                  </a:cubicBezTo>
                  <a:cubicBezTo>
                    <a:pt x="21459" y="21600"/>
                    <a:pt x="21389" y="21555"/>
                    <a:pt x="21389" y="21555"/>
                  </a:cubicBezTo>
                  <a:cubicBezTo>
                    <a:pt x="21389" y="21555"/>
                    <a:pt x="21459" y="21422"/>
                    <a:pt x="21389" y="21333"/>
                  </a:cubicBezTo>
                  <a:close/>
                  <a:moveTo>
                    <a:pt x="20756" y="20264"/>
                  </a:moveTo>
                  <a:cubicBezTo>
                    <a:pt x="20967" y="20308"/>
                    <a:pt x="21530" y="20576"/>
                    <a:pt x="21248" y="20620"/>
                  </a:cubicBezTo>
                  <a:cubicBezTo>
                    <a:pt x="21037" y="20665"/>
                    <a:pt x="20826" y="20709"/>
                    <a:pt x="20756" y="20576"/>
                  </a:cubicBezTo>
                  <a:cubicBezTo>
                    <a:pt x="20685" y="20398"/>
                    <a:pt x="20756" y="20264"/>
                    <a:pt x="20756" y="20264"/>
                  </a:cubicBezTo>
                  <a:close/>
                  <a:moveTo>
                    <a:pt x="19841" y="18616"/>
                  </a:moveTo>
                  <a:cubicBezTo>
                    <a:pt x="19841" y="18794"/>
                    <a:pt x="20193" y="19017"/>
                    <a:pt x="20052" y="19284"/>
                  </a:cubicBezTo>
                  <a:cubicBezTo>
                    <a:pt x="19911" y="19596"/>
                    <a:pt x="20334" y="19729"/>
                    <a:pt x="20404" y="19462"/>
                  </a:cubicBezTo>
                  <a:cubicBezTo>
                    <a:pt x="20545" y="19195"/>
                    <a:pt x="20685" y="18972"/>
                    <a:pt x="20334" y="18750"/>
                  </a:cubicBezTo>
                  <a:cubicBezTo>
                    <a:pt x="20052" y="18482"/>
                    <a:pt x="19841" y="18616"/>
                    <a:pt x="19841" y="18616"/>
                  </a:cubicBezTo>
                  <a:close/>
                  <a:moveTo>
                    <a:pt x="18504" y="8685"/>
                  </a:moveTo>
                  <a:cubicBezTo>
                    <a:pt x="18504" y="8685"/>
                    <a:pt x="18293" y="8818"/>
                    <a:pt x="18364" y="8952"/>
                  </a:cubicBezTo>
                  <a:cubicBezTo>
                    <a:pt x="18364" y="9085"/>
                    <a:pt x="19560" y="9041"/>
                    <a:pt x="19841" y="8996"/>
                  </a:cubicBezTo>
                  <a:cubicBezTo>
                    <a:pt x="20122" y="8907"/>
                    <a:pt x="19700" y="8685"/>
                    <a:pt x="19560" y="8729"/>
                  </a:cubicBezTo>
                  <a:cubicBezTo>
                    <a:pt x="19349" y="8729"/>
                    <a:pt x="18645" y="8685"/>
                    <a:pt x="18504" y="8685"/>
                  </a:cubicBezTo>
                  <a:close/>
                  <a:moveTo>
                    <a:pt x="10483" y="7393"/>
                  </a:moveTo>
                  <a:cubicBezTo>
                    <a:pt x="10413" y="7527"/>
                    <a:pt x="10483" y="7838"/>
                    <a:pt x="10624" y="7972"/>
                  </a:cubicBezTo>
                  <a:cubicBezTo>
                    <a:pt x="10624" y="8016"/>
                    <a:pt x="10765" y="8016"/>
                    <a:pt x="10835" y="8061"/>
                  </a:cubicBezTo>
                  <a:cubicBezTo>
                    <a:pt x="11046" y="8150"/>
                    <a:pt x="10906" y="8373"/>
                    <a:pt x="11117" y="8373"/>
                  </a:cubicBezTo>
                  <a:cubicBezTo>
                    <a:pt x="11257" y="8417"/>
                    <a:pt x="11187" y="8061"/>
                    <a:pt x="11187" y="7749"/>
                  </a:cubicBezTo>
                  <a:cubicBezTo>
                    <a:pt x="11117" y="7482"/>
                    <a:pt x="11187" y="7438"/>
                    <a:pt x="11046" y="7438"/>
                  </a:cubicBezTo>
                  <a:cubicBezTo>
                    <a:pt x="10835" y="7393"/>
                    <a:pt x="10483" y="7393"/>
                    <a:pt x="10483" y="7393"/>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79" name="Shape"/>
            <p:cNvSpPr/>
            <p:nvPr/>
          </p:nvSpPr>
          <p:spPr>
            <a:xfrm>
              <a:off x="8088349" y="3671579"/>
              <a:ext cx="429943" cy="913240"/>
            </a:xfrm>
            <a:custGeom>
              <a:avLst/>
              <a:gdLst/>
              <a:ahLst/>
              <a:cxnLst>
                <a:cxn ang="0">
                  <a:pos x="wd2" y="hd2"/>
                </a:cxn>
                <a:cxn ang="5400000">
                  <a:pos x="wd2" y="hd2"/>
                </a:cxn>
                <a:cxn ang="10800000">
                  <a:pos x="wd2" y="hd2"/>
                </a:cxn>
                <a:cxn ang="16200000">
                  <a:pos x="wd2" y="hd2"/>
                </a:cxn>
              </a:cxnLst>
              <a:rect l="0" t="0" r="r" b="b"/>
              <a:pathLst>
                <a:path w="20965" h="21600" extrusionOk="0">
                  <a:moveTo>
                    <a:pt x="19254" y="1569"/>
                  </a:moveTo>
                  <a:cubicBezTo>
                    <a:pt x="19254" y="1662"/>
                    <a:pt x="19254" y="1754"/>
                    <a:pt x="19254" y="1846"/>
                  </a:cubicBezTo>
                  <a:cubicBezTo>
                    <a:pt x="19682" y="2862"/>
                    <a:pt x="19040" y="2954"/>
                    <a:pt x="19896" y="3415"/>
                  </a:cubicBezTo>
                  <a:cubicBezTo>
                    <a:pt x="20751" y="3969"/>
                    <a:pt x="20751" y="4523"/>
                    <a:pt x="20965" y="4985"/>
                  </a:cubicBezTo>
                  <a:cubicBezTo>
                    <a:pt x="20965" y="5538"/>
                    <a:pt x="20324" y="7662"/>
                    <a:pt x="20537" y="8585"/>
                  </a:cubicBezTo>
                  <a:cubicBezTo>
                    <a:pt x="20751" y="9508"/>
                    <a:pt x="21179" y="9600"/>
                    <a:pt x="20751" y="10523"/>
                  </a:cubicBezTo>
                  <a:cubicBezTo>
                    <a:pt x="20110" y="11446"/>
                    <a:pt x="19896" y="11354"/>
                    <a:pt x="20324" y="11723"/>
                  </a:cubicBezTo>
                  <a:cubicBezTo>
                    <a:pt x="20751" y="12092"/>
                    <a:pt x="20751" y="13385"/>
                    <a:pt x="20751" y="13846"/>
                  </a:cubicBezTo>
                  <a:cubicBezTo>
                    <a:pt x="20537" y="14400"/>
                    <a:pt x="20110" y="15231"/>
                    <a:pt x="19682" y="15785"/>
                  </a:cubicBezTo>
                  <a:cubicBezTo>
                    <a:pt x="19040" y="16338"/>
                    <a:pt x="18613" y="16154"/>
                    <a:pt x="18613" y="16615"/>
                  </a:cubicBezTo>
                  <a:cubicBezTo>
                    <a:pt x="18399" y="16985"/>
                    <a:pt x="17543" y="17446"/>
                    <a:pt x="17116" y="17631"/>
                  </a:cubicBezTo>
                  <a:cubicBezTo>
                    <a:pt x="16902" y="17815"/>
                    <a:pt x="16474" y="18277"/>
                    <a:pt x="16046" y="18277"/>
                  </a:cubicBezTo>
                  <a:cubicBezTo>
                    <a:pt x="15619" y="18277"/>
                    <a:pt x="14763" y="18185"/>
                    <a:pt x="14335" y="18369"/>
                  </a:cubicBezTo>
                  <a:cubicBezTo>
                    <a:pt x="13908" y="18554"/>
                    <a:pt x="13694" y="18462"/>
                    <a:pt x="13266" y="18554"/>
                  </a:cubicBezTo>
                  <a:cubicBezTo>
                    <a:pt x="12838" y="18646"/>
                    <a:pt x="12411" y="18831"/>
                    <a:pt x="12197" y="18646"/>
                  </a:cubicBezTo>
                  <a:cubicBezTo>
                    <a:pt x="11983" y="18369"/>
                    <a:pt x="11128" y="18000"/>
                    <a:pt x="10914" y="18185"/>
                  </a:cubicBezTo>
                  <a:cubicBezTo>
                    <a:pt x="10700" y="18462"/>
                    <a:pt x="10272" y="18646"/>
                    <a:pt x="9844" y="18462"/>
                  </a:cubicBezTo>
                  <a:cubicBezTo>
                    <a:pt x="9417" y="18369"/>
                    <a:pt x="8775" y="18738"/>
                    <a:pt x="8775" y="19015"/>
                  </a:cubicBezTo>
                  <a:cubicBezTo>
                    <a:pt x="8989" y="19200"/>
                    <a:pt x="8989" y="19569"/>
                    <a:pt x="8775" y="19662"/>
                  </a:cubicBezTo>
                  <a:cubicBezTo>
                    <a:pt x="8347" y="19846"/>
                    <a:pt x="8989" y="20585"/>
                    <a:pt x="8775" y="20585"/>
                  </a:cubicBezTo>
                  <a:cubicBezTo>
                    <a:pt x="8347" y="20677"/>
                    <a:pt x="7920" y="20769"/>
                    <a:pt x="7706" y="20954"/>
                  </a:cubicBezTo>
                  <a:cubicBezTo>
                    <a:pt x="7706" y="21046"/>
                    <a:pt x="7920" y="21323"/>
                    <a:pt x="7706" y="21600"/>
                  </a:cubicBezTo>
                  <a:cubicBezTo>
                    <a:pt x="6850" y="21415"/>
                    <a:pt x="6209" y="21231"/>
                    <a:pt x="5995" y="21046"/>
                  </a:cubicBezTo>
                  <a:cubicBezTo>
                    <a:pt x="5781" y="20769"/>
                    <a:pt x="6423" y="20492"/>
                    <a:pt x="7278" y="20123"/>
                  </a:cubicBezTo>
                  <a:cubicBezTo>
                    <a:pt x="8133" y="19754"/>
                    <a:pt x="7278" y="19754"/>
                    <a:pt x="7064" y="19385"/>
                  </a:cubicBezTo>
                  <a:cubicBezTo>
                    <a:pt x="6636" y="19108"/>
                    <a:pt x="5995" y="18738"/>
                    <a:pt x="5567" y="18277"/>
                  </a:cubicBezTo>
                  <a:cubicBezTo>
                    <a:pt x="4926" y="17815"/>
                    <a:pt x="4070" y="17262"/>
                    <a:pt x="3215" y="16800"/>
                  </a:cubicBezTo>
                  <a:cubicBezTo>
                    <a:pt x="2573" y="16246"/>
                    <a:pt x="862" y="16154"/>
                    <a:pt x="221" y="15877"/>
                  </a:cubicBezTo>
                  <a:cubicBezTo>
                    <a:pt x="-421" y="15600"/>
                    <a:pt x="434" y="15323"/>
                    <a:pt x="1504" y="14954"/>
                  </a:cubicBezTo>
                  <a:cubicBezTo>
                    <a:pt x="2359" y="14585"/>
                    <a:pt x="1076" y="14400"/>
                    <a:pt x="1504" y="13846"/>
                  </a:cubicBezTo>
                  <a:cubicBezTo>
                    <a:pt x="2145" y="13292"/>
                    <a:pt x="5139" y="13569"/>
                    <a:pt x="6209" y="13385"/>
                  </a:cubicBezTo>
                  <a:cubicBezTo>
                    <a:pt x="7492" y="13108"/>
                    <a:pt x="6636" y="12831"/>
                    <a:pt x="6209" y="12462"/>
                  </a:cubicBezTo>
                  <a:cubicBezTo>
                    <a:pt x="5781" y="12185"/>
                    <a:pt x="5995" y="11908"/>
                    <a:pt x="6423" y="11631"/>
                  </a:cubicBezTo>
                  <a:cubicBezTo>
                    <a:pt x="6850" y="11446"/>
                    <a:pt x="5995" y="10892"/>
                    <a:pt x="5995" y="10708"/>
                  </a:cubicBezTo>
                  <a:cubicBezTo>
                    <a:pt x="5781" y="10615"/>
                    <a:pt x="5781" y="10154"/>
                    <a:pt x="5781" y="9877"/>
                  </a:cubicBezTo>
                  <a:cubicBezTo>
                    <a:pt x="5781" y="9600"/>
                    <a:pt x="5353" y="9231"/>
                    <a:pt x="5139" y="8954"/>
                  </a:cubicBezTo>
                  <a:cubicBezTo>
                    <a:pt x="4926" y="8862"/>
                    <a:pt x="4712" y="8677"/>
                    <a:pt x="4498" y="8492"/>
                  </a:cubicBezTo>
                  <a:cubicBezTo>
                    <a:pt x="6209" y="8215"/>
                    <a:pt x="6209" y="8215"/>
                    <a:pt x="6209" y="8215"/>
                  </a:cubicBezTo>
                  <a:cubicBezTo>
                    <a:pt x="5567" y="7569"/>
                    <a:pt x="5567" y="7569"/>
                    <a:pt x="5567" y="7569"/>
                  </a:cubicBezTo>
                  <a:cubicBezTo>
                    <a:pt x="6209" y="6738"/>
                    <a:pt x="6209" y="6738"/>
                    <a:pt x="6209" y="6738"/>
                  </a:cubicBezTo>
                  <a:cubicBezTo>
                    <a:pt x="7064" y="6185"/>
                    <a:pt x="7064" y="6185"/>
                    <a:pt x="7064" y="6185"/>
                  </a:cubicBezTo>
                  <a:cubicBezTo>
                    <a:pt x="8775" y="6554"/>
                    <a:pt x="8775" y="6554"/>
                    <a:pt x="8775" y="6554"/>
                  </a:cubicBezTo>
                  <a:cubicBezTo>
                    <a:pt x="10486" y="6277"/>
                    <a:pt x="10486" y="6277"/>
                    <a:pt x="10486" y="6277"/>
                  </a:cubicBezTo>
                  <a:cubicBezTo>
                    <a:pt x="11555" y="6462"/>
                    <a:pt x="11555" y="6462"/>
                    <a:pt x="11555" y="6462"/>
                  </a:cubicBezTo>
                  <a:cubicBezTo>
                    <a:pt x="12411" y="6185"/>
                    <a:pt x="12411" y="6185"/>
                    <a:pt x="12411" y="6185"/>
                  </a:cubicBezTo>
                  <a:cubicBezTo>
                    <a:pt x="13908" y="5538"/>
                    <a:pt x="13908" y="5538"/>
                    <a:pt x="13908" y="5538"/>
                  </a:cubicBezTo>
                  <a:cubicBezTo>
                    <a:pt x="13480" y="4708"/>
                    <a:pt x="13480" y="4708"/>
                    <a:pt x="13480" y="4708"/>
                  </a:cubicBezTo>
                  <a:cubicBezTo>
                    <a:pt x="13052" y="4615"/>
                    <a:pt x="13052" y="4615"/>
                    <a:pt x="13052" y="4615"/>
                  </a:cubicBezTo>
                  <a:cubicBezTo>
                    <a:pt x="13908" y="3877"/>
                    <a:pt x="13908" y="3877"/>
                    <a:pt x="13908" y="3877"/>
                  </a:cubicBezTo>
                  <a:cubicBezTo>
                    <a:pt x="15405" y="3600"/>
                    <a:pt x="15405" y="3600"/>
                    <a:pt x="15405" y="3600"/>
                  </a:cubicBezTo>
                  <a:cubicBezTo>
                    <a:pt x="15619" y="2585"/>
                    <a:pt x="15619" y="2585"/>
                    <a:pt x="15619" y="2585"/>
                  </a:cubicBezTo>
                  <a:cubicBezTo>
                    <a:pt x="15405" y="1938"/>
                    <a:pt x="15405" y="1938"/>
                    <a:pt x="15405" y="1938"/>
                  </a:cubicBezTo>
                  <a:cubicBezTo>
                    <a:pt x="14763" y="2031"/>
                    <a:pt x="14763" y="2031"/>
                    <a:pt x="14763" y="2031"/>
                  </a:cubicBezTo>
                  <a:cubicBezTo>
                    <a:pt x="14122" y="2400"/>
                    <a:pt x="14122" y="2400"/>
                    <a:pt x="14122" y="2400"/>
                  </a:cubicBezTo>
                  <a:cubicBezTo>
                    <a:pt x="13052" y="2400"/>
                    <a:pt x="13052" y="2400"/>
                    <a:pt x="13052" y="2400"/>
                  </a:cubicBezTo>
                  <a:cubicBezTo>
                    <a:pt x="12197" y="1938"/>
                    <a:pt x="12197" y="1938"/>
                    <a:pt x="12197" y="1938"/>
                  </a:cubicBezTo>
                  <a:cubicBezTo>
                    <a:pt x="11128" y="2031"/>
                    <a:pt x="11128" y="2031"/>
                    <a:pt x="11128" y="2031"/>
                  </a:cubicBezTo>
                  <a:cubicBezTo>
                    <a:pt x="10914" y="1477"/>
                    <a:pt x="10914" y="1477"/>
                    <a:pt x="10914" y="1477"/>
                  </a:cubicBezTo>
                  <a:cubicBezTo>
                    <a:pt x="12625" y="1015"/>
                    <a:pt x="12625" y="1015"/>
                    <a:pt x="12625" y="1015"/>
                  </a:cubicBezTo>
                  <a:cubicBezTo>
                    <a:pt x="12838" y="92"/>
                    <a:pt x="12838" y="92"/>
                    <a:pt x="12838" y="92"/>
                  </a:cubicBezTo>
                  <a:cubicBezTo>
                    <a:pt x="13694" y="0"/>
                    <a:pt x="13694" y="0"/>
                    <a:pt x="13694" y="0"/>
                  </a:cubicBezTo>
                  <a:cubicBezTo>
                    <a:pt x="15405" y="554"/>
                    <a:pt x="15405" y="554"/>
                    <a:pt x="15405" y="554"/>
                  </a:cubicBezTo>
                  <a:cubicBezTo>
                    <a:pt x="17116" y="831"/>
                    <a:pt x="17116" y="831"/>
                    <a:pt x="17116" y="831"/>
                  </a:cubicBezTo>
                  <a:cubicBezTo>
                    <a:pt x="16902" y="1385"/>
                    <a:pt x="16902" y="1385"/>
                    <a:pt x="16902" y="1385"/>
                  </a:cubicBezTo>
                  <a:cubicBezTo>
                    <a:pt x="18185" y="1846"/>
                    <a:pt x="18185" y="1846"/>
                    <a:pt x="18185" y="1846"/>
                  </a:cubicBezTo>
                  <a:lnTo>
                    <a:pt x="19254" y="1569"/>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80" name="Shape"/>
            <p:cNvSpPr/>
            <p:nvPr/>
          </p:nvSpPr>
          <p:spPr>
            <a:xfrm>
              <a:off x="7191716" y="2193184"/>
              <a:ext cx="1291096" cy="1837705"/>
            </a:xfrm>
            <a:custGeom>
              <a:avLst/>
              <a:gdLst/>
              <a:ahLst/>
              <a:cxnLst>
                <a:cxn ang="0">
                  <a:pos x="wd2" y="hd2"/>
                </a:cxn>
                <a:cxn ang="5400000">
                  <a:pos x="wd2" y="hd2"/>
                </a:cxn>
                <a:cxn ang="10800000">
                  <a:pos x="wd2" y="hd2"/>
                </a:cxn>
                <a:cxn ang="16200000">
                  <a:pos x="wd2" y="hd2"/>
                </a:cxn>
              </a:cxnLst>
              <a:rect l="0" t="0" r="r" b="b"/>
              <a:pathLst>
                <a:path w="21600" h="21600" extrusionOk="0">
                  <a:moveTo>
                    <a:pt x="11129" y="1926"/>
                  </a:moveTo>
                  <a:cubicBezTo>
                    <a:pt x="10910" y="2018"/>
                    <a:pt x="10763" y="2064"/>
                    <a:pt x="10837" y="2155"/>
                  </a:cubicBezTo>
                  <a:cubicBezTo>
                    <a:pt x="10910" y="2293"/>
                    <a:pt x="11203" y="2431"/>
                    <a:pt x="10910" y="2522"/>
                  </a:cubicBezTo>
                  <a:cubicBezTo>
                    <a:pt x="10544" y="2568"/>
                    <a:pt x="10324" y="2568"/>
                    <a:pt x="10031" y="2660"/>
                  </a:cubicBezTo>
                  <a:cubicBezTo>
                    <a:pt x="9812" y="2752"/>
                    <a:pt x="8567" y="3348"/>
                    <a:pt x="8127" y="3852"/>
                  </a:cubicBezTo>
                  <a:cubicBezTo>
                    <a:pt x="7761" y="4357"/>
                    <a:pt x="7761" y="4586"/>
                    <a:pt x="7908" y="4861"/>
                  </a:cubicBezTo>
                  <a:cubicBezTo>
                    <a:pt x="8054" y="5136"/>
                    <a:pt x="8054" y="5503"/>
                    <a:pt x="7908" y="5687"/>
                  </a:cubicBezTo>
                  <a:cubicBezTo>
                    <a:pt x="7761" y="5870"/>
                    <a:pt x="8420" y="6237"/>
                    <a:pt x="8201" y="6512"/>
                  </a:cubicBezTo>
                  <a:cubicBezTo>
                    <a:pt x="8054" y="6833"/>
                    <a:pt x="8201" y="7521"/>
                    <a:pt x="8201" y="7842"/>
                  </a:cubicBezTo>
                  <a:cubicBezTo>
                    <a:pt x="8201" y="8163"/>
                    <a:pt x="8127" y="8989"/>
                    <a:pt x="8201" y="9401"/>
                  </a:cubicBezTo>
                  <a:cubicBezTo>
                    <a:pt x="8347" y="9860"/>
                    <a:pt x="7688" y="10318"/>
                    <a:pt x="7615" y="10731"/>
                  </a:cubicBezTo>
                  <a:cubicBezTo>
                    <a:pt x="7468" y="11144"/>
                    <a:pt x="7761" y="11465"/>
                    <a:pt x="7468" y="11694"/>
                  </a:cubicBezTo>
                  <a:cubicBezTo>
                    <a:pt x="7176" y="11924"/>
                    <a:pt x="7908" y="12474"/>
                    <a:pt x="8640" y="11969"/>
                  </a:cubicBezTo>
                  <a:cubicBezTo>
                    <a:pt x="9372" y="11511"/>
                    <a:pt x="9445" y="11419"/>
                    <a:pt x="9738" y="11878"/>
                  </a:cubicBezTo>
                  <a:cubicBezTo>
                    <a:pt x="10031" y="12336"/>
                    <a:pt x="10397" y="12474"/>
                    <a:pt x="10544" y="12290"/>
                  </a:cubicBezTo>
                  <a:cubicBezTo>
                    <a:pt x="10617" y="12107"/>
                    <a:pt x="10690" y="12153"/>
                    <a:pt x="10397" y="11924"/>
                  </a:cubicBezTo>
                  <a:cubicBezTo>
                    <a:pt x="10178" y="11740"/>
                    <a:pt x="10251" y="11373"/>
                    <a:pt x="10471" y="11603"/>
                  </a:cubicBezTo>
                  <a:cubicBezTo>
                    <a:pt x="10763" y="11832"/>
                    <a:pt x="10910" y="11924"/>
                    <a:pt x="10983" y="11878"/>
                  </a:cubicBezTo>
                  <a:cubicBezTo>
                    <a:pt x="11056" y="11832"/>
                    <a:pt x="11349" y="11740"/>
                    <a:pt x="11349" y="11924"/>
                  </a:cubicBezTo>
                  <a:cubicBezTo>
                    <a:pt x="11349" y="12061"/>
                    <a:pt x="11056" y="12382"/>
                    <a:pt x="11276" y="12428"/>
                  </a:cubicBezTo>
                  <a:cubicBezTo>
                    <a:pt x="11422" y="12474"/>
                    <a:pt x="12008" y="12153"/>
                    <a:pt x="11935" y="12015"/>
                  </a:cubicBezTo>
                  <a:cubicBezTo>
                    <a:pt x="11935" y="11924"/>
                    <a:pt x="11935" y="11786"/>
                    <a:pt x="12008" y="11648"/>
                  </a:cubicBezTo>
                  <a:cubicBezTo>
                    <a:pt x="12081" y="11557"/>
                    <a:pt x="12008" y="11282"/>
                    <a:pt x="11715" y="11190"/>
                  </a:cubicBezTo>
                  <a:cubicBezTo>
                    <a:pt x="11496" y="11052"/>
                    <a:pt x="11569" y="10915"/>
                    <a:pt x="11788" y="10869"/>
                  </a:cubicBezTo>
                  <a:cubicBezTo>
                    <a:pt x="12008" y="10869"/>
                    <a:pt x="12447" y="10731"/>
                    <a:pt x="12447" y="10639"/>
                  </a:cubicBezTo>
                  <a:cubicBezTo>
                    <a:pt x="12521" y="10548"/>
                    <a:pt x="13033" y="10410"/>
                    <a:pt x="13399" y="10502"/>
                  </a:cubicBezTo>
                  <a:cubicBezTo>
                    <a:pt x="13765" y="10594"/>
                    <a:pt x="13985" y="10639"/>
                    <a:pt x="14424" y="10639"/>
                  </a:cubicBezTo>
                  <a:cubicBezTo>
                    <a:pt x="14864" y="10594"/>
                    <a:pt x="15742" y="10502"/>
                    <a:pt x="15742" y="10685"/>
                  </a:cubicBezTo>
                  <a:cubicBezTo>
                    <a:pt x="15742" y="10869"/>
                    <a:pt x="15889" y="11006"/>
                    <a:pt x="15742" y="11052"/>
                  </a:cubicBezTo>
                  <a:cubicBezTo>
                    <a:pt x="15669" y="11144"/>
                    <a:pt x="16255" y="11282"/>
                    <a:pt x="16475" y="11327"/>
                  </a:cubicBezTo>
                  <a:cubicBezTo>
                    <a:pt x="16694" y="11373"/>
                    <a:pt x="16767" y="11465"/>
                    <a:pt x="16841" y="11557"/>
                  </a:cubicBezTo>
                  <a:cubicBezTo>
                    <a:pt x="16914" y="11694"/>
                    <a:pt x="17060" y="11648"/>
                    <a:pt x="17134" y="11740"/>
                  </a:cubicBezTo>
                  <a:cubicBezTo>
                    <a:pt x="17280" y="11786"/>
                    <a:pt x="17426" y="11648"/>
                    <a:pt x="17500" y="11924"/>
                  </a:cubicBezTo>
                  <a:cubicBezTo>
                    <a:pt x="17573" y="12199"/>
                    <a:pt x="17646" y="12245"/>
                    <a:pt x="17646" y="12474"/>
                  </a:cubicBezTo>
                  <a:cubicBezTo>
                    <a:pt x="17719" y="12657"/>
                    <a:pt x="17866" y="12841"/>
                    <a:pt x="17866" y="12887"/>
                  </a:cubicBezTo>
                  <a:cubicBezTo>
                    <a:pt x="17866" y="12932"/>
                    <a:pt x="18159" y="13529"/>
                    <a:pt x="18525" y="13804"/>
                  </a:cubicBezTo>
                  <a:cubicBezTo>
                    <a:pt x="18964" y="14125"/>
                    <a:pt x="19477" y="14079"/>
                    <a:pt x="19623" y="14354"/>
                  </a:cubicBezTo>
                  <a:cubicBezTo>
                    <a:pt x="19696" y="14629"/>
                    <a:pt x="19843" y="14583"/>
                    <a:pt x="19989" y="14767"/>
                  </a:cubicBezTo>
                  <a:cubicBezTo>
                    <a:pt x="20136" y="14904"/>
                    <a:pt x="20209" y="15042"/>
                    <a:pt x="20428" y="15317"/>
                  </a:cubicBezTo>
                  <a:cubicBezTo>
                    <a:pt x="20575" y="15592"/>
                    <a:pt x="21380" y="16189"/>
                    <a:pt x="21454" y="16418"/>
                  </a:cubicBezTo>
                  <a:cubicBezTo>
                    <a:pt x="21454" y="16601"/>
                    <a:pt x="21161" y="16968"/>
                    <a:pt x="21307" y="17427"/>
                  </a:cubicBezTo>
                  <a:cubicBezTo>
                    <a:pt x="21380" y="17885"/>
                    <a:pt x="21454" y="17794"/>
                    <a:pt x="21600" y="18161"/>
                  </a:cubicBezTo>
                  <a:cubicBezTo>
                    <a:pt x="21234" y="18298"/>
                    <a:pt x="21234" y="18298"/>
                    <a:pt x="21234" y="18298"/>
                  </a:cubicBezTo>
                  <a:cubicBezTo>
                    <a:pt x="20795" y="18069"/>
                    <a:pt x="20795" y="18069"/>
                    <a:pt x="20795" y="18069"/>
                  </a:cubicBezTo>
                  <a:cubicBezTo>
                    <a:pt x="20868" y="17794"/>
                    <a:pt x="20868" y="17794"/>
                    <a:pt x="20868" y="17794"/>
                  </a:cubicBezTo>
                  <a:cubicBezTo>
                    <a:pt x="20282" y="17656"/>
                    <a:pt x="20282" y="17656"/>
                    <a:pt x="20282" y="17656"/>
                  </a:cubicBezTo>
                  <a:cubicBezTo>
                    <a:pt x="19696" y="17381"/>
                    <a:pt x="19696" y="17381"/>
                    <a:pt x="19696" y="17381"/>
                  </a:cubicBezTo>
                  <a:cubicBezTo>
                    <a:pt x="19403" y="17427"/>
                    <a:pt x="19403" y="17427"/>
                    <a:pt x="19403" y="17427"/>
                  </a:cubicBezTo>
                  <a:cubicBezTo>
                    <a:pt x="19330" y="17885"/>
                    <a:pt x="19330" y="17885"/>
                    <a:pt x="19330" y="17885"/>
                  </a:cubicBezTo>
                  <a:cubicBezTo>
                    <a:pt x="18744" y="18115"/>
                    <a:pt x="18744" y="18115"/>
                    <a:pt x="18744" y="18115"/>
                  </a:cubicBezTo>
                  <a:cubicBezTo>
                    <a:pt x="18818" y="18390"/>
                    <a:pt x="18818" y="18390"/>
                    <a:pt x="18818" y="18390"/>
                  </a:cubicBezTo>
                  <a:cubicBezTo>
                    <a:pt x="19184" y="18344"/>
                    <a:pt x="19184" y="18344"/>
                    <a:pt x="19184" y="18344"/>
                  </a:cubicBezTo>
                  <a:cubicBezTo>
                    <a:pt x="19477" y="18573"/>
                    <a:pt x="19477" y="18573"/>
                    <a:pt x="19477" y="18573"/>
                  </a:cubicBezTo>
                  <a:cubicBezTo>
                    <a:pt x="19843" y="18573"/>
                    <a:pt x="19843" y="18573"/>
                    <a:pt x="19843" y="18573"/>
                  </a:cubicBezTo>
                  <a:cubicBezTo>
                    <a:pt x="20062" y="18390"/>
                    <a:pt x="20062" y="18390"/>
                    <a:pt x="20062" y="18390"/>
                  </a:cubicBezTo>
                  <a:cubicBezTo>
                    <a:pt x="20282" y="18344"/>
                    <a:pt x="20282" y="18344"/>
                    <a:pt x="20282" y="18344"/>
                  </a:cubicBezTo>
                  <a:cubicBezTo>
                    <a:pt x="20355" y="18665"/>
                    <a:pt x="20355" y="18665"/>
                    <a:pt x="20355" y="18665"/>
                  </a:cubicBezTo>
                  <a:cubicBezTo>
                    <a:pt x="20282" y="19169"/>
                    <a:pt x="20282" y="19169"/>
                    <a:pt x="20282" y="19169"/>
                  </a:cubicBezTo>
                  <a:cubicBezTo>
                    <a:pt x="19769" y="19307"/>
                    <a:pt x="19769" y="19307"/>
                    <a:pt x="19769" y="19307"/>
                  </a:cubicBezTo>
                  <a:cubicBezTo>
                    <a:pt x="19477" y="19674"/>
                    <a:pt x="19477" y="19674"/>
                    <a:pt x="19477" y="19674"/>
                  </a:cubicBezTo>
                  <a:cubicBezTo>
                    <a:pt x="19623" y="19720"/>
                    <a:pt x="19623" y="19720"/>
                    <a:pt x="19623" y="19720"/>
                  </a:cubicBezTo>
                  <a:cubicBezTo>
                    <a:pt x="19769" y="20132"/>
                    <a:pt x="19769" y="20132"/>
                    <a:pt x="19769" y="20132"/>
                  </a:cubicBezTo>
                  <a:cubicBezTo>
                    <a:pt x="19257" y="20454"/>
                    <a:pt x="19257" y="20454"/>
                    <a:pt x="19257" y="20454"/>
                  </a:cubicBezTo>
                  <a:cubicBezTo>
                    <a:pt x="18964" y="20591"/>
                    <a:pt x="18964" y="20591"/>
                    <a:pt x="18964" y="20591"/>
                  </a:cubicBezTo>
                  <a:cubicBezTo>
                    <a:pt x="18598" y="20499"/>
                    <a:pt x="18598" y="20499"/>
                    <a:pt x="18598" y="20499"/>
                  </a:cubicBezTo>
                  <a:cubicBezTo>
                    <a:pt x="18012" y="20637"/>
                    <a:pt x="18012" y="20637"/>
                    <a:pt x="18012" y="20637"/>
                  </a:cubicBezTo>
                  <a:cubicBezTo>
                    <a:pt x="17426" y="20454"/>
                    <a:pt x="17426" y="20454"/>
                    <a:pt x="17426" y="20454"/>
                  </a:cubicBezTo>
                  <a:cubicBezTo>
                    <a:pt x="17134" y="20729"/>
                    <a:pt x="17134" y="20729"/>
                    <a:pt x="17134" y="20729"/>
                  </a:cubicBezTo>
                  <a:cubicBezTo>
                    <a:pt x="16914" y="21141"/>
                    <a:pt x="16914" y="21141"/>
                    <a:pt x="16914" y="21141"/>
                  </a:cubicBezTo>
                  <a:cubicBezTo>
                    <a:pt x="17134" y="21462"/>
                    <a:pt x="17134" y="21462"/>
                    <a:pt x="17134" y="21462"/>
                  </a:cubicBezTo>
                  <a:cubicBezTo>
                    <a:pt x="16548" y="21600"/>
                    <a:pt x="16548" y="21600"/>
                    <a:pt x="16548" y="21600"/>
                  </a:cubicBezTo>
                  <a:cubicBezTo>
                    <a:pt x="16475" y="21554"/>
                    <a:pt x="16475" y="21417"/>
                    <a:pt x="16401" y="21325"/>
                  </a:cubicBezTo>
                  <a:cubicBezTo>
                    <a:pt x="16255" y="21050"/>
                    <a:pt x="16401" y="21096"/>
                    <a:pt x="16182" y="20820"/>
                  </a:cubicBezTo>
                  <a:cubicBezTo>
                    <a:pt x="15962" y="20591"/>
                    <a:pt x="16182" y="20637"/>
                    <a:pt x="16255" y="20408"/>
                  </a:cubicBezTo>
                  <a:cubicBezTo>
                    <a:pt x="16255" y="20132"/>
                    <a:pt x="16255" y="19995"/>
                    <a:pt x="15962" y="19995"/>
                  </a:cubicBezTo>
                  <a:cubicBezTo>
                    <a:pt x="15889" y="19995"/>
                    <a:pt x="15889" y="19995"/>
                    <a:pt x="15816" y="19995"/>
                  </a:cubicBezTo>
                  <a:cubicBezTo>
                    <a:pt x="15889" y="18803"/>
                    <a:pt x="15889" y="18803"/>
                    <a:pt x="15889" y="18803"/>
                  </a:cubicBezTo>
                  <a:cubicBezTo>
                    <a:pt x="15669" y="18757"/>
                    <a:pt x="15669" y="18757"/>
                    <a:pt x="15669" y="18757"/>
                  </a:cubicBezTo>
                  <a:cubicBezTo>
                    <a:pt x="15230" y="19032"/>
                    <a:pt x="15230" y="19032"/>
                    <a:pt x="15230" y="19032"/>
                  </a:cubicBezTo>
                  <a:cubicBezTo>
                    <a:pt x="14351" y="19124"/>
                    <a:pt x="14351" y="19124"/>
                    <a:pt x="14351" y="19124"/>
                  </a:cubicBezTo>
                  <a:cubicBezTo>
                    <a:pt x="13985" y="19445"/>
                    <a:pt x="13985" y="19445"/>
                    <a:pt x="13985" y="19445"/>
                  </a:cubicBezTo>
                  <a:cubicBezTo>
                    <a:pt x="13619" y="19490"/>
                    <a:pt x="13619" y="19490"/>
                    <a:pt x="13619" y="19490"/>
                  </a:cubicBezTo>
                  <a:cubicBezTo>
                    <a:pt x="13180" y="19674"/>
                    <a:pt x="13180" y="19674"/>
                    <a:pt x="13180" y="19674"/>
                  </a:cubicBezTo>
                  <a:cubicBezTo>
                    <a:pt x="12521" y="19445"/>
                    <a:pt x="12521" y="19445"/>
                    <a:pt x="12521" y="19445"/>
                  </a:cubicBezTo>
                  <a:cubicBezTo>
                    <a:pt x="12081" y="19582"/>
                    <a:pt x="12081" y="19582"/>
                    <a:pt x="12081" y="19582"/>
                  </a:cubicBezTo>
                  <a:cubicBezTo>
                    <a:pt x="11276" y="19536"/>
                    <a:pt x="11276" y="19536"/>
                    <a:pt x="11276" y="19536"/>
                  </a:cubicBezTo>
                  <a:cubicBezTo>
                    <a:pt x="11276" y="19995"/>
                    <a:pt x="11276" y="19995"/>
                    <a:pt x="11276" y="19995"/>
                  </a:cubicBezTo>
                  <a:cubicBezTo>
                    <a:pt x="10837" y="20270"/>
                    <a:pt x="10837" y="20270"/>
                    <a:pt x="10837" y="20270"/>
                  </a:cubicBezTo>
                  <a:cubicBezTo>
                    <a:pt x="10397" y="20316"/>
                    <a:pt x="10397" y="20316"/>
                    <a:pt x="10397" y="20316"/>
                  </a:cubicBezTo>
                  <a:cubicBezTo>
                    <a:pt x="10471" y="19903"/>
                    <a:pt x="10471" y="19903"/>
                    <a:pt x="10471" y="19903"/>
                  </a:cubicBezTo>
                  <a:cubicBezTo>
                    <a:pt x="9958" y="19811"/>
                    <a:pt x="9958" y="19811"/>
                    <a:pt x="9958" y="19811"/>
                  </a:cubicBezTo>
                  <a:cubicBezTo>
                    <a:pt x="9812" y="19582"/>
                    <a:pt x="9812" y="19582"/>
                    <a:pt x="9812" y="19582"/>
                  </a:cubicBezTo>
                  <a:cubicBezTo>
                    <a:pt x="9519" y="19353"/>
                    <a:pt x="9519" y="19353"/>
                    <a:pt x="9519" y="19353"/>
                  </a:cubicBezTo>
                  <a:cubicBezTo>
                    <a:pt x="9445" y="19124"/>
                    <a:pt x="9445" y="19124"/>
                    <a:pt x="9445" y="19124"/>
                  </a:cubicBezTo>
                  <a:cubicBezTo>
                    <a:pt x="9079" y="19032"/>
                    <a:pt x="9079" y="19032"/>
                    <a:pt x="9079" y="19032"/>
                  </a:cubicBezTo>
                  <a:cubicBezTo>
                    <a:pt x="8713" y="19215"/>
                    <a:pt x="8713" y="19215"/>
                    <a:pt x="8713" y="19215"/>
                  </a:cubicBezTo>
                  <a:cubicBezTo>
                    <a:pt x="8420" y="18940"/>
                    <a:pt x="8420" y="18940"/>
                    <a:pt x="8420" y="18940"/>
                  </a:cubicBezTo>
                  <a:cubicBezTo>
                    <a:pt x="7835" y="18757"/>
                    <a:pt x="7835" y="18757"/>
                    <a:pt x="7835" y="18757"/>
                  </a:cubicBezTo>
                  <a:cubicBezTo>
                    <a:pt x="7615" y="18206"/>
                    <a:pt x="7615" y="18206"/>
                    <a:pt x="7615" y="18206"/>
                  </a:cubicBezTo>
                  <a:cubicBezTo>
                    <a:pt x="7761" y="17839"/>
                    <a:pt x="7761" y="17839"/>
                    <a:pt x="7761" y="17839"/>
                  </a:cubicBezTo>
                  <a:cubicBezTo>
                    <a:pt x="7615" y="17564"/>
                    <a:pt x="7615" y="17564"/>
                    <a:pt x="7615" y="17564"/>
                  </a:cubicBezTo>
                  <a:cubicBezTo>
                    <a:pt x="7981" y="17335"/>
                    <a:pt x="7981" y="17335"/>
                    <a:pt x="7981" y="17335"/>
                  </a:cubicBezTo>
                  <a:cubicBezTo>
                    <a:pt x="7981" y="17060"/>
                    <a:pt x="7981" y="17060"/>
                    <a:pt x="7981" y="17060"/>
                  </a:cubicBezTo>
                  <a:cubicBezTo>
                    <a:pt x="8494" y="16831"/>
                    <a:pt x="8494" y="16831"/>
                    <a:pt x="8494" y="16831"/>
                  </a:cubicBezTo>
                  <a:cubicBezTo>
                    <a:pt x="8420" y="16326"/>
                    <a:pt x="8420" y="16326"/>
                    <a:pt x="8420" y="16326"/>
                  </a:cubicBezTo>
                  <a:cubicBezTo>
                    <a:pt x="8933" y="16143"/>
                    <a:pt x="8933" y="16143"/>
                    <a:pt x="8933" y="16143"/>
                  </a:cubicBezTo>
                  <a:cubicBezTo>
                    <a:pt x="8933" y="15913"/>
                    <a:pt x="8933" y="15913"/>
                    <a:pt x="8933" y="15913"/>
                  </a:cubicBezTo>
                  <a:cubicBezTo>
                    <a:pt x="8347" y="15546"/>
                    <a:pt x="8347" y="15546"/>
                    <a:pt x="8347" y="15546"/>
                  </a:cubicBezTo>
                  <a:cubicBezTo>
                    <a:pt x="8567" y="15363"/>
                    <a:pt x="8567" y="15363"/>
                    <a:pt x="8567" y="15363"/>
                  </a:cubicBezTo>
                  <a:cubicBezTo>
                    <a:pt x="9079" y="15409"/>
                    <a:pt x="9079" y="15409"/>
                    <a:pt x="9079" y="15409"/>
                  </a:cubicBezTo>
                  <a:cubicBezTo>
                    <a:pt x="9812" y="15225"/>
                    <a:pt x="9812" y="15225"/>
                    <a:pt x="9812" y="15225"/>
                  </a:cubicBezTo>
                  <a:cubicBezTo>
                    <a:pt x="9885" y="14813"/>
                    <a:pt x="9885" y="14813"/>
                    <a:pt x="9885" y="14813"/>
                  </a:cubicBezTo>
                  <a:cubicBezTo>
                    <a:pt x="9519" y="14400"/>
                    <a:pt x="9519" y="14400"/>
                    <a:pt x="9519" y="14400"/>
                  </a:cubicBezTo>
                  <a:cubicBezTo>
                    <a:pt x="9079" y="13987"/>
                    <a:pt x="9079" y="13987"/>
                    <a:pt x="9079" y="13987"/>
                  </a:cubicBezTo>
                  <a:cubicBezTo>
                    <a:pt x="8494" y="13987"/>
                    <a:pt x="8494" y="13987"/>
                    <a:pt x="8494" y="13987"/>
                  </a:cubicBezTo>
                  <a:cubicBezTo>
                    <a:pt x="8127" y="14354"/>
                    <a:pt x="8127" y="14354"/>
                    <a:pt x="8127" y="14354"/>
                  </a:cubicBezTo>
                  <a:cubicBezTo>
                    <a:pt x="7761" y="14400"/>
                    <a:pt x="7761" y="14400"/>
                    <a:pt x="7761" y="14400"/>
                  </a:cubicBezTo>
                  <a:cubicBezTo>
                    <a:pt x="7542" y="14675"/>
                    <a:pt x="7542" y="14675"/>
                    <a:pt x="7542" y="14675"/>
                  </a:cubicBezTo>
                  <a:cubicBezTo>
                    <a:pt x="7468" y="15088"/>
                    <a:pt x="7468" y="15088"/>
                    <a:pt x="7468" y="15088"/>
                  </a:cubicBezTo>
                  <a:cubicBezTo>
                    <a:pt x="7029" y="15134"/>
                    <a:pt x="7029" y="15134"/>
                    <a:pt x="7029" y="15134"/>
                  </a:cubicBezTo>
                  <a:cubicBezTo>
                    <a:pt x="6443" y="15638"/>
                    <a:pt x="6443" y="15638"/>
                    <a:pt x="6443" y="15638"/>
                  </a:cubicBezTo>
                  <a:cubicBezTo>
                    <a:pt x="5931" y="15868"/>
                    <a:pt x="5931" y="15868"/>
                    <a:pt x="5931" y="15868"/>
                  </a:cubicBezTo>
                  <a:cubicBezTo>
                    <a:pt x="5272" y="15180"/>
                    <a:pt x="5272" y="15180"/>
                    <a:pt x="5272" y="15180"/>
                  </a:cubicBezTo>
                  <a:cubicBezTo>
                    <a:pt x="4540" y="15409"/>
                    <a:pt x="4540" y="15409"/>
                    <a:pt x="4540" y="15409"/>
                  </a:cubicBezTo>
                  <a:cubicBezTo>
                    <a:pt x="3954" y="15317"/>
                    <a:pt x="3954" y="15317"/>
                    <a:pt x="3954" y="15317"/>
                  </a:cubicBezTo>
                  <a:cubicBezTo>
                    <a:pt x="3588" y="15042"/>
                    <a:pt x="3588" y="15042"/>
                    <a:pt x="3588" y="15042"/>
                  </a:cubicBezTo>
                  <a:cubicBezTo>
                    <a:pt x="4100" y="14583"/>
                    <a:pt x="4100" y="14583"/>
                    <a:pt x="4100" y="14583"/>
                  </a:cubicBezTo>
                  <a:cubicBezTo>
                    <a:pt x="3807" y="14262"/>
                    <a:pt x="3807" y="14262"/>
                    <a:pt x="3807" y="14262"/>
                  </a:cubicBezTo>
                  <a:cubicBezTo>
                    <a:pt x="4174" y="14033"/>
                    <a:pt x="4174" y="14033"/>
                    <a:pt x="4174" y="14033"/>
                  </a:cubicBezTo>
                  <a:cubicBezTo>
                    <a:pt x="4100" y="13575"/>
                    <a:pt x="4100" y="13575"/>
                    <a:pt x="4100" y="13575"/>
                  </a:cubicBezTo>
                  <a:cubicBezTo>
                    <a:pt x="4320" y="13391"/>
                    <a:pt x="4320" y="13391"/>
                    <a:pt x="4320" y="13391"/>
                  </a:cubicBezTo>
                  <a:cubicBezTo>
                    <a:pt x="4540" y="12749"/>
                    <a:pt x="4540" y="12749"/>
                    <a:pt x="4540" y="12749"/>
                  </a:cubicBezTo>
                  <a:cubicBezTo>
                    <a:pt x="4320" y="12657"/>
                    <a:pt x="4320" y="12657"/>
                    <a:pt x="4320" y="12657"/>
                  </a:cubicBezTo>
                  <a:cubicBezTo>
                    <a:pt x="3807" y="12703"/>
                    <a:pt x="3807" y="12703"/>
                    <a:pt x="3807" y="12703"/>
                  </a:cubicBezTo>
                  <a:cubicBezTo>
                    <a:pt x="3295" y="12932"/>
                    <a:pt x="3295" y="12932"/>
                    <a:pt x="3295" y="12932"/>
                  </a:cubicBezTo>
                  <a:cubicBezTo>
                    <a:pt x="2856" y="13024"/>
                    <a:pt x="2856" y="13024"/>
                    <a:pt x="2856" y="13024"/>
                  </a:cubicBezTo>
                  <a:cubicBezTo>
                    <a:pt x="2416" y="13208"/>
                    <a:pt x="2416" y="13208"/>
                    <a:pt x="2416" y="13208"/>
                  </a:cubicBezTo>
                  <a:cubicBezTo>
                    <a:pt x="2123" y="13254"/>
                    <a:pt x="2123" y="13254"/>
                    <a:pt x="2123" y="13254"/>
                  </a:cubicBezTo>
                  <a:cubicBezTo>
                    <a:pt x="1831" y="12932"/>
                    <a:pt x="1831" y="12932"/>
                    <a:pt x="1831" y="12932"/>
                  </a:cubicBezTo>
                  <a:cubicBezTo>
                    <a:pt x="1904" y="12520"/>
                    <a:pt x="1904" y="12520"/>
                    <a:pt x="1904" y="12520"/>
                  </a:cubicBezTo>
                  <a:cubicBezTo>
                    <a:pt x="1538" y="12336"/>
                    <a:pt x="1538" y="12336"/>
                    <a:pt x="1538" y="12336"/>
                  </a:cubicBezTo>
                  <a:cubicBezTo>
                    <a:pt x="1977" y="12061"/>
                    <a:pt x="1977" y="12061"/>
                    <a:pt x="1977" y="12061"/>
                  </a:cubicBezTo>
                  <a:cubicBezTo>
                    <a:pt x="1977" y="11648"/>
                    <a:pt x="1977" y="11648"/>
                    <a:pt x="1977" y="11648"/>
                  </a:cubicBezTo>
                  <a:cubicBezTo>
                    <a:pt x="1318" y="11511"/>
                    <a:pt x="1318" y="11511"/>
                    <a:pt x="1318" y="11511"/>
                  </a:cubicBezTo>
                  <a:cubicBezTo>
                    <a:pt x="586" y="11603"/>
                    <a:pt x="586" y="11603"/>
                    <a:pt x="586" y="11603"/>
                  </a:cubicBezTo>
                  <a:cubicBezTo>
                    <a:pt x="513" y="11373"/>
                    <a:pt x="513" y="11373"/>
                    <a:pt x="513" y="11373"/>
                  </a:cubicBezTo>
                  <a:cubicBezTo>
                    <a:pt x="952" y="11144"/>
                    <a:pt x="952" y="11144"/>
                    <a:pt x="952" y="11144"/>
                  </a:cubicBezTo>
                  <a:cubicBezTo>
                    <a:pt x="732" y="10915"/>
                    <a:pt x="732" y="10915"/>
                    <a:pt x="732" y="10915"/>
                  </a:cubicBezTo>
                  <a:cubicBezTo>
                    <a:pt x="952" y="10502"/>
                    <a:pt x="952" y="10502"/>
                    <a:pt x="952" y="10502"/>
                  </a:cubicBezTo>
                  <a:cubicBezTo>
                    <a:pt x="513" y="10456"/>
                    <a:pt x="513" y="10456"/>
                    <a:pt x="513" y="10456"/>
                  </a:cubicBezTo>
                  <a:cubicBezTo>
                    <a:pt x="0" y="10135"/>
                    <a:pt x="0" y="10135"/>
                    <a:pt x="0" y="10135"/>
                  </a:cubicBezTo>
                  <a:cubicBezTo>
                    <a:pt x="439" y="10135"/>
                    <a:pt x="439" y="10135"/>
                    <a:pt x="439" y="10135"/>
                  </a:cubicBezTo>
                  <a:cubicBezTo>
                    <a:pt x="439" y="9768"/>
                    <a:pt x="439" y="9768"/>
                    <a:pt x="439" y="9768"/>
                  </a:cubicBezTo>
                  <a:cubicBezTo>
                    <a:pt x="73" y="9447"/>
                    <a:pt x="73" y="9447"/>
                    <a:pt x="73" y="9447"/>
                  </a:cubicBezTo>
                  <a:cubicBezTo>
                    <a:pt x="366" y="9218"/>
                    <a:pt x="366" y="9218"/>
                    <a:pt x="366" y="9218"/>
                  </a:cubicBezTo>
                  <a:cubicBezTo>
                    <a:pt x="0" y="8989"/>
                    <a:pt x="0" y="8989"/>
                    <a:pt x="0" y="8989"/>
                  </a:cubicBezTo>
                  <a:cubicBezTo>
                    <a:pt x="293" y="8759"/>
                    <a:pt x="293" y="8759"/>
                    <a:pt x="293" y="8759"/>
                  </a:cubicBezTo>
                  <a:cubicBezTo>
                    <a:pt x="73" y="8668"/>
                    <a:pt x="73" y="8668"/>
                    <a:pt x="73" y="8668"/>
                  </a:cubicBezTo>
                  <a:cubicBezTo>
                    <a:pt x="146" y="8255"/>
                    <a:pt x="146" y="8255"/>
                    <a:pt x="146" y="8255"/>
                  </a:cubicBezTo>
                  <a:cubicBezTo>
                    <a:pt x="732" y="7980"/>
                    <a:pt x="732" y="7980"/>
                    <a:pt x="732" y="7980"/>
                  </a:cubicBezTo>
                  <a:cubicBezTo>
                    <a:pt x="1245" y="7980"/>
                    <a:pt x="1245" y="7980"/>
                    <a:pt x="1245" y="7980"/>
                  </a:cubicBezTo>
                  <a:cubicBezTo>
                    <a:pt x="1904" y="7796"/>
                    <a:pt x="1904" y="7796"/>
                    <a:pt x="1904" y="7796"/>
                  </a:cubicBezTo>
                  <a:cubicBezTo>
                    <a:pt x="2123" y="7475"/>
                    <a:pt x="2123" y="7475"/>
                    <a:pt x="2123" y="7475"/>
                  </a:cubicBezTo>
                  <a:cubicBezTo>
                    <a:pt x="1904" y="7246"/>
                    <a:pt x="1904" y="7246"/>
                    <a:pt x="1904" y="7246"/>
                  </a:cubicBezTo>
                  <a:cubicBezTo>
                    <a:pt x="1977" y="6971"/>
                    <a:pt x="1977" y="6971"/>
                    <a:pt x="1977" y="6971"/>
                  </a:cubicBezTo>
                  <a:cubicBezTo>
                    <a:pt x="2489" y="6971"/>
                    <a:pt x="2489" y="6971"/>
                    <a:pt x="2489" y="6971"/>
                  </a:cubicBezTo>
                  <a:cubicBezTo>
                    <a:pt x="3222" y="6558"/>
                    <a:pt x="3222" y="6558"/>
                    <a:pt x="3222" y="6558"/>
                  </a:cubicBezTo>
                  <a:cubicBezTo>
                    <a:pt x="3148" y="5916"/>
                    <a:pt x="3148" y="5916"/>
                    <a:pt x="3148" y="5916"/>
                  </a:cubicBezTo>
                  <a:cubicBezTo>
                    <a:pt x="3734" y="5824"/>
                    <a:pt x="3734" y="5824"/>
                    <a:pt x="3734" y="5824"/>
                  </a:cubicBezTo>
                  <a:cubicBezTo>
                    <a:pt x="3734" y="5641"/>
                    <a:pt x="3734" y="5641"/>
                    <a:pt x="3734" y="5641"/>
                  </a:cubicBezTo>
                  <a:cubicBezTo>
                    <a:pt x="3222" y="5228"/>
                    <a:pt x="3222" y="5228"/>
                    <a:pt x="3222" y="5228"/>
                  </a:cubicBezTo>
                  <a:cubicBezTo>
                    <a:pt x="2782" y="4815"/>
                    <a:pt x="2782" y="4815"/>
                    <a:pt x="2782" y="4815"/>
                  </a:cubicBezTo>
                  <a:cubicBezTo>
                    <a:pt x="2050" y="4678"/>
                    <a:pt x="2050" y="4678"/>
                    <a:pt x="2050" y="4678"/>
                  </a:cubicBezTo>
                  <a:cubicBezTo>
                    <a:pt x="2050" y="4036"/>
                    <a:pt x="2050" y="4036"/>
                    <a:pt x="2050" y="4036"/>
                  </a:cubicBezTo>
                  <a:cubicBezTo>
                    <a:pt x="1831" y="3761"/>
                    <a:pt x="1831" y="3761"/>
                    <a:pt x="1831" y="3761"/>
                  </a:cubicBezTo>
                  <a:cubicBezTo>
                    <a:pt x="2343" y="3439"/>
                    <a:pt x="2343" y="3439"/>
                    <a:pt x="2343" y="3439"/>
                  </a:cubicBezTo>
                  <a:cubicBezTo>
                    <a:pt x="2197" y="2614"/>
                    <a:pt x="2197" y="2614"/>
                    <a:pt x="2197" y="2614"/>
                  </a:cubicBezTo>
                  <a:cubicBezTo>
                    <a:pt x="1977" y="2247"/>
                    <a:pt x="1977" y="2247"/>
                    <a:pt x="1977" y="2247"/>
                  </a:cubicBezTo>
                  <a:cubicBezTo>
                    <a:pt x="1611" y="2018"/>
                    <a:pt x="1611" y="2018"/>
                    <a:pt x="1611" y="2018"/>
                  </a:cubicBezTo>
                  <a:cubicBezTo>
                    <a:pt x="1757" y="1651"/>
                    <a:pt x="1757" y="1651"/>
                    <a:pt x="1757" y="1651"/>
                  </a:cubicBezTo>
                  <a:cubicBezTo>
                    <a:pt x="2343" y="1651"/>
                    <a:pt x="2343" y="1651"/>
                    <a:pt x="2343" y="1651"/>
                  </a:cubicBezTo>
                  <a:cubicBezTo>
                    <a:pt x="3148" y="1880"/>
                    <a:pt x="3148" y="1880"/>
                    <a:pt x="3148" y="1880"/>
                  </a:cubicBezTo>
                  <a:cubicBezTo>
                    <a:pt x="3588" y="1789"/>
                    <a:pt x="3588" y="1789"/>
                    <a:pt x="3588" y="1789"/>
                  </a:cubicBezTo>
                  <a:cubicBezTo>
                    <a:pt x="4174" y="1468"/>
                    <a:pt x="4174" y="1468"/>
                    <a:pt x="4174" y="1468"/>
                  </a:cubicBezTo>
                  <a:cubicBezTo>
                    <a:pt x="4686" y="1101"/>
                    <a:pt x="4686" y="1101"/>
                    <a:pt x="4686" y="1101"/>
                  </a:cubicBezTo>
                  <a:cubicBezTo>
                    <a:pt x="5052" y="1055"/>
                    <a:pt x="5052" y="1055"/>
                    <a:pt x="5052" y="1055"/>
                  </a:cubicBezTo>
                  <a:cubicBezTo>
                    <a:pt x="5638" y="1238"/>
                    <a:pt x="5638" y="1238"/>
                    <a:pt x="5638" y="1238"/>
                  </a:cubicBezTo>
                  <a:cubicBezTo>
                    <a:pt x="5418" y="413"/>
                    <a:pt x="5418" y="413"/>
                    <a:pt x="5418" y="413"/>
                  </a:cubicBezTo>
                  <a:cubicBezTo>
                    <a:pt x="5858" y="413"/>
                    <a:pt x="5858" y="413"/>
                    <a:pt x="5858" y="413"/>
                  </a:cubicBezTo>
                  <a:cubicBezTo>
                    <a:pt x="6443" y="0"/>
                    <a:pt x="6443" y="0"/>
                    <a:pt x="6443" y="0"/>
                  </a:cubicBezTo>
                  <a:cubicBezTo>
                    <a:pt x="7542" y="46"/>
                    <a:pt x="7542" y="46"/>
                    <a:pt x="7542" y="46"/>
                  </a:cubicBezTo>
                  <a:cubicBezTo>
                    <a:pt x="8713" y="504"/>
                    <a:pt x="8713" y="504"/>
                    <a:pt x="8713" y="504"/>
                  </a:cubicBezTo>
                  <a:cubicBezTo>
                    <a:pt x="8713" y="734"/>
                    <a:pt x="8713" y="734"/>
                    <a:pt x="8713" y="734"/>
                  </a:cubicBezTo>
                  <a:cubicBezTo>
                    <a:pt x="9079" y="1009"/>
                    <a:pt x="9079" y="1009"/>
                    <a:pt x="9079" y="1009"/>
                  </a:cubicBezTo>
                  <a:cubicBezTo>
                    <a:pt x="8713" y="1101"/>
                    <a:pt x="8713" y="1101"/>
                    <a:pt x="8713" y="1101"/>
                  </a:cubicBezTo>
                  <a:cubicBezTo>
                    <a:pt x="8494" y="1376"/>
                    <a:pt x="8494" y="1376"/>
                    <a:pt x="8494" y="1376"/>
                  </a:cubicBezTo>
                  <a:cubicBezTo>
                    <a:pt x="8640" y="1697"/>
                    <a:pt x="8640" y="1697"/>
                    <a:pt x="8640" y="1697"/>
                  </a:cubicBezTo>
                  <a:cubicBezTo>
                    <a:pt x="9153" y="1789"/>
                    <a:pt x="9153" y="1789"/>
                    <a:pt x="9153" y="1789"/>
                  </a:cubicBezTo>
                  <a:cubicBezTo>
                    <a:pt x="9738" y="1422"/>
                    <a:pt x="9738" y="1422"/>
                    <a:pt x="9738" y="1422"/>
                  </a:cubicBezTo>
                  <a:cubicBezTo>
                    <a:pt x="10397" y="1605"/>
                    <a:pt x="10397" y="1605"/>
                    <a:pt x="10397" y="1605"/>
                  </a:cubicBezTo>
                  <a:cubicBezTo>
                    <a:pt x="10763" y="1422"/>
                    <a:pt x="10763" y="1422"/>
                    <a:pt x="10763" y="1422"/>
                  </a:cubicBezTo>
                  <a:cubicBezTo>
                    <a:pt x="11129" y="1926"/>
                    <a:pt x="11129" y="1926"/>
                    <a:pt x="11129" y="1926"/>
                  </a:cubicBezTo>
                  <a:close/>
                  <a:moveTo>
                    <a:pt x="9519" y="10639"/>
                  </a:moveTo>
                  <a:cubicBezTo>
                    <a:pt x="9445" y="10823"/>
                    <a:pt x="9372" y="10915"/>
                    <a:pt x="9519" y="11006"/>
                  </a:cubicBezTo>
                  <a:cubicBezTo>
                    <a:pt x="9738" y="11144"/>
                    <a:pt x="9885" y="10961"/>
                    <a:pt x="10031" y="11052"/>
                  </a:cubicBezTo>
                  <a:cubicBezTo>
                    <a:pt x="10178" y="11190"/>
                    <a:pt x="10324" y="10961"/>
                    <a:pt x="10178" y="10777"/>
                  </a:cubicBezTo>
                  <a:cubicBezTo>
                    <a:pt x="9958" y="10502"/>
                    <a:pt x="9958" y="10410"/>
                    <a:pt x="9519" y="10639"/>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81" name="Shape"/>
            <p:cNvSpPr/>
            <p:nvPr/>
          </p:nvSpPr>
          <p:spPr>
            <a:xfrm>
              <a:off x="381464" y="3873853"/>
              <a:ext cx="335898" cy="394701"/>
            </a:xfrm>
            <a:custGeom>
              <a:avLst/>
              <a:gdLst/>
              <a:ahLst/>
              <a:cxnLst>
                <a:cxn ang="0">
                  <a:pos x="wd2" y="hd2"/>
                </a:cxn>
                <a:cxn ang="5400000">
                  <a:pos x="wd2" y="hd2"/>
                </a:cxn>
                <a:cxn ang="10800000">
                  <a:pos x="wd2" y="hd2"/>
                </a:cxn>
                <a:cxn ang="16200000">
                  <a:pos x="wd2" y="hd2"/>
                </a:cxn>
              </a:cxnLst>
              <a:rect l="0" t="0" r="r" b="b"/>
              <a:pathLst>
                <a:path w="21600" h="21388" extrusionOk="0">
                  <a:moveTo>
                    <a:pt x="1122" y="14612"/>
                  </a:moveTo>
                  <a:cubicBezTo>
                    <a:pt x="1683" y="14612"/>
                    <a:pt x="1683" y="14612"/>
                    <a:pt x="1683" y="14612"/>
                  </a:cubicBezTo>
                  <a:cubicBezTo>
                    <a:pt x="3366" y="14823"/>
                    <a:pt x="3366" y="14823"/>
                    <a:pt x="3366" y="14823"/>
                  </a:cubicBezTo>
                  <a:cubicBezTo>
                    <a:pt x="4488" y="15247"/>
                    <a:pt x="4488" y="15247"/>
                    <a:pt x="4488" y="15247"/>
                  </a:cubicBezTo>
                  <a:cubicBezTo>
                    <a:pt x="6171" y="17153"/>
                    <a:pt x="6171" y="17153"/>
                    <a:pt x="6171" y="17153"/>
                  </a:cubicBezTo>
                  <a:cubicBezTo>
                    <a:pt x="7574" y="16941"/>
                    <a:pt x="7574" y="16941"/>
                    <a:pt x="7574" y="16941"/>
                  </a:cubicBezTo>
                  <a:cubicBezTo>
                    <a:pt x="9257" y="17788"/>
                    <a:pt x="9257" y="17788"/>
                    <a:pt x="9257" y="17788"/>
                  </a:cubicBezTo>
                  <a:cubicBezTo>
                    <a:pt x="9257" y="18635"/>
                    <a:pt x="9257" y="18635"/>
                    <a:pt x="9257" y="18635"/>
                  </a:cubicBezTo>
                  <a:cubicBezTo>
                    <a:pt x="9257" y="18847"/>
                    <a:pt x="9257" y="18847"/>
                    <a:pt x="9257" y="18847"/>
                  </a:cubicBezTo>
                  <a:cubicBezTo>
                    <a:pt x="8977" y="18847"/>
                    <a:pt x="8977" y="18847"/>
                    <a:pt x="8977" y="18847"/>
                  </a:cubicBezTo>
                  <a:cubicBezTo>
                    <a:pt x="10099" y="19270"/>
                    <a:pt x="10099" y="19270"/>
                    <a:pt x="10099" y="19270"/>
                  </a:cubicBezTo>
                  <a:cubicBezTo>
                    <a:pt x="10940" y="19906"/>
                    <a:pt x="10940" y="19906"/>
                    <a:pt x="10940" y="19906"/>
                  </a:cubicBezTo>
                  <a:cubicBezTo>
                    <a:pt x="10940" y="21176"/>
                    <a:pt x="10940" y="21176"/>
                    <a:pt x="10940" y="21176"/>
                  </a:cubicBezTo>
                  <a:cubicBezTo>
                    <a:pt x="11221" y="21176"/>
                    <a:pt x="11221" y="21176"/>
                    <a:pt x="11501" y="21176"/>
                  </a:cubicBezTo>
                  <a:cubicBezTo>
                    <a:pt x="11782" y="20964"/>
                    <a:pt x="12623" y="20117"/>
                    <a:pt x="12623" y="20117"/>
                  </a:cubicBezTo>
                  <a:cubicBezTo>
                    <a:pt x="12623" y="20117"/>
                    <a:pt x="14026" y="21388"/>
                    <a:pt x="14306" y="21388"/>
                  </a:cubicBezTo>
                  <a:cubicBezTo>
                    <a:pt x="14306" y="21388"/>
                    <a:pt x="14868" y="21388"/>
                    <a:pt x="15709" y="21388"/>
                  </a:cubicBezTo>
                  <a:cubicBezTo>
                    <a:pt x="15709" y="21388"/>
                    <a:pt x="15709" y="21388"/>
                    <a:pt x="15709" y="21388"/>
                  </a:cubicBezTo>
                  <a:cubicBezTo>
                    <a:pt x="15709" y="21388"/>
                    <a:pt x="16551" y="20964"/>
                    <a:pt x="15990" y="20541"/>
                  </a:cubicBezTo>
                  <a:cubicBezTo>
                    <a:pt x="15709" y="19906"/>
                    <a:pt x="15429" y="19270"/>
                    <a:pt x="15709" y="19270"/>
                  </a:cubicBezTo>
                  <a:cubicBezTo>
                    <a:pt x="15990" y="19270"/>
                    <a:pt x="17112" y="19270"/>
                    <a:pt x="17112" y="19059"/>
                  </a:cubicBezTo>
                  <a:cubicBezTo>
                    <a:pt x="17112" y="18635"/>
                    <a:pt x="17392" y="17576"/>
                    <a:pt x="17673" y="17576"/>
                  </a:cubicBezTo>
                  <a:cubicBezTo>
                    <a:pt x="18234" y="17576"/>
                    <a:pt x="19075" y="18212"/>
                    <a:pt x="19917" y="17788"/>
                  </a:cubicBezTo>
                  <a:cubicBezTo>
                    <a:pt x="20197" y="17576"/>
                    <a:pt x="20758" y="17153"/>
                    <a:pt x="21600" y="16941"/>
                  </a:cubicBezTo>
                  <a:cubicBezTo>
                    <a:pt x="21600" y="16729"/>
                    <a:pt x="21600" y="16729"/>
                    <a:pt x="21600" y="16729"/>
                  </a:cubicBezTo>
                  <a:cubicBezTo>
                    <a:pt x="21600" y="16729"/>
                    <a:pt x="21600" y="15247"/>
                    <a:pt x="21319" y="14823"/>
                  </a:cubicBezTo>
                  <a:cubicBezTo>
                    <a:pt x="21319" y="14612"/>
                    <a:pt x="20758" y="13976"/>
                    <a:pt x="20758" y="13341"/>
                  </a:cubicBezTo>
                  <a:cubicBezTo>
                    <a:pt x="20758" y="12706"/>
                    <a:pt x="19636" y="12494"/>
                    <a:pt x="19356" y="11435"/>
                  </a:cubicBezTo>
                  <a:cubicBezTo>
                    <a:pt x="19075" y="10376"/>
                    <a:pt x="17112" y="9953"/>
                    <a:pt x="17112" y="9106"/>
                  </a:cubicBezTo>
                  <a:cubicBezTo>
                    <a:pt x="17392" y="8470"/>
                    <a:pt x="18234" y="7623"/>
                    <a:pt x="17392" y="6988"/>
                  </a:cubicBezTo>
                  <a:cubicBezTo>
                    <a:pt x="16551" y="6141"/>
                    <a:pt x="16270" y="6776"/>
                    <a:pt x="15709" y="5506"/>
                  </a:cubicBezTo>
                  <a:cubicBezTo>
                    <a:pt x="15148" y="4235"/>
                    <a:pt x="15148" y="3812"/>
                    <a:pt x="14306" y="3388"/>
                  </a:cubicBezTo>
                  <a:cubicBezTo>
                    <a:pt x="13745" y="3176"/>
                    <a:pt x="12623" y="3600"/>
                    <a:pt x="11782" y="3176"/>
                  </a:cubicBezTo>
                  <a:cubicBezTo>
                    <a:pt x="11221" y="2541"/>
                    <a:pt x="10940" y="1906"/>
                    <a:pt x="10099" y="1906"/>
                  </a:cubicBezTo>
                  <a:cubicBezTo>
                    <a:pt x="9257" y="2117"/>
                    <a:pt x="8977" y="2329"/>
                    <a:pt x="8416" y="1270"/>
                  </a:cubicBezTo>
                  <a:cubicBezTo>
                    <a:pt x="7574" y="423"/>
                    <a:pt x="7574" y="0"/>
                    <a:pt x="6452" y="0"/>
                  </a:cubicBezTo>
                  <a:cubicBezTo>
                    <a:pt x="5610" y="212"/>
                    <a:pt x="5049" y="1059"/>
                    <a:pt x="4208" y="847"/>
                  </a:cubicBezTo>
                  <a:cubicBezTo>
                    <a:pt x="3366" y="635"/>
                    <a:pt x="2525" y="-212"/>
                    <a:pt x="1683" y="423"/>
                  </a:cubicBezTo>
                  <a:cubicBezTo>
                    <a:pt x="842" y="1059"/>
                    <a:pt x="1964" y="1694"/>
                    <a:pt x="1403" y="1906"/>
                  </a:cubicBezTo>
                  <a:cubicBezTo>
                    <a:pt x="842" y="2329"/>
                    <a:pt x="1683" y="2964"/>
                    <a:pt x="1964" y="3176"/>
                  </a:cubicBezTo>
                  <a:cubicBezTo>
                    <a:pt x="2244" y="3388"/>
                    <a:pt x="2244" y="4023"/>
                    <a:pt x="1964" y="4235"/>
                  </a:cubicBezTo>
                  <a:cubicBezTo>
                    <a:pt x="1683" y="4659"/>
                    <a:pt x="2805" y="5294"/>
                    <a:pt x="2525" y="5506"/>
                  </a:cubicBezTo>
                  <a:cubicBezTo>
                    <a:pt x="2244" y="5717"/>
                    <a:pt x="0" y="6564"/>
                    <a:pt x="0" y="6564"/>
                  </a:cubicBezTo>
                  <a:cubicBezTo>
                    <a:pt x="0" y="6564"/>
                    <a:pt x="0" y="7623"/>
                    <a:pt x="0" y="8259"/>
                  </a:cubicBezTo>
                  <a:cubicBezTo>
                    <a:pt x="561" y="8470"/>
                    <a:pt x="561" y="8470"/>
                    <a:pt x="561" y="8470"/>
                  </a:cubicBezTo>
                  <a:cubicBezTo>
                    <a:pt x="842" y="9106"/>
                    <a:pt x="842" y="9106"/>
                    <a:pt x="842" y="9106"/>
                  </a:cubicBezTo>
                  <a:cubicBezTo>
                    <a:pt x="1403" y="10164"/>
                    <a:pt x="1403" y="10164"/>
                    <a:pt x="1403" y="10164"/>
                  </a:cubicBezTo>
                  <a:cubicBezTo>
                    <a:pt x="2525" y="11435"/>
                    <a:pt x="2525" y="11435"/>
                    <a:pt x="2525" y="11435"/>
                  </a:cubicBezTo>
                  <a:cubicBezTo>
                    <a:pt x="2525" y="11435"/>
                    <a:pt x="842" y="11647"/>
                    <a:pt x="842" y="11859"/>
                  </a:cubicBezTo>
                  <a:cubicBezTo>
                    <a:pt x="561" y="12070"/>
                    <a:pt x="842" y="12494"/>
                    <a:pt x="842" y="12494"/>
                  </a:cubicBezTo>
                  <a:cubicBezTo>
                    <a:pt x="842" y="12494"/>
                    <a:pt x="1683" y="13341"/>
                    <a:pt x="1683" y="13341"/>
                  </a:cubicBezTo>
                  <a:cubicBezTo>
                    <a:pt x="1403" y="14188"/>
                    <a:pt x="1403" y="14188"/>
                    <a:pt x="1403" y="14188"/>
                  </a:cubicBezTo>
                  <a:lnTo>
                    <a:pt x="1122" y="14612"/>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82" name="Shape"/>
            <p:cNvSpPr/>
            <p:nvPr/>
          </p:nvSpPr>
          <p:spPr>
            <a:xfrm>
              <a:off x="102351" y="3623151"/>
              <a:ext cx="384084" cy="426451"/>
            </a:xfrm>
            <a:custGeom>
              <a:avLst/>
              <a:gdLst/>
              <a:ahLst/>
              <a:cxnLst>
                <a:cxn ang="0">
                  <a:pos x="wd2" y="hd2"/>
                </a:cxn>
                <a:cxn ang="5400000">
                  <a:pos x="wd2" y="hd2"/>
                </a:cxn>
                <a:cxn ang="10800000">
                  <a:pos x="wd2" y="hd2"/>
                </a:cxn>
                <a:cxn ang="16200000">
                  <a:pos x="wd2" y="hd2"/>
                </a:cxn>
              </a:cxnLst>
              <a:rect l="0" t="0" r="r" b="b"/>
              <a:pathLst>
                <a:path w="21245" h="21308" extrusionOk="0">
                  <a:moveTo>
                    <a:pt x="21002" y="12746"/>
                  </a:moveTo>
                  <a:cubicBezTo>
                    <a:pt x="20274" y="12940"/>
                    <a:pt x="19546" y="13524"/>
                    <a:pt x="19061" y="13330"/>
                  </a:cubicBezTo>
                  <a:cubicBezTo>
                    <a:pt x="18333" y="13135"/>
                    <a:pt x="17605" y="12357"/>
                    <a:pt x="16876" y="12940"/>
                  </a:cubicBezTo>
                  <a:cubicBezTo>
                    <a:pt x="16148" y="13524"/>
                    <a:pt x="17119" y="14108"/>
                    <a:pt x="16634" y="14303"/>
                  </a:cubicBezTo>
                  <a:cubicBezTo>
                    <a:pt x="16148" y="14692"/>
                    <a:pt x="16876" y="15276"/>
                    <a:pt x="17119" y="15470"/>
                  </a:cubicBezTo>
                  <a:cubicBezTo>
                    <a:pt x="17362" y="15665"/>
                    <a:pt x="17362" y="16249"/>
                    <a:pt x="17119" y="16443"/>
                  </a:cubicBezTo>
                  <a:cubicBezTo>
                    <a:pt x="16876" y="16832"/>
                    <a:pt x="17847" y="17416"/>
                    <a:pt x="17605" y="17611"/>
                  </a:cubicBezTo>
                  <a:cubicBezTo>
                    <a:pt x="17362" y="17805"/>
                    <a:pt x="15420" y="18584"/>
                    <a:pt x="15420" y="18584"/>
                  </a:cubicBezTo>
                  <a:cubicBezTo>
                    <a:pt x="15420" y="18584"/>
                    <a:pt x="15663" y="19946"/>
                    <a:pt x="15178" y="20335"/>
                  </a:cubicBezTo>
                  <a:cubicBezTo>
                    <a:pt x="14935" y="20919"/>
                    <a:pt x="14207" y="21308"/>
                    <a:pt x="13964" y="21308"/>
                  </a:cubicBezTo>
                  <a:cubicBezTo>
                    <a:pt x="13479" y="21308"/>
                    <a:pt x="12265" y="21308"/>
                    <a:pt x="12023" y="20919"/>
                  </a:cubicBezTo>
                  <a:cubicBezTo>
                    <a:pt x="11780" y="20724"/>
                    <a:pt x="11294" y="19751"/>
                    <a:pt x="10809" y="19751"/>
                  </a:cubicBezTo>
                  <a:cubicBezTo>
                    <a:pt x="10324" y="19946"/>
                    <a:pt x="9353" y="20335"/>
                    <a:pt x="9110" y="20530"/>
                  </a:cubicBezTo>
                  <a:cubicBezTo>
                    <a:pt x="8867" y="20530"/>
                    <a:pt x="7897" y="20724"/>
                    <a:pt x="7654" y="21113"/>
                  </a:cubicBezTo>
                  <a:cubicBezTo>
                    <a:pt x="7411" y="21113"/>
                    <a:pt x="7411" y="21308"/>
                    <a:pt x="7169" y="21308"/>
                  </a:cubicBezTo>
                  <a:cubicBezTo>
                    <a:pt x="6441" y="20724"/>
                    <a:pt x="5470" y="20140"/>
                    <a:pt x="4984" y="19751"/>
                  </a:cubicBezTo>
                  <a:cubicBezTo>
                    <a:pt x="4984" y="19557"/>
                    <a:pt x="4499" y="19751"/>
                    <a:pt x="4014" y="19946"/>
                  </a:cubicBezTo>
                  <a:cubicBezTo>
                    <a:pt x="4014" y="19557"/>
                    <a:pt x="4014" y="19167"/>
                    <a:pt x="4014" y="18778"/>
                  </a:cubicBezTo>
                  <a:cubicBezTo>
                    <a:pt x="4014" y="17805"/>
                    <a:pt x="4014" y="15276"/>
                    <a:pt x="3771" y="14108"/>
                  </a:cubicBezTo>
                  <a:cubicBezTo>
                    <a:pt x="3771" y="13135"/>
                    <a:pt x="1829" y="10994"/>
                    <a:pt x="1587" y="10411"/>
                  </a:cubicBezTo>
                  <a:cubicBezTo>
                    <a:pt x="1587" y="9632"/>
                    <a:pt x="2315" y="8659"/>
                    <a:pt x="1344" y="7881"/>
                  </a:cubicBezTo>
                  <a:cubicBezTo>
                    <a:pt x="616" y="7297"/>
                    <a:pt x="-355" y="6713"/>
                    <a:pt x="130" y="5935"/>
                  </a:cubicBezTo>
                  <a:cubicBezTo>
                    <a:pt x="616" y="5157"/>
                    <a:pt x="1101" y="4573"/>
                    <a:pt x="373" y="3989"/>
                  </a:cubicBezTo>
                  <a:cubicBezTo>
                    <a:pt x="-355" y="3405"/>
                    <a:pt x="616" y="2432"/>
                    <a:pt x="1101" y="2432"/>
                  </a:cubicBezTo>
                  <a:cubicBezTo>
                    <a:pt x="1829" y="2432"/>
                    <a:pt x="2557" y="3016"/>
                    <a:pt x="2800" y="3794"/>
                  </a:cubicBezTo>
                  <a:cubicBezTo>
                    <a:pt x="3043" y="4767"/>
                    <a:pt x="4742" y="5351"/>
                    <a:pt x="4742" y="4573"/>
                  </a:cubicBezTo>
                  <a:cubicBezTo>
                    <a:pt x="4984" y="3794"/>
                    <a:pt x="4984" y="3405"/>
                    <a:pt x="5955" y="3405"/>
                  </a:cubicBezTo>
                  <a:cubicBezTo>
                    <a:pt x="6926" y="3405"/>
                    <a:pt x="8139" y="3600"/>
                    <a:pt x="8867" y="3211"/>
                  </a:cubicBezTo>
                  <a:cubicBezTo>
                    <a:pt x="9596" y="2822"/>
                    <a:pt x="11294" y="4573"/>
                    <a:pt x="11052" y="3211"/>
                  </a:cubicBezTo>
                  <a:cubicBezTo>
                    <a:pt x="10566" y="1849"/>
                    <a:pt x="9596" y="1070"/>
                    <a:pt x="10081" y="486"/>
                  </a:cubicBezTo>
                  <a:cubicBezTo>
                    <a:pt x="10809" y="-97"/>
                    <a:pt x="12751" y="-292"/>
                    <a:pt x="12751" y="681"/>
                  </a:cubicBezTo>
                  <a:cubicBezTo>
                    <a:pt x="12993" y="1459"/>
                    <a:pt x="13964" y="486"/>
                    <a:pt x="14449" y="292"/>
                  </a:cubicBezTo>
                  <a:cubicBezTo>
                    <a:pt x="14449" y="292"/>
                    <a:pt x="14449" y="292"/>
                    <a:pt x="14449" y="292"/>
                  </a:cubicBezTo>
                  <a:cubicBezTo>
                    <a:pt x="14692" y="1265"/>
                    <a:pt x="15178" y="3405"/>
                    <a:pt x="15178" y="3600"/>
                  </a:cubicBezTo>
                  <a:cubicBezTo>
                    <a:pt x="15420" y="3989"/>
                    <a:pt x="16634" y="3989"/>
                    <a:pt x="17119" y="3794"/>
                  </a:cubicBezTo>
                  <a:cubicBezTo>
                    <a:pt x="17847" y="3600"/>
                    <a:pt x="19546" y="5740"/>
                    <a:pt x="19546" y="5740"/>
                  </a:cubicBezTo>
                  <a:cubicBezTo>
                    <a:pt x="19546" y="5740"/>
                    <a:pt x="19061" y="6324"/>
                    <a:pt x="19061" y="6519"/>
                  </a:cubicBezTo>
                  <a:cubicBezTo>
                    <a:pt x="19061" y="6713"/>
                    <a:pt x="19061" y="8076"/>
                    <a:pt x="18575" y="8076"/>
                  </a:cubicBezTo>
                  <a:cubicBezTo>
                    <a:pt x="18333" y="8076"/>
                    <a:pt x="21245" y="10411"/>
                    <a:pt x="21245" y="10411"/>
                  </a:cubicBezTo>
                  <a:cubicBezTo>
                    <a:pt x="21002" y="12746"/>
                    <a:pt x="21002" y="12746"/>
                    <a:pt x="21002" y="12746"/>
                  </a:cubicBezTo>
                  <a:close/>
                  <a:moveTo>
                    <a:pt x="6441" y="10022"/>
                  </a:moveTo>
                  <a:cubicBezTo>
                    <a:pt x="6198" y="11189"/>
                    <a:pt x="6441" y="11384"/>
                    <a:pt x="6683" y="11773"/>
                  </a:cubicBezTo>
                  <a:cubicBezTo>
                    <a:pt x="6926" y="12357"/>
                    <a:pt x="7411" y="12551"/>
                    <a:pt x="8382" y="12746"/>
                  </a:cubicBezTo>
                  <a:cubicBezTo>
                    <a:pt x="9353" y="12940"/>
                    <a:pt x="10566" y="12746"/>
                    <a:pt x="10324" y="13524"/>
                  </a:cubicBezTo>
                  <a:cubicBezTo>
                    <a:pt x="10081" y="14303"/>
                    <a:pt x="9596" y="13913"/>
                    <a:pt x="8867" y="14497"/>
                  </a:cubicBezTo>
                  <a:cubicBezTo>
                    <a:pt x="8382" y="15081"/>
                    <a:pt x="8382" y="15859"/>
                    <a:pt x="8382" y="16054"/>
                  </a:cubicBezTo>
                  <a:cubicBezTo>
                    <a:pt x="8625" y="16249"/>
                    <a:pt x="9110" y="17222"/>
                    <a:pt x="7897" y="17222"/>
                  </a:cubicBezTo>
                  <a:cubicBezTo>
                    <a:pt x="6683" y="17222"/>
                    <a:pt x="5470" y="16832"/>
                    <a:pt x="5470" y="17416"/>
                  </a:cubicBezTo>
                  <a:cubicBezTo>
                    <a:pt x="5470" y="17805"/>
                    <a:pt x="6926" y="19362"/>
                    <a:pt x="6926" y="19362"/>
                  </a:cubicBezTo>
                  <a:cubicBezTo>
                    <a:pt x="6926" y="19362"/>
                    <a:pt x="8625" y="18778"/>
                    <a:pt x="9110" y="18000"/>
                  </a:cubicBezTo>
                  <a:cubicBezTo>
                    <a:pt x="9596" y="17027"/>
                    <a:pt x="11537" y="15470"/>
                    <a:pt x="11780" y="16249"/>
                  </a:cubicBezTo>
                  <a:cubicBezTo>
                    <a:pt x="12023" y="16832"/>
                    <a:pt x="12751" y="16054"/>
                    <a:pt x="12751" y="15081"/>
                  </a:cubicBezTo>
                  <a:cubicBezTo>
                    <a:pt x="12993" y="13913"/>
                    <a:pt x="12993" y="13719"/>
                    <a:pt x="11780" y="12746"/>
                  </a:cubicBezTo>
                  <a:cubicBezTo>
                    <a:pt x="10566" y="11773"/>
                    <a:pt x="11537" y="11578"/>
                    <a:pt x="10081" y="11384"/>
                  </a:cubicBezTo>
                  <a:cubicBezTo>
                    <a:pt x="8867" y="11189"/>
                    <a:pt x="7897" y="10800"/>
                    <a:pt x="7897" y="10411"/>
                  </a:cubicBezTo>
                  <a:cubicBezTo>
                    <a:pt x="7897" y="10022"/>
                    <a:pt x="6441" y="10022"/>
                    <a:pt x="6441" y="10022"/>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83" name="Shape"/>
            <p:cNvSpPr/>
            <p:nvPr/>
          </p:nvSpPr>
          <p:spPr>
            <a:xfrm>
              <a:off x="2096624" y="2906181"/>
              <a:ext cx="606711" cy="617561"/>
            </a:xfrm>
            <a:custGeom>
              <a:avLst/>
              <a:gdLst/>
              <a:ahLst/>
              <a:cxnLst>
                <a:cxn ang="0">
                  <a:pos x="wd2" y="hd2"/>
                </a:cxn>
                <a:cxn ang="5400000">
                  <a:pos x="wd2" y="hd2"/>
                </a:cxn>
                <a:cxn ang="10800000">
                  <a:pos x="wd2" y="hd2"/>
                </a:cxn>
                <a:cxn ang="16200000">
                  <a:pos x="wd2" y="hd2"/>
                </a:cxn>
              </a:cxnLst>
              <a:rect l="0" t="0" r="r" b="b"/>
              <a:pathLst>
                <a:path w="21600" h="21600" extrusionOk="0">
                  <a:moveTo>
                    <a:pt x="4185" y="2225"/>
                  </a:moveTo>
                  <a:lnTo>
                    <a:pt x="4783" y="2095"/>
                  </a:lnTo>
                  <a:lnTo>
                    <a:pt x="5082" y="1833"/>
                  </a:lnTo>
                  <a:lnTo>
                    <a:pt x="5082" y="1244"/>
                  </a:lnTo>
                  <a:lnTo>
                    <a:pt x="4634" y="982"/>
                  </a:lnTo>
                  <a:lnTo>
                    <a:pt x="5082" y="196"/>
                  </a:lnTo>
                  <a:lnTo>
                    <a:pt x="6353" y="589"/>
                  </a:lnTo>
                  <a:lnTo>
                    <a:pt x="6652" y="327"/>
                  </a:lnTo>
                  <a:lnTo>
                    <a:pt x="6951" y="458"/>
                  </a:lnTo>
                  <a:lnTo>
                    <a:pt x="7474" y="0"/>
                  </a:lnTo>
                  <a:lnTo>
                    <a:pt x="8371" y="589"/>
                  </a:lnTo>
                  <a:lnTo>
                    <a:pt x="8221" y="1505"/>
                  </a:lnTo>
                  <a:lnTo>
                    <a:pt x="8969" y="1964"/>
                  </a:lnTo>
                  <a:lnTo>
                    <a:pt x="9791" y="1636"/>
                  </a:lnTo>
                  <a:lnTo>
                    <a:pt x="11361" y="2749"/>
                  </a:lnTo>
                  <a:lnTo>
                    <a:pt x="12108" y="2356"/>
                  </a:lnTo>
                  <a:lnTo>
                    <a:pt x="13229" y="2880"/>
                  </a:lnTo>
                  <a:lnTo>
                    <a:pt x="13678" y="2225"/>
                  </a:lnTo>
                  <a:lnTo>
                    <a:pt x="14275" y="2487"/>
                  </a:lnTo>
                  <a:lnTo>
                    <a:pt x="14799" y="2749"/>
                  </a:lnTo>
                  <a:lnTo>
                    <a:pt x="15546" y="1964"/>
                  </a:lnTo>
                  <a:lnTo>
                    <a:pt x="16817" y="2356"/>
                  </a:lnTo>
                  <a:lnTo>
                    <a:pt x="19582" y="3731"/>
                  </a:lnTo>
                  <a:lnTo>
                    <a:pt x="21451" y="3862"/>
                  </a:lnTo>
                  <a:lnTo>
                    <a:pt x="21600" y="4778"/>
                  </a:lnTo>
                  <a:lnTo>
                    <a:pt x="20554" y="5236"/>
                  </a:lnTo>
                  <a:lnTo>
                    <a:pt x="20554" y="6415"/>
                  </a:lnTo>
                  <a:lnTo>
                    <a:pt x="19731" y="7265"/>
                  </a:lnTo>
                  <a:lnTo>
                    <a:pt x="17713" y="9884"/>
                  </a:lnTo>
                  <a:lnTo>
                    <a:pt x="16293" y="9884"/>
                  </a:lnTo>
                  <a:lnTo>
                    <a:pt x="15696" y="10669"/>
                  </a:lnTo>
                  <a:lnTo>
                    <a:pt x="15546" y="11782"/>
                  </a:lnTo>
                  <a:lnTo>
                    <a:pt x="16144" y="12436"/>
                  </a:lnTo>
                  <a:lnTo>
                    <a:pt x="16144" y="13418"/>
                  </a:lnTo>
                  <a:lnTo>
                    <a:pt x="15247" y="14204"/>
                  </a:lnTo>
                  <a:lnTo>
                    <a:pt x="15994" y="15055"/>
                  </a:lnTo>
                  <a:lnTo>
                    <a:pt x="14948" y="15971"/>
                  </a:lnTo>
                  <a:lnTo>
                    <a:pt x="13827" y="15971"/>
                  </a:lnTo>
                  <a:lnTo>
                    <a:pt x="12706" y="16560"/>
                  </a:lnTo>
                  <a:lnTo>
                    <a:pt x="13379" y="17345"/>
                  </a:lnTo>
                  <a:lnTo>
                    <a:pt x="12407" y="18065"/>
                  </a:lnTo>
                  <a:lnTo>
                    <a:pt x="11510" y="17345"/>
                  </a:lnTo>
                  <a:lnTo>
                    <a:pt x="10688" y="17607"/>
                  </a:lnTo>
                  <a:lnTo>
                    <a:pt x="10239" y="18851"/>
                  </a:lnTo>
                  <a:lnTo>
                    <a:pt x="9492" y="19244"/>
                  </a:lnTo>
                  <a:lnTo>
                    <a:pt x="7922" y="19113"/>
                  </a:lnTo>
                  <a:lnTo>
                    <a:pt x="7624" y="20356"/>
                  </a:lnTo>
                  <a:lnTo>
                    <a:pt x="6502" y="21469"/>
                  </a:lnTo>
                  <a:lnTo>
                    <a:pt x="6502" y="21600"/>
                  </a:lnTo>
                  <a:lnTo>
                    <a:pt x="5082" y="21469"/>
                  </a:lnTo>
                  <a:lnTo>
                    <a:pt x="4634" y="20095"/>
                  </a:lnTo>
                  <a:lnTo>
                    <a:pt x="3737" y="20095"/>
                  </a:lnTo>
                  <a:lnTo>
                    <a:pt x="3214" y="19113"/>
                  </a:lnTo>
                  <a:lnTo>
                    <a:pt x="2317" y="19244"/>
                  </a:lnTo>
                  <a:lnTo>
                    <a:pt x="1196" y="18589"/>
                  </a:lnTo>
                  <a:lnTo>
                    <a:pt x="1196" y="17869"/>
                  </a:lnTo>
                  <a:lnTo>
                    <a:pt x="598" y="17869"/>
                  </a:lnTo>
                  <a:lnTo>
                    <a:pt x="448" y="18065"/>
                  </a:lnTo>
                  <a:lnTo>
                    <a:pt x="0" y="17084"/>
                  </a:lnTo>
                  <a:lnTo>
                    <a:pt x="0" y="16233"/>
                  </a:lnTo>
                  <a:lnTo>
                    <a:pt x="1869" y="15709"/>
                  </a:lnTo>
                  <a:lnTo>
                    <a:pt x="2167" y="13942"/>
                  </a:lnTo>
                  <a:lnTo>
                    <a:pt x="2317" y="12829"/>
                  </a:lnTo>
                  <a:lnTo>
                    <a:pt x="3064" y="12175"/>
                  </a:lnTo>
                  <a:lnTo>
                    <a:pt x="3214" y="10015"/>
                  </a:lnTo>
                  <a:lnTo>
                    <a:pt x="2317" y="9884"/>
                  </a:lnTo>
                  <a:lnTo>
                    <a:pt x="3513" y="10145"/>
                  </a:lnTo>
                  <a:lnTo>
                    <a:pt x="4484" y="9295"/>
                  </a:lnTo>
                  <a:lnTo>
                    <a:pt x="4634" y="8247"/>
                  </a:lnTo>
                  <a:lnTo>
                    <a:pt x="4634" y="7658"/>
                  </a:lnTo>
                  <a:lnTo>
                    <a:pt x="4335" y="7135"/>
                  </a:lnTo>
                  <a:lnTo>
                    <a:pt x="4933" y="6284"/>
                  </a:lnTo>
                  <a:lnTo>
                    <a:pt x="6801" y="4909"/>
                  </a:lnTo>
                  <a:lnTo>
                    <a:pt x="6801" y="3993"/>
                  </a:lnTo>
                  <a:lnTo>
                    <a:pt x="5904" y="3273"/>
                  </a:lnTo>
                  <a:lnTo>
                    <a:pt x="4185" y="2225"/>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84" name="Shape"/>
            <p:cNvSpPr/>
            <p:nvPr/>
          </p:nvSpPr>
          <p:spPr>
            <a:xfrm>
              <a:off x="4021714" y="983077"/>
              <a:ext cx="1551415" cy="3519402"/>
            </a:xfrm>
            <a:custGeom>
              <a:avLst/>
              <a:gdLst/>
              <a:ahLst/>
              <a:cxnLst>
                <a:cxn ang="0">
                  <a:pos x="wd2" y="hd2"/>
                </a:cxn>
                <a:cxn ang="5400000">
                  <a:pos x="wd2" y="hd2"/>
                </a:cxn>
                <a:cxn ang="10800000">
                  <a:pos x="wd2" y="hd2"/>
                </a:cxn>
                <a:cxn ang="16200000">
                  <a:pos x="wd2" y="hd2"/>
                </a:cxn>
              </a:cxnLst>
              <a:rect l="0" t="0" r="r" b="b"/>
              <a:pathLst>
                <a:path w="21600" h="21517" extrusionOk="0">
                  <a:moveTo>
                    <a:pt x="0" y="7689"/>
                  </a:moveTo>
                  <a:cubicBezTo>
                    <a:pt x="0" y="7689"/>
                    <a:pt x="0" y="7689"/>
                    <a:pt x="0" y="7689"/>
                  </a:cubicBezTo>
                  <a:cubicBezTo>
                    <a:pt x="0" y="7689"/>
                    <a:pt x="0" y="7689"/>
                    <a:pt x="0" y="7689"/>
                  </a:cubicBezTo>
                  <a:cubicBezTo>
                    <a:pt x="0" y="7689"/>
                    <a:pt x="0" y="7689"/>
                    <a:pt x="0" y="7689"/>
                  </a:cubicBezTo>
                  <a:close/>
                  <a:moveTo>
                    <a:pt x="5659" y="17989"/>
                  </a:moveTo>
                  <a:cubicBezTo>
                    <a:pt x="5719" y="18251"/>
                    <a:pt x="5719" y="18251"/>
                    <a:pt x="5719" y="18251"/>
                  </a:cubicBezTo>
                  <a:cubicBezTo>
                    <a:pt x="6145" y="18394"/>
                    <a:pt x="6145" y="18394"/>
                    <a:pt x="6145" y="18394"/>
                  </a:cubicBezTo>
                  <a:cubicBezTo>
                    <a:pt x="6389" y="18537"/>
                    <a:pt x="6389" y="18537"/>
                    <a:pt x="6389" y="18537"/>
                  </a:cubicBezTo>
                  <a:cubicBezTo>
                    <a:pt x="6389" y="18799"/>
                    <a:pt x="6389" y="18799"/>
                    <a:pt x="6389" y="18799"/>
                  </a:cubicBezTo>
                  <a:cubicBezTo>
                    <a:pt x="5902" y="18966"/>
                    <a:pt x="5902" y="18966"/>
                    <a:pt x="5902" y="18966"/>
                  </a:cubicBezTo>
                  <a:cubicBezTo>
                    <a:pt x="6389" y="19300"/>
                    <a:pt x="6389" y="19300"/>
                    <a:pt x="6389" y="19300"/>
                  </a:cubicBezTo>
                  <a:cubicBezTo>
                    <a:pt x="6754" y="19300"/>
                    <a:pt x="6754" y="19300"/>
                    <a:pt x="6754" y="19300"/>
                  </a:cubicBezTo>
                  <a:cubicBezTo>
                    <a:pt x="6997" y="19228"/>
                    <a:pt x="6997" y="19228"/>
                    <a:pt x="6997" y="19228"/>
                  </a:cubicBezTo>
                  <a:cubicBezTo>
                    <a:pt x="7788" y="19300"/>
                    <a:pt x="7788" y="19300"/>
                    <a:pt x="7788" y="19300"/>
                  </a:cubicBezTo>
                  <a:cubicBezTo>
                    <a:pt x="8032" y="19252"/>
                    <a:pt x="8032" y="19252"/>
                    <a:pt x="8032" y="19252"/>
                  </a:cubicBezTo>
                  <a:cubicBezTo>
                    <a:pt x="8214" y="19371"/>
                    <a:pt x="8214" y="19371"/>
                    <a:pt x="8214" y="19371"/>
                  </a:cubicBezTo>
                  <a:cubicBezTo>
                    <a:pt x="8032" y="19514"/>
                    <a:pt x="8032" y="19514"/>
                    <a:pt x="8032" y="19514"/>
                  </a:cubicBezTo>
                  <a:cubicBezTo>
                    <a:pt x="8457" y="19681"/>
                    <a:pt x="8457" y="19681"/>
                    <a:pt x="8457" y="19681"/>
                  </a:cubicBezTo>
                  <a:cubicBezTo>
                    <a:pt x="8457" y="19896"/>
                    <a:pt x="8457" y="19896"/>
                    <a:pt x="8457" y="19896"/>
                  </a:cubicBezTo>
                  <a:cubicBezTo>
                    <a:pt x="9005" y="20063"/>
                    <a:pt x="9005" y="20063"/>
                    <a:pt x="9005" y="20063"/>
                  </a:cubicBezTo>
                  <a:cubicBezTo>
                    <a:pt x="8944" y="20277"/>
                    <a:pt x="8944" y="20277"/>
                    <a:pt x="8944" y="20277"/>
                  </a:cubicBezTo>
                  <a:cubicBezTo>
                    <a:pt x="9127" y="20420"/>
                    <a:pt x="9127" y="20420"/>
                    <a:pt x="9127" y="20420"/>
                  </a:cubicBezTo>
                  <a:cubicBezTo>
                    <a:pt x="8579" y="20611"/>
                    <a:pt x="8579" y="20611"/>
                    <a:pt x="8579" y="20611"/>
                  </a:cubicBezTo>
                  <a:cubicBezTo>
                    <a:pt x="8640" y="20730"/>
                    <a:pt x="8640" y="20730"/>
                    <a:pt x="8640" y="20730"/>
                  </a:cubicBezTo>
                  <a:cubicBezTo>
                    <a:pt x="7910" y="20992"/>
                    <a:pt x="7910" y="20992"/>
                    <a:pt x="7910" y="20992"/>
                  </a:cubicBezTo>
                  <a:cubicBezTo>
                    <a:pt x="7606" y="21326"/>
                    <a:pt x="7606" y="21326"/>
                    <a:pt x="7606" y="21326"/>
                  </a:cubicBezTo>
                  <a:cubicBezTo>
                    <a:pt x="8336" y="21493"/>
                    <a:pt x="8336" y="21493"/>
                    <a:pt x="8336" y="21493"/>
                  </a:cubicBezTo>
                  <a:cubicBezTo>
                    <a:pt x="9188" y="21517"/>
                    <a:pt x="9188" y="21517"/>
                    <a:pt x="9188" y="21517"/>
                  </a:cubicBezTo>
                  <a:cubicBezTo>
                    <a:pt x="9979" y="21493"/>
                    <a:pt x="9979" y="21493"/>
                    <a:pt x="9979" y="21493"/>
                  </a:cubicBezTo>
                  <a:cubicBezTo>
                    <a:pt x="10709" y="21279"/>
                    <a:pt x="10709" y="21279"/>
                    <a:pt x="10709" y="21279"/>
                  </a:cubicBezTo>
                  <a:cubicBezTo>
                    <a:pt x="11135" y="21279"/>
                    <a:pt x="11135" y="21279"/>
                    <a:pt x="11135" y="21279"/>
                  </a:cubicBezTo>
                  <a:cubicBezTo>
                    <a:pt x="11135" y="21040"/>
                    <a:pt x="11135" y="21040"/>
                    <a:pt x="11135" y="21040"/>
                  </a:cubicBezTo>
                  <a:cubicBezTo>
                    <a:pt x="11500" y="20921"/>
                    <a:pt x="11500" y="20921"/>
                    <a:pt x="11500" y="20921"/>
                  </a:cubicBezTo>
                  <a:cubicBezTo>
                    <a:pt x="11439" y="20778"/>
                    <a:pt x="11439" y="20778"/>
                    <a:pt x="11439" y="20778"/>
                  </a:cubicBezTo>
                  <a:cubicBezTo>
                    <a:pt x="11926" y="20706"/>
                    <a:pt x="11926" y="20706"/>
                    <a:pt x="11926" y="20706"/>
                  </a:cubicBezTo>
                  <a:cubicBezTo>
                    <a:pt x="12047" y="20396"/>
                    <a:pt x="12047" y="20396"/>
                    <a:pt x="12047" y="20396"/>
                  </a:cubicBezTo>
                  <a:cubicBezTo>
                    <a:pt x="12534" y="20349"/>
                    <a:pt x="12534" y="20349"/>
                    <a:pt x="12534" y="20349"/>
                  </a:cubicBezTo>
                  <a:cubicBezTo>
                    <a:pt x="12899" y="20349"/>
                    <a:pt x="12899" y="20349"/>
                    <a:pt x="12899" y="20349"/>
                  </a:cubicBezTo>
                  <a:cubicBezTo>
                    <a:pt x="13082" y="20277"/>
                    <a:pt x="13082" y="20277"/>
                    <a:pt x="13082" y="20277"/>
                  </a:cubicBezTo>
                  <a:cubicBezTo>
                    <a:pt x="13690" y="20230"/>
                    <a:pt x="13690" y="20230"/>
                    <a:pt x="13690" y="20230"/>
                  </a:cubicBezTo>
                  <a:cubicBezTo>
                    <a:pt x="14055" y="20182"/>
                    <a:pt x="14055" y="20182"/>
                    <a:pt x="14055" y="20182"/>
                  </a:cubicBezTo>
                  <a:cubicBezTo>
                    <a:pt x="14177" y="20087"/>
                    <a:pt x="14177" y="20087"/>
                    <a:pt x="14177" y="20087"/>
                  </a:cubicBezTo>
                  <a:cubicBezTo>
                    <a:pt x="13021" y="19848"/>
                    <a:pt x="13021" y="19848"/>
                    <a:pt x="13021" y="19848"/>
                  </a:cubicBezTo>
                  <a:cubicBezTo>
                    <a:pt x="12899" y="19634"/>
                    <a:pt x="12899" y="19634"/>
                    <a:pt x="12899" y="19634"/>
                  </a:cubicBezTo>
                  <a:cubicBezTo>
                    <a:pt x="13143" y="19586"/>
                    <a:pt x="13143" y="19586"/>
                    <a:pt x="13143" y="19586"/>
                  </a:cubicBezTo>
                  <a:cubicBezTo>
                    <a:pt x="13447" y="19514"/>
                    <a:pt x="13447" y="19514"/>
                    <a:pt x="13447" y="19514"/>
                  </a:cubicBezTo>
                  <a:cubicBezTo>
                    <a:pt x="13873" y="19491"/>
                    <a:pt x="13873" y="19491"/>
                    <a:pt x="13873" y="19491"/>
                  </a:cubicBezTo>
                  <a:cubicBezTo>
                    <a:pt x="13873" y="19371"/>
                    <a:pt x="13873" y="19371"/>
                    <a:pt x="13873" y="19371"/>
                  </a:cubicBezTo>
                  <a:cubicBezTo>
                    <a:pt x="13994" y="19276"/>
                    <a:pt x="13994" y="19276"/>
                    <a:pt x="13994" y="19276"/>
                  </a:cubicBezTo>
                  <a:cubicBezTo>
                    <a:pt x="13873" y="19014"/>
                    <a:pt x="13873" y="19014"/>
                    <a:pt x="13873" y="19014"/>
                  </a:cubicBezTo>
                  <a:cubicBezTo>
                    <a:pt x="14055" y="18847"/>
                    <a:pt x="14055" y="18847"/>
                    <a:pt x="14055" y="18847"/>
                  </a:cubicBezTo>
                  <a:cubicBezTo>
                    <a:pt x="13751" y="18656"/>
                    <a:pt x="13751" y="18656"/>
                    <a:pt x="13751" y="18656"/>
                  </a:cubicBezTo>
                  <a:cubicBezTo>
                    <a:pt x="13873" y="18418"/>
                    <a:pt x="13873" y="18418"/>
                    <a:pt x="13873" y="18418"/>
                  </a:cubicBezTo>
                  <a:cubicBezTo>
                    <a:pt x="14177" y="18394"/>
                    <a:pt x="14177" y="18394"/>
                    <a:pt x="14177" y="18394"/>
                  </a:cubicBezTo>
                  <a:cubicBezTo>
                    <a:pt x="14481" y="18298"/>
                    <a:pt x="14481" y="18298"/>
                    <a:pt x="14481" y="18298"/>
                  </a:cubicBezTo>
                  <a:cubicBezTo>
                    <a:pt x="14846" y="18155"/>
                    <a:pt x="14846" y="18155"/>
                    <a:pt x="14846" y="18155"/>
                  </a:cubicBezTo>
                  <a:cubicBezTo>
                    <a:pt x="14725" y="17917"/>
                    <a:pt x="14725" y="17917"/>
                    <a:pt x="14725" y="17917"/>
                  </a:cubicBezTo>
                  <a:cubicBezTo>
                    <a:pt x="14359" y="17726"/>
                    <a:pt x="14359" y="17726"/>
                    <a:pt x="14359" y="17726"/>
                  </a:cubicBezTo>
                  <a:cubicBezTo>
                    <a:pt x="14299" y="17559"/>
                    <a:pt x="14299" y="17559"/>
                    <a:pt x="14299" y="17559"/>
                  </a:cubicBezTo>
                  <a:cubicBezTo>
                    <a:pt x="14603" y="17464"/>
                    <a:pt x="14603" y="17464"/>
                    <a:pt x="14603" y="17464"/>
                  </a:cubicBezTo>
                  <a:cubicBezTo>
                    <a:pt x="14664" y="17226"/>
                    <a:pt x="14664" y="17226"/>
                    <a:pt x="14664" y="17226"/>
                  </a:cubicBezTo>
                  <a:cubicBezTo>
                    <a:pt x="15090" y="17202"/>
                    <a:pt x="15090" y="17202"/>
                    <a:pt x="15090" y="17202"/>
                  </a:cubicBezTo>
                  <a:cubicBezTo>
                    <a:pt x="15759" y="17178"/>
                    <a:pt x="15759" y="17178"/>
                    <a:pt x="15759" y="17178"/>
                  </a:cubicBezTo>
                  <a:cubicBezTo>
                    <a:pt x="16124" y="16987"/>
                    <a:pt x="16124" y="16987"/>
                    <a:pt x="16124" y="16987"/>
                  </a:cubicBezTo>
                  <a:cubicBezTo>
                    <a:pt x="16306" y="16916"/>
                    <a:pt x="16306" y="16916"/>
                    <a:pt x="16306" y="16916"/>
                  </a:cubicBezTo>
                  <a:cubicBezTo>
                    <a:pt x="16611" y="17011"/>
                    <a:pt x="16611" y="17011"/>
                    <a:pt x="16611" y="17011"/>
                  </a:cubicBezTo>
                  <a:cubicBezTo>
                    <a:pt x="16976" y="17249"/>
                    <a:pt x="16976" y="17249"/>
                    <a:pt x="16976" y="17249"/>
                  </a:cubicBezTo>
                  <a:cubicBezTo>
                    <a:pt x="17402" y="17345"/>
                    <a:pt x="17402" y="17345"/>
                    <a:pt x="17402" y="17345"/>
                  </a:cubicBezTo>
                  <a:cubicBezTo>
                    <a:pt x="17523" y="17226"/>
                    <a:pt x="17523" y="17226"/>
                    <a:pt x="17523" y="17226"/>
                  </a:cubicBezTo>
                  <a:cubicBezTo>
                    <a:pt x="17341" y="17083"/>
                    <a:pt x="17341" y="17083"/>
                    <a:pt x="17341" y="17083"/>
                  </a:cubicBezTo>
                  <a:cubicBezTo>
                    <a:pt x="17584" y="16749"/>
                    <a:pt x="17584" y="16749"/>
                    <a:pt x="17584" y="16749"/>
                  </a:cubicBezTo>
                  <a:cubicBezTo>
                    <a:pt x="18558" y="16296"/>
                    <a:pt x="18558" y="16296"/>
                    <a:pt x="18558" y="16296"/>
                  </a:cubicBezTo>
                  <a:cubicBezTo>
                    <a:pt x="18436" y="16081"/>
                    <a:pt x="18436" y="16081"/>
                    <a:pt x="18436" y="16081"/>
                  </a:cubicBezTo>
                  <a:cubicBezTo>
                    <a:pt x="18679" y="15962"/>
                    <a:pt x="18679" y="15962"/>
                    <a:pt x="18679" y="15962"/>
                  </a:cubicBezTo>
                  <a:cubicBezTo>
                    <a:pt x="19045" y="15914"/>
                    <a:pt x="19045" y="15914"/>
                    <a:pt x="19045" y="15914"/>
                  </a:cubicBezTo>
                  <a:cubicBezTo>
                    <a:pt x="19349" y="16057"/>
                    <a:pt x="19349" y="16057"/>
                    <a:pt x="19349" y="16057"/>
                  </a:cubicBezTo>
                  <a:cubicBezTo>
                    <a:pt x="19775" y="16081"/>
                    <a:pt x="19775" y="16081"/>
                    <a:pt x="19775" y="16081"/>
                  </a:cubicBezTo>
                  <a:cubicBezTo>
                    <a:pt x="20018" y="16153"/>
                    <a:pt x="20018" y="16153"/>
                    <a:pt x="20018" y="16153"/>
                  </a:cubicBezTo>
                  <a:cubicBezTo>
                    <a:pt x="20505" y="16177"/>
                    <a:pt x="20505" y="16177"/>
                    <a:pt x="20505" y="16177"/>
                  </a:cubicBezTo>
                  <a:cubicBezTo>
                    <a:pt x="20748" y="16034"/>
                    <a:pt x="20748" y="16034"/>
                    <a:pt x="20748" y="16034"/>
                  </a:cubicBezTo>
                  <a:cubicBezTo>
                    <a:pt x="21113" y="15891"/>
                    <a:pt x="21113" y="15891"/>
                    <a:pt x="21113" y="15891"/>
                  </a:cubicBezTo>
                  <a:cubicBezTo>
                    <a:pt x="20931" y="15581"/>
                    <a:pt x="20931" y="15581"/>
                    <a:pt x="20931" y="15581"/>
                  </a:cubicBezTo>
                  <a:cubicBezTo>
                    <a:pt x="20566" y="15557"/>
                    <a:pt x="20566" y="15557"/>
                    <a:pt x="20566" y="15557"/>
                  </a:cubicBezTo>
                  <a:cubicBezTo>
                    <a:pt x="20566" y="15390"/>
                    <a:pt x="20566" y="15390"/>
                    <a:pt x="20566" y="15390"/>
                  </a:cubicBezTo>
                  <a:cubicBezTo>
                    <a:pt x="20870" y="15342"/>
                    <a:pt x="20870" y="15342"/>
                    <a:pt x="20870" y="15342"/>
                  </a:cubicBezTo>
                  <a:cubicBezTo>
                    <a:pt x="20626" y="15032"/>
                    <a:pt x="20626" y="15032"/>
                    <a:pt x="20626" y="15032"/>
                  </a:cubicBezTo>
                  <a:cubicBezTo>
                    <a:pt x="20261" y="15056"/>
                    <a:pt x="20261" y="15056"/>
                    <a:pt x="20261" y="15056"/>
                  </a:cubicBezTo>
                  <a:cubicBezTo>
                    <a:pt x="19653" y="14889"/>
                    <a:pt x="19653" y="14889"/>
                    <a:pt x="19653" y="14889"/>
                  </a:cubicBezTo>
                  <a:cubicBezTo>
                    <a:pt x="19775" y="14675"/>
                    <a:pt x="19775" y="14675"/>
                    <a:pt x="19775" y="14675"/>
                  </a:cubicBezTo>
                  <a:cubicBezTo>
                    <a:pt x="19714" y="14365"/>
                    <a:pt x="19714" y="14365"/>
                    <a:pt x="19714" y="14365"/>
                  </a:cubicBezTo>
                  <a:cubicBezTo>
                    <a:pt x="20261" y="14198"/>
                    <a:pt x="20261" y="14198"/>
                    <a:pt x="20261" y="14198"/>
                  </a:cubicBezTo>
                  <a:cubicBezTo>
                    <a:pt x="20505" y="14079"/>
                    <a:pt x="20505" y="14079"/>
                    <a:pt x="20505" y="14079"/>
                  </a:cubicBezTo>
                  <a:cubicBezTo>
                    <a:pt x="20505" y="13840"/>
                    <a:pt x="20505" y="13840"/>
                    <a:pt x="20505" y="13840"/>
                  </a:cubicBezTo>
                  <a:cubicBezTo>
                    <a:pt x="20870" y="13697"/>
                    <a:pt x="20870" y="13697"/>
                    <a:pt x="20870" y="13697"/>
                  </a:cubicBezTo>
                  <a:cubicBezTo>
                    <a:pt x="20687" y="13554"/>
                    <a:pt x="20687" y="13554"/>
                    <a:pt x="20687" y="13554"/>
                  </a:cubicBezTo>
                  <a:cubicBezTo>
                    <a:pt x="20809" y="13435"/>
                    <a:pt x="20809" y="13435"/>
                    <a:pt x="20809" y="13435"/>
                  </a:cubicBezTo>
                  <a:cubicBezTo>
                    <a:pt x="20261" y="13196"/>
                    <a:pt x="20261" y="13196"/>
                    <a:pt x="20261" y="13196"/>
                  </a:cubicBezTo>
                  <a:cubicBezTo>
                    <a:pt x="20261" y="13030"/>
                    <a:pt x="20261" y="13030"/>
                    <a:pt x="20261" y="13030"/>
                  </a:cubicBezTo>
                  <a:cubicBezTo>
                    <a:pt x="20322" y="12863"/>
                    <a:pt x="20322" y="12863"/>
                    <a:pt x="20322" y="12863"/>
                  </a:cubicBezTo>
                  <a:cubicBezTo>
                    <a:pt x="20140" y="12696"/>
                    <a:pt x="20140" y="12696"/>
                    <a:pt x="20140" y="12696"/>
                  </a:cubicBezTo>
                  <a:cubicBezTo>
                    <a:pt x="20201" y="12505"/>
                    <a:pt x="20201" y="12505"/>
                    <a:pt x="20201" y="12505"/>
                  </a:cubicBezTo>
                  <a:cubicBezTo>
                    <a:pt x="20809" y="12338"/>
                    <a:pt x="20809" y="12338"/>
                    <a:pt x="20809" y="12338"/>
                  </a:cubicBezTo>
                  <a:cubicBezTo>
                    <a:pt x="21174" y="12314"/>
                    <a:pt x="21174" y="12314"/>
                    <a:pt x="21174" y="12314"/>
                  </a:cubicBezTo>
                  <a:cubicBezTo>
                    <a:pt x="21600" y="12195"/>
                    <a:pt x="21600" y="12195"/>
                    <a:pt x="21600" y="12195"/>
                  </a:cubicBezTo>
                  <a:cubicBezTo>
                    <a:pt x="21539" y="12052"/>
                    <a:pt x="21539" y="12052"/>
                    <a:pt x="21539" y="12052"/>
                  </a:cubicBezTo>
                  <a:cubicBezTo>
                    <a:pt x="21296" y="12052"/>
                    <a:pt x="21296" y="12052"/>
                    <a:pt x="21296" y="12052"/>
                  </a:cubicBezTo>
                  <a:cubicBezTo>
                    <a:pt x="21052" y="12124"/>
                    <a:pt x="21052" y="12124"/>
                    <a:pt x="21052" y="12124"/>
                  </a:cubicBezTo>
                  <a:cubicBezTo>
                    <a:pt x="20687" y="12076"/>
                    <a:pt x="20687" y="12076"/>
                    <a:pt x="20687" y="12076"/>
                  </a:cubicBezTo>
                  <a:cubicBezTo>
                    <a:pt x="20383" y="12147"/>
                    <a:pt x="20383" y="12147"/>
                    <a:pt x="20383" y="12147"/>
                  </a:cubicBezTo>
                  <a:cubicBezTo>
                    <a:pt x="20140" y="12076"/>
                    <a:pt x="20140" y="12076"/>
                    <a:pt x="20140" y="12076"/>
                  </a:cubicBezTo>
                  <a:cubicBezTo>
                    <a:pt x="19714" y="12147"/>
                    <a:pt x="19714" y="12147"/>
                    <a:pt x="19714" y="12147"/>
                  </a:cubicBezTo>
                  <a:cubicBezTo>
                    <a:pt x="19288" y="12124"/>
                    <a:pt x="19288" y="12124"/>
                    <a:pt x="19288" y="12124"/>
                  </a:cubicBezTo>
                  <a:cubicBezTo>
                    <a:pt x="19288" y="11909"/>
                    <a:pt x="19288" y="11909"/>
                    <a:pt x="19288" y="11909"/>
                  </a:cubicBezTo>
                  <a:cubicBezTo>
                    <a:pt x="19349" y="11861"/>
                    <a:pt x="19349" y="11861"/>
                    <a:pt x="19349" y="11861"/>
                  </a:cubicBezTo>
                  <a:cubicBezTo>
                    <a:pt x="19349" y="11694"/>
                    <a:pt x="19349" y="11694"/>
                    <a:pt x="19349" y="11694"/>
                  </a:cubicBezTo>
                  <a:cubicBezTo>
                    <a:pt x="19592" y="11361"/>
                    <a:pt x="19592" y="11361"/>
                    <a:pt x="19592" y="11361"/>
                  </a:cubicBezTo>
                  <a:cubicBezTo>
                    <a:pt x="19166" y="11170"/>
                    <a:pt x="19166" y="11170"/>
                    <a:pt x="19166" y="11170"/>
                  </a:cubicBezTo>
                  <a:cubicBezTo>
                    <a:pt x="19105" y="10955"/>
                    <a:pt x="19105" y="10955"/>
                    <a:pt x="19105" y="10955"/>
                  </a:cubicBezTo>
                  <a:cubicBezTo>
                    <a:pt x="18740" y="10860"/>
                    <a:pt x="18740" y="10860"/>
                    <a:pt x="18740" y="10860"/>
                  </a:cubicBezTo>
                  <a:cubicBezTo>
                    <a:pt x="18679" y="10741"/>
                    <a:pt x="18679" y="10741"/>
                    <a:pt x="18679" y="10741"/>
                  </a:cubicBezTo>
                  <a:cubicBezTo>
                    <a:pt x="18862" y="10669"/>
                    <a:pt x="18862" y="10669"/>
                    <a:pt x="18862" y="10669"/>
                  </a:cubicBezTo>
                  <a:cubicBezTo>
                    <a:pt x="18679" y="10574"/>
                    <a:pt x="18679" y="10574"/>
                    <a:pt x="18679" y="10574"/>
                  </a:cubicBezTo>
                  <a:cubicBezTo>
                    <a:pt x="18679" y="10455"/>
                    <a:pt x="18679" y="10455"/>
                    <a:pt x="18679" y="10455"/>
                  </a:cubicBezTo>
                  <a:cubicBezTo>
                    <a:pt x="18132" y="10455"/>
                    <a:pt x="18132" y="10455"/>
                    <a:pt x="18132" y="10455"/>
                  </a:cubicBezTo>
                  <a:cubicBezTo>
                    <a:pt x="18071" y="10359"/>
                    <a:pt x="18071" y="10359"/>
                    <a:pt x="18071" y="10359"/>
                  </a:cubicBezTo>
                  <a:cubicBezTo>
                    <a:pt x="18497" y="10192"/>
                    <a:pt x="18497" y="10192"/>
                    <a:pt x="18497" y="10192"/>
                  </a:cubicBezTo>
                  <a:cubicBezTo>
                    <a:pt x="18801" y="10145"/>
                    <a:pt x="18801" y="10145"/>
                    <a:pt x="18801" y="10145"/>
                  </a:cubicBezTo>
                  <a:cubicBezTo>
                    <a:pt x="18558" y="9453"/>
                    <a:pt x="18558" y="9453"/>
                    <a:pt x="18558" y="9453"/>
                  </a:cubicBezTo>
                  <a:cubicBezTo>
                    <a:pt x="18314" y="9215"/>
                    <a:pt x="18314" y="9215"/>
                    <a:pt x="18314" y="9215"/>
                  </a:cubicBezTo>
                  <a:cubicBezTo>
                    <a:pt x="18193" y="8953"/>
                    <a:pt x="18193" y="8953"/>
                    <a:pt x="18193" y="8953"/>
                  </a:cubicBezTo>
                  <a:cubicBezTo>
                    <a:pt x="17645" y="8667"/>
                    <a:pt x="17645" y="8667"/>
                    <a:pt x="17645" y="8667"/>
                  </a:cubicBezTo>
                  <a:cubicBezTo>
                    <a:pt x="17706" y="8524"/>
                    <a:pt x="17706" y="8524"/>
                    <a:pt x="17706" y="8524"/>
                  </a:cubicBezTo>
                  <a:cubicBezTo>
                    <a:pt x="17949" y="8500"/>
                    <a:pt x="17949" y="8500"/>
                    <a:pt x="17949" y="8500"/>
                  </a:cubicBezTo>
                  <a:cubicBezTo>
                    <a:pt x="18497" y="8190"/>
                    <a:pt x="18497" y="8190"/>
                    <a:pt x="18497" y="8190"/>
                  </a:cubicBezTo>
                  <a:cubicBezTo>
                    <a:pt x="18923" y="8238"/>
                    <a:pt x="18923" y="8238"/>
                    <a:pt x="18923" y="8238"/>
                  </a:cubicBezTo>
                  <a:cubicBezTo>
                    <a:pt x="19227" y="8238"/>
                    <a:pt x="19227" y="8238"/>
                    <a:pt x="19227" y="8238"/>
                  </a:cubicBezTo>
                  <a:cubicBezTo>
                    <a:pt x="19410" y="8023"/>
                    <a:pt x="19410" y="8023"/>
                    <a:pt x="19410" y="8023"/>
                  </a:cubicBezTo>
                  <a:cubicBezTo>
                    <a:pt x="19166" y="7904"/>
                    <a:pt x="19166" y="7904"/>
                    <a:pt x="19166" y="7904"/>
                  </a:cubicBezTo>
                  <a:cubicBezTo>
                    <a:pt x="19288" y="7713"/>
                    <a:pt x="19288" y="7713"/>
                    <a:pt x="19288" y="7713"/>
                  </a:cubicBezTo>
                  <a:cubicBezTo>
                    <a:pt x="19531" y="7713"/>
                    <a:pt x="19531" y="7713"/>
                    <a:pt x="19531" y="7713"/>
                  </a:cubicBezTo>
                  <a:cubicBezTo>
                    <a:pt x="19531" y="7451"/>
                    <a:pt x="19531" y="7451"/>
                    <a:pt x="19531" y="7451"/>
                  </a:cubicBezTo>
                  <a:cubicBezTo>
                    <a:pt x="20201" y="7189"/>
                    <a:pt x="20201" y="7189"/>
                    <a:pt x="20201" y="7189"/>
                  </a:cubicBezTo>
                  <a:cubicBezTo>
                    <a:pt x="20261" y="7069"/>
                    <a:pt x="20261" y="7069"/>
                    <a:pt x="20261" y="7069"/>
                  </a:cubicBezTo>
                  <a:cubicBezTo>
                    <a:pt x="20444" y="7069"/>
                    <a:pt x="20444" y="7069"/>
                    <a:pt x="20444" y="7069"/>
                  </a:cubicBezTo>
                  <a:cubicBezTo>
                    <a:pt x="20505" y="6855"/>
                    <a:pt x="20505" y="6855"/>
                    <a:pt x="20505" y="6855"/>
                  </a:cubicBezTo>
                  <a:cubicBezTo>
                    <a:pt x="20079" y="6902"/>
                    <a:pt x="20079" y="6902"/>
                    <a:pt x="20079" y="6902"/>
                  </a:cubicBezTo>
                  <a:cubicBezTo>
                    <a:pt x="19896" y="6712"/>
                    <a:pt x="19896" y="6712"/>
                    <a:pt x="19896" y="6712"/>
                  </a:cubicBezTo>
                  <a:cubicBezTo>
                    <a:pt x="19775" y="6473"/>
                    <a:pt x="19775" y="6473"/>
                    <a:pt x="19775" y="6473"/>
                  </a:cubicBezTo>
                  <a:cubicBezTo>
                    <a:pt x="19105" y="6235"/>
                    <a:pt x="19105" y="6235"/>
                    <a:pt x="19105" y="6235"/>
                  </a:cubicBezTo>
                  <a:cubicBezTo>
                    <a:pt x="19045" y="6140"/>
                    <a:pt x="19045" y="6140"/>
                    <a:pt x="19045" y="6140"/>
                  </a:cubicBezTo>
                  <a:cubicBezTo>
                    <a:pt x="18619" y="6116"/>
                    <a:pt x="18619" y="6116"/>
                    <a:pt x="18619" y="6116"/>
                  </a:cubicBezTo>
                  <a:cubicBezTo>
                    <a:pt x="18436" y="5973"/>
                    <a:pt x="18436" y="5973"/>
                    <a:pt x="18436" y="5973"/>
                  </a:cubicBezTo>
                  <a:cubicBezTo>
                    <a:pt x="18497" y="5758"/>
                    <a:pt x="18497" y="5758"/>
                    <a:pt x="18497" y="5758"/>
                  </a:cubicBezTo>
                  <a:cubicBezTo>
                    <a:pt x="18071" y="5543"/>
                    <a:pt x="18071" y="5543"/>
                    <a:pt x="18071" y="5543"/>
                  </a:cubicBezTo>
                  <a:cubicBezTo>
                    <a:pt x="18314" y="5377"/>
                    <a:pt x="18314" y="5377"/>
                    <a:pt x="18314" y="5377"/>
                  </a:cubicBezTo>
                  <a:cubicBezTo>
                    <a:pt x="18010" y="5162"/>
                    <a:pt x="18010" y="5162"/>
                    <a:pt x="18010" y="5162"/>
                  </a:cubicBezTo>
                  <a:cubicBezTo>
                    <a:pt x="17888" y="5067"/>
                    <a:pt x="17888" y="5067"/>
                    <a:pt x="17888" y="5067"/>
                  </a:cubicBezTo>
                  <a:cubicBezTo>
                    <a:pt x="17706" y="5114"/>
                    <a:pt x="17463" y="5091"/>
                    <a:pt x="17402" y="5138"/>
                  </a:cubicBezTo>
                  <a:cubicBezTo>
                    <a:pt x="17341" y="5186"/>
                    <a:pt x="17341" y="5329"/>
                    <a:pt x="17523" y="5353"/>
                  </a:cubicBezTo>
                  <a:cubicBezTo>
                    <a:pt x="17645" y="5353"/>
                    <a:pt x="18010" y="5305"/>
                    <a:pt x="17828" y="5400"/>
                  </a:cubicBezTo>
                  <a:cubicBezTo>
                    <a:pt x="17645" y="5472"/>
                    <a:pt x="17158" y="5639"/>
                    <a:pt x="16976" y="5663"/>
                  </a:cubicBezTo>
                  <a:cubicBezTo>
                    <a:pt x="16793" y="5710"/>
                    <a:pt x="16611" y="5758"/>
                    <a:pt x="16367" y="5830"/>
                  </a:cubicBezTo>
                  <a:cubicBezTo>
                    <a:pt x="16185" y="5877"/>
                    <a:pt x="15759" y="5949"/>
                    <a:pt x="15820" y="5901"/>
                  </a:cubicBezTo>
                  <a:cubicBezTo>
                    <a:pt x="15941" y="5853"/>
                    <a:pt x="16002" y="5830"/>
                    <a:pt x="16063" y="5758"/>
                  </a:cubicBezTo>
                  <a:cubicBezTo>
                    <a:pt x="16124" y="5710"/>
                    <a:pt x="16246" y="5663"/>
                    <a:pt x="16367" y="5591"/>
                  </a:cubicBezTo>
                  <a:cubicBezTo>
                    <a:pt x="16489" y="5520"/>
                    <a:pt x="16611" y="5448"/>
                    <a:pt x="16793" y="5377"/>
                  </a:cubicBezTo>
                  <a:cubicBezTo>
                    <a:pt x="16915" y="5305"/>
                    <a:pt x="16976" y="5234"/>
                    <a:pt x="17037" y="5186"/>
                  </a:cubicBezTo>
                  <a:cubicBezTo>
                    <a:pt x="17097" y="5138"/>
                    <a:pt x="17219" y="5043"/>
                    <a:pt x="17280" y="4924"/>
                  </a:cubicBezTo>
                  <a:cubicBezTo>
                    <a:pt x="17402" y="4804"/>
                    <a:pt x="17341" y="4781"/>
                    <a:pt x="17584" y="4638"/>
                  </a:cubicBezTo>
                  <a:cubicBezTo>
                    <a:pt x="17767" y="4518"/>
                    <a:pt x="17888" y="4566"/>
                    <a:pt x="17949" y="4471"/>
                  </a:cubicBezTo>
                  <a:cubicBezTo>
                    <a:pt x="18071" y="4375"/>
                    <a:pt x="18010" y="4328"/>
                    <a:pt x="18254" y="4256"/>
                  </a:cubicBezTo>
                  <a:cubicBezTo>
                    <a:pt x="18436" y="4185"/>
                    <a:pt x="18497" y="4089"/>
                    <a:pt x="18497" y="3898"/>
                  </a:cubicBezTo>
                  <a:cubicBezTo>
                    <a:pt x="18436" y="3708"/>
                    <a:pt x="18314" y="3779"/>
                    <a:pt x="18314" y="3684"/>
                  </a:cubicBezTo>
                  <a:cubicBezTo>
                    <a:pt x="18254" y="3589"/>
                    <a:pt x="18193" y="3541"/>
                    <a:pt x="18132" y="3493"/>
                  </a:cubicBezTo>
                  <a:cubicBezTo>
                    <a:pt x="18071" y="3445"/>
                    <a:pt x="17767" y="3326"/>
                    <a:pt x="17645" y="3302"/>
                  </a:cubicBezTo>
                  <a:cubicBezTo>
                    <a:pt x="17463" y="3302"/>
                    <a:pt x="17219" y="3255"/>
                    <a:pt x="16915" y="3136"/>
                  </a:cubicBezTo>
                  <a:cubicBezTo>
                    <a:pt x="16611" y="3016"/>
                    <a:pt x="16489" y="2992"/>
                    <a:pt x="16306" y="3064"/>
                  </a:cubicBezTo>
                  <a:cubicBezTo>
                    <a:pt x="16124" y="3136"/>
                    <a:pt x="15698" y="3112"/>
                    <a:pt x="15333" y="3159"/>
                  </a:cubicBezTo>
                  <a:cubicBezTo>
                    <a:pt x="15029" y="3183"/>
                    <a:pt x="15211" y="3255"/>
                    <a:pt x="14968" y="3374"/>
                  </a:cubicBezTo>
                  <a:cubicBezTo>
                    <a:pt x="14725" y="3469"/>
                    <a:pt x="14359" y="3422"/>
                    <a:pt x="14481" y="3374"/>
                  </a:cubicBezTo>
                  <a:cubicBezTo>
                    <a:pt x="14603" y="3302"/>
                    <a:pt x="14785" y="3040"/>
                    <a:pt x="14664" y="3040"/>
                  </a:cubicBezTo>
                  <a:cubicBezTo>
                    <a:pt x="14603" y="3016"/>
                    <a:pt x="14116" y="2992"/>
                    <a:pt x="13934" y="3016"/>
                  </a:cubicBezTo>
                  <a:cubicBezTo>
                    <a:pt x="13812" y="3040"/>
                    <a:pt x="13325" y="3040"/>
                    <a:pt x="13629" y="2921"/>
                  </a:cubicBezTo>
                  <a:cubicBezTo>
                    <a:pt x="13994" y="2802"/>
                    <a:pt x="13994" y="2778"/>
                    <a:pt x="13629" y="2706"/>
                  </a:cubicBezTo>
                  <a:cubicBezTo>
                    <a:pt x="13325" y="2611"/>
                    <a:pt x="12960" y="2611"/>
                    <a:pt x="12595" y="2730"/>
                  </a:cubicBezTo>
                  <a:cubicBezTo>
                    <a:pt x="12230" y="2826"/>
                    <a:pt x="12230" y="2992"/>
                    <a:pt x="11926" y="3207"/>
                  </a:cubicBezTo>
                  <a:cubicBezTo>
                    <a:pt x="11682" y="3422"/>
                    <a:pt x="11804" y="3422"/>
                    <a:pt x="11926" y="3517"/>
                  </a:cubicBezTo>
                  <a:cubicBezTo>
                    <a:pt x="12108" y="3612"/>
                    <a:pt x="11743" y="3636"/>
                    <a:pt x="11561" y="3660"/>
                  </a:cubicBezTo>
                  <a:cubicBezTo>
                    <a:pt x="11378" y="3660"/>
                    <a:pt x="11135" y="3684"/>
                    <a:pt x="11135" y="3779"/>
                  </a:cubicBezTo>
                  <a:cubicBezTo>
                    <a:pt x="11195" y="3875"/>
                    <a:pt x="11135" y="3898"/>
                    <a:pt x="10952" y="3922"/>
                  </a:cubicBezTo>
                  <a:cubicBezTo>
                    <a:pt x="10770" y="3946"/>
                    <a:pt x="10587" y="4065"/>
                    <a:pt x="10344" y="4137"/>
                  </a:cubicBezTo>
                  <a:cubicBezTo>
                    <a:pt x="10161" y="4208"/>
                    <a:pt x="9796" y="4113"/>
                    <a:pt x="9674" y="4018"/>
                  </a:cubicBezTo>
                  <a:cubicBezTo>
                    <a:pt x="9492" y="3922"/>
                    <a:pt x="8579" y="4042"/>
                    <a:pt x="8275" y="4113"/>
                  </a:cubicBezTo>
                  <a:cubicBezTo>
                    <a:pt x="8032" y="4208"/>
                    <a:pt x="8457" y="4304"/>
                    <a:pt x="8214" y="4328"/>
                  </a:cubicBezTo>
                  <a:cubicBezTo>
                    <a:pt x="7971" y="4351"/>
                    <a:pt x="7484" y="4471"/>
                    <a:pt x="7180" y="4471"/>
                  </a:cubicBezTo>
                  <a:cubicBezTo>
                    <a:pt x="6875" y="4447"/>
                    <a:pt x="6510" y="4614"/>
                    <a:pt x="6267" y="4733"/>
                  </a:cubicBezTo>
                  <a:cubicBezTo>
                    <a:pt x="6024" y="4852"/>
                    <a:pt x="5902" y="4757"/>
                    <a:pt x="5598" y="4757"/>
                  </a:cubicBezTo>
                  <a:cubicBezTo>
                    <a:pt x="5233" y="4757"/>
                    <a:pt x="5537" y="4900"/>
                    <a:pt x="5537" y="4995"/>
                  </a:cubicBezTo>
                  <a:cubicBezTo>
                    <a:pt x="5598" y="5091"/>
                    <a:pt x="5172" y="5114"/>
                    <a:pt x="5050" y="5067"/>
                  </a:cubicBezTo>
                  <a:cubicBezTo>
                    <a:pt x="4928" y="5019"/>
                    <a:pt x="4685" y="5138"/>
                    <a:pt x="4868" y="5210"/>
                  </a:cubicBezTo>
                  <a:cubicBezTo>
                    <a:pt x="5111" y="5281"/>
                    <a:pt x="5172" y="5353"/>
                    <a:pt x="4928" y="5353"/>
                  </a:cubicBezTo>
                  <a:cubicBezTo>
                    <a:pt x="4685" y="5353"/>
                    <a:pt x="5050" y="5520"/>
                    <a:pt x="5172" y="5543"/>
                  </a:cubicBezTo>
                  <a:cubicBezTo>
                    <a:pt x="5294" y="5543"/>
                    <a:pt x="5841" y="5734"/>
                    <a:pt x="5111" y="5758"/>
                  </a:cubicBezTo>
                  <a:cubicBezTo>
                    <a:pt x="4320" y="5806"/>
                    <a:pt x="4137" y="5853"/>
                    <a:pt x="3833" y="5877"/>
                  </a:cubicBezTo>
                  <a:cubicBezTo>
                    <a:pt x="3529" y="5877"/>
                    <a:pt x="2860" y="5853"/>
                    <a:pt x="2251" y="5853"/>
                  </a:cubicBezTo>
                  <a:cubicBezTo>
                    <a:pt x="1643" y="5830"/>
                    <a:pt x="1521" y="6044"/>
                    <a:pt x="1765" y="6235"/>
                  </a:cubicBezTo>
                  <a:cubicBezTo>
                    <a:pt x="2069" y="6402"/>
                    <a:pt x="1643" y="6473"/>
                    <a:pt x="1765" y="6640"/>
                  </a:cubicBezTo>
                  <a:cubicBezTo>
                    <a:pt x="1886" y="6783"/>
                    <a:pt x="2373" y="6879"/>
                    <a:pt x="2616" y="6998"/>
                  </a:cubicBezTo>
                  <a:cubicBezTo>
                    <a:pt x="2860" y="7093"/>
                    <a:pt x="3407" y="7332"/>
                    <a:pt x="3164" y="7451"/>
                  </a:cubicBezTo>
                  <a:cubicBezTo>
                    <a:pt x="2981" y="7570"/>
                    <a:pt x="2860" y="7665"/>
                    <a:pt x="2921" y="7785"/>
                  </a:cubicBezTo>
                  <a:cubicBezTo>
                    <a:pt x="2921" y="7904"/>
                    <a:pt x="3103" y="8190"/>
                    <a:pt x="2921" y="8214"/>
                  </a:cubicBezTo>
                  <a:cubicBezTo>
                    <a:pt x="2799" y="8261"/>
                    <a:pt x="2677" y="8524"/>
                    <a:pt x="2555" y="8428"/>
                  </a:cubicBezTo>
                  <a:cubicBezTo>
                    <a:pt x="2434" y="8333"/>
                    <a:pt x="2616" y="8214"/>
                    <a:pt x="2677" y="7999"/>
                  </a:cubicBezTo>
                  <a:cubicBezTo>
                    <a:pt x="2799" y="7785"/>
                    <a:pt x="2555" y="7904"/>
                    <a:pt x="2434" y="7832"/>
                  </a:cubicBezTo>
                  <a:cubicBezTo>
                    <a:pt x="2373" y="7785"/>
                    <a:pt x="2434" y="7713"/>
                    <a:pt x="2738" y="7546"/>
                  </a:cubicBezTo>
                  <a:cubicBezTo>
                    <a:pt x="2981" y="7379"/>
                    <a:pt x="2981" y="7355"/>
                    <a:pt x="2860" y="7284"/>
                  </a:cubicBezTo>
                  <a:cubicBezTo>
                    <a:pt x="2677" y="7189"/>
                    <a:pt x="2130" y="7284"/>
                    <a:pt x="1947" y="7212"/>
                  </a:cubicBezTo>
                  <a:cubicBezTo>
                    <a:pt x="1704" y="7141"/>
                    <a:pt x="1460" y="6974"/>
                    <a:pt x="1278" y="6807"/>
                  </a:cubicBezTo>
                  <a:cubicBezTo>
                    <a:pt x="1156" y="6712"/>
                    <a:pt x="730" y="6688"/>
                    <a:pt x="365" y="6712"/>
                  </a:cubicBezTo>
                  <a:cubicBezTo>
                    <a:pt x="304" y="6902"/>
                    <a:pt x="304" y="6902"/>
                    <a:pt x="304" y="6902"/>
                  </a:cubicBezTo>
                  <a:cubicBezTo>
                    <a:pt x="913" y="7022"/>
                    <a:pt x="913" y="7022"/>
                    <a:pt x="913" y="7022"/>
                  </a:cubicBezTo>
                  <a:cubicBezTo>
                    <a:pt x="1339" y="7165"/>
                    <a:pt x="1339" y="7165"/>
                    <a:pt x="1339" y="7165"/>
                  </a:cubicBezTo>
                  <a:cubicBezTo>
                    <a:pt x="1156" y="7355"/>
                    <a:pt x="1156" y="7355"/>
                    <a:pt x="1156" y="7355"/>
                  </a:cubicBezTo>
                  <a:cubicBezTo>
                    <a:pt x="913" y="7332"/>
                    <a:pt x="913" y="7332"/>
                    <a:pt x="913" y="7332"/>
                  </a:cubicBezTo>
                  <a:cubicBezTo>
                    <a:pt x="548" y="7522"/>
                    <a:pt x="548" y="7522"/>
                    <a:pt x="548" y="7522"/>
                  </a:cubicBezTo>
                  <a:cubicBezTo>
                    <a:pt x="791" y="7642"/>
                    <a:pt x="791" y="7642"/>
                    <a:pt x="791" y="7642"/>
                  </a:cubicBezTo>
                  <a:cubicBezTo>
                    <a:pt x="1278" y="7761"/>
                    <a:pt x="1278" y="7761"/>
                    <a:pt x="1278" y="7761"/>
                  </a:cubicBezTo>
                  <a:cubicBezTo>
                    <a:pt x="1278" y="8214"/>
                    <a:pt x="1278" y="8214"/>
                    <a:pt x="1278" y="8214"/>
                  </a:cubicBezTo>
                  <a:cubicBezTo>
                    <a:pt x="852" y="8238"/>
                    <a:pt x="852" y="8238"/>
                    <a:pt x="852" y="8238"/>
                  </a:cubicBezTo>
                  <a:cubicBezTo>
                    <a:pt x="0" y="8595"/>
                    <a:pt x="0" y="8595"/>
                    <a:pt x="0" y="8595"/>
                  </a:cubicBezTo>
                  <a:cubicBezTo>
                    <a:pt x="0" y="8714"/>
                    <a:pt x="0" y="8714"/>
                    <a:pt x="0" y="8714"/>
                  </a:cubicBezTo>
                  <a:cubicBezTo>
                    <a:pt x="487" y="8977"/>
                    <a:pt x="487" y="8977"/>
                    <a:pt x="487" y="8977"/>
                  </a:cubicBezTo>
                  <a:cubicBezTo>
                    <a:pt x="852" y="8977"/>
                    <a:pt x="852" y="8977"/>
                    <a:pt x="852" y="8977"/>
                  </a:cubicBezTo>
                  <a:cubicBezTo>
                    <a:pt x="913" y="9024"/>
                    <a:pt x="913" y="9024"/>
                    <a:pt x="913" y="9024"/>
                  </a:cubicBezTo>
                  <a:cubicBezTo>
                    <a:pt x="1095" y="9143"/>
                    <a:pt x="1095" y="9143"/>
                    <a:pt x="1095" y="9143"/>
                  </a:cubicBezTo>
                  <a:cubicBezTo>
                    <a:pt x="1278" y="9048"/>
                    <a:pt x="1278" y="9048"/>
                    <a:pt x="1278" y="9048"/>
                  </a:cubicBezTo>
                  <a:cubicBezTo>
                    <a:pt x="1582" y="9072"/>
                    <a:pt x="1582" y="9072"/>
                    <a:pt x="1582" y="9072"/>
                  </a:cubicBezTo>
                  <a:cubicBezTo>
                    <a:pt x="1886" y="9000"/>
                    <a:pt x="1886" y="9000"/>
                    <a:pt x="1886" y="9000"/>
                  </a:cubicBezTo>
                  <a:cubicBezTo>
                    <a:pt x="1886" y="9000"/>
                    <a:pt x="1886" y="9120"/>
                    <a:pt x="1886" y="9143"/>
                  </a:cubicBezTo>
                  <a:cubicBezTo>
                    <a:pt x="1886" y="9167"/>
                    <a:pt x="2008" y="9167"/>
                    <a:pt x="2008" y="9167"/>
                  </a:cubicBezTo>
                  <a:cubicBezTo>
                    <a:pt x="2069" y="9287"/>
                    <a:pt x="2069" y="9287"/>
                    <a:pt x="2069" y="9287"/>
                  </a:cubicBezTo>
                  <a:cubicBezTo>
                    <a:pt x="2251" y="9525"/>
                    <a:pt x="2251" y="9525"/>
                    <a:pt x="2251" y="9525"/>
                  </a:cubicBezTo>
                  <a:cubicBezTo>
                    <a:pt x="2008" y="9620"/>
                    <a:pt x="2008" y="9620"/>
                    <a:pt x="2008" y="9620"/>
                  </a:cubicBezTo>
                  <a:cubicBezTo>
                    <a:pt x="2130" y="9835"/>
                    <a:pt x="2130" y="9835"/>
                    <a:pt x="2130" y="9835"/>
                  </a:cubicBezTo>
                  <a:cubicBezTo>
                    <a:pt x="1765" y="10073"/>
                    <a:pt x="1765" y="10073"/>
                    <a:pt x="1765" y="10073"/>
                  </a:cubicBezTo>
                  <a:cubicBezTo>
                    <a:pt x="1460" y="10073"/>
                    <a:pt x="1460" y="10073"/>
                    <a:pt x="1460" y="10073"/>
                  </a:cubicBezTo>
                  <a:cubicBezTo>
                    <a:pt x="1460" y="10264"/>
                    <a:pt x="1460" y="10264"/>
                    <a:pt x="1460" y="10264"/>
                  </a:cubicBezTo>
                  <a:cubicBezTo>
                    <a:pt x="1825" y="10383"/>
                    <a:pt x="1825" y="10383"/>
                    <a:pt x="1825" y="10383"/>
                  </a:cubicBezTo>
                  <a:cubicBezTo>
                    <a:pt x="1460" y="10550"/>
                    <a:pt x="1460" y="10550"/>
                    <a:pt x="1460" y="10550"/>
                  </a:cubicBezTo>
                  <a:cubicBezTo>
                    <a:pt x="1643" y="10622"/>
                    <a:pt x="1643" y="10622"/>
                    <a:pt x="1643" y="10622"/>
                  </a:cubicBezTo>
                  <a:cubicBezTo>
                    <a:pt x="1704" y="10765"/>
                    <a:pt x="1704" y="10765"/>
                    <a:pt x="1704" y="10765"/>
                  </a:cubicBezTo>
                  <a:cubicBezTo>
                    <a:pt x="2069" y="10836"/>
                    <a:pt x="2069" y="10836"/>
                    <a:pt x="2069" y="10836"/>
                  </a:cubicBezTo>
                  <a:cubicBezTo>
                    <a:pt x="2312" y="10955"/>
                    <a:pt x="2312" y="10955"/>
                    <a:pt x="2312" y="10955"/>
                  </a:cubicBezTo>
                  <a:cubicBezTo>
                    <a:pt x="2008" y="11122"/>
                    <a:pt x="2008" y="11122"/>
                    <a:pt x="2008" y="11122"/>
                  </a:cubicBezTo>
                  <a:cubicBezTo>
                    <a:pt x="2190" y="11218"/>
                    <a:pt x="2190" y="11218"/>
                    <a:pt x="2190" y="11218"/>
                  </a:cubicBezTo>
                  <a:cubicBezTo>
                    <a:pt x="2251" y="11408"/>
                    <a:pt x="2251" y="11408"/>
                    <a:pt x="2251" y="11408"/>
                  </a:cubicBezTo>
                  <a:cubicBezTo>
                    <a:pt x="1947" y="11456"/>
                    <a:pt x="1947" y="11456"/>
                    <a:pt x="1947" y="11456"/>
                  </a:cubicBezTo>
                  <a:cubicBezTo>
                    <a:pt x="2130" y="11647"/>
                    <a:pt x="2130" y="11647"/>
                    <a:pt x="2130" y="11647"/>
                  </a:cubicBezTo>
                  <a:cubicBezTo>
                    <a:pt x="2495" y="11623"/>
                    <a:pt x="2495" y="11623"/>
                    <a:pt x="2495" y="11623"/>
                  </a:cubicBezTo>
                  <a:cubicBezTo>
                    <a:pt x="2860" y="11766"/>
                    <a:pt x="2860" y="11766"/>
                    <a:pt x="2860" y="11766"/>
                  </a:cubicBezTo>
                  <a:cubicBezTo>
                    <a:pt x="3042" y="12028"/>
                    <a:pt x="3042" y="12028"/>
                    <a:pt x="3042" y="12028"/>
                  </a:cubicBezTo>
                  <a:cubicBezTo>
                    <a:pt x="2677" y="12171"/>
                    <a:pt x="2677" y="12171"/>
                    <a:pt x="2677" y="12171"/>
                  </a:cubicBezTo>
                  <a:cubicBezTo>
                    <a:pt x="2860" y="12314"/>
                    <a:pt x="2860" y="12314"/>
                    <a:pt x="2860" y="12314"/>
                  </a:cubicBezTo>
                  <a:cubicBezTo>
                    <a:pt x="3225" y="12314"/>
                    <a:pt x="3225" y="12314"/>
                    <a:pt x="3225" y="12314"/>
                  </a:cubicBezTo>
                  <a:cubicBezTo>
                    <a:pt x="3590" y="12434"/>
                    <a:pt x="3590" y="12434"/>
                    <a:pt x="3590" y="12434"/>
                  </a:cubicBezTo>
                  <a:cubicBezTo>
                    <a:pt x="3833" y="12338"/>
                    <a:pt x="3833" y="12338"/>
                    <a:pt x="3833" y="12338"/>
                  </a:cubicBezTo>
                  <a:cubicBezTo>
                    <a:pt x="3833" y="12696"/>
                    <a:pt x="3833" y="12696"/>
                    <a:pt x="3833" y="12696"/>
                  </a:cubicBezTo>
                  <a:cubicBezTo>
                    <a:pt x="4016" y="12839"/>
                    <a:pt x="4016" y="12839"/>
                    <a:pt x="4016" y="12839"/>
                  </a:cubicBezTo>
                  <a:cubicBezTo>
                    <a:pt x="3468" y="13030"/>
                    <a:pt x="3468" y="13030"/>
                    <a:pt x="3468" y="13030"/>
                  </a:cubicBezTo>
                  <a:cubicBezTo>
                    <a:pt x="3103" y="13244"/>
                    <a:pt x="3103" y="13244"/>
                    <a:pt x="3103" y="13244"/>
                  </a:cubicBezTo>
                  <a:cubicBezTo>
                    <a:pt x="3468" y="13411"/>
                    <a:pt x="3468" y="13411"/>
                    <a:pt x="3468" y="13411"/>
                  </a:cubicBezTo>
                  <a:cubicBezTo>
                    <a:pt x="3529" y="13626"/>
                    <a:pt x="3529" y="13626"/>
                    <a:pt x="3529" y="13626"/>
                  </a:cubicBezTo>
                  <a:cubicBezTo>
                    <a:pt x="3164" y="13721"/>
                    <a:pt x="3164" y="13721"/>
                    <a:pt x="3164" y="13721"/>
                  </a:cubicBezTo>
                  <a:cubicBezTo>
                    <a:pt x="3103" y="13912"/>
                    <a:pt x="3103" y="13912"/>
                    <a:pt x="3103" y="13912"/>
                  </a:cubicBezTo>
                  <a:cubicBezTo>
                    <a:pt x="2495" y="14150"/>
                    <a:pt x="2495" y="14150"/>
                    <a:pt x="2495" y="14150"/>
                  </a:cubicBezTo>
                  <a:cubicBezTo>
                    <a:pt x="2495" y="14412"/>
                    <a:pt x="2495" y="14412"/>
                    <a:pt x="2495" y="14412"/>
                  </a:cubicBezTo>
                  <a:cubicBezTo>
                    <a:pt x="3529" y="14675"/>
                    <a:pt x="3529" y="14675"/>
                    <a:pt x="3529" y="14675"/>
                  </a:cubicBezTo>
                  <a:cubicBezTo>
                    <a:pt x="3103" y="14913"/>
                    <a:pt x="3103" y="14913"/>
                    <a:pt x="3103" y="14913"/>
                  </a:cubicBezTo>
                  <a:cubicBezTo>
                    <a:pt x="2677" y="14961"/>
                    <a:pt x="2677" y="14961"/>
                    <a:pt x="2677" y="14961"/>
                  </a:cubicBezTo>
                  <a:cubicBezTo>
                    <a:pt x="2069" y="15151"/>
                    <a:pt x="2069" y="15151"/>
                    <a:pt x="2069" y="15151"/>
                  </a:cubicBezTo>
                  <a:cubicBezTo>
                    <a:pt x="2495" y="15509"/>
                    <a:pt x="2495" y="15509"/>
                    <a:pt x="2495" y="15509"/>
                  </a:cubicBezTo>
                  <a:cubicBezTo>
                    <a:pt x="2130" y="15652"/>
                    <a:pt x="2130" y="15652"/>
                    <a:pt x="2130" y="15652"/>
                  </a:cubicBezTo>
                  <a:cubicBezTo>
                    <a:pt x="2312" y="15819"/>
                    <a:pt x="2312" y="15819"/>
                    <a:pt x="2312" y="15819"/>
                  </a:cubicBezTo>
                  <a:cubicBezTo>
                    <a:pt x="2738" y="15867"/>
                    <a:pt x="2738" y="15867"/>
                    <a:pt x="2738" y="15867"/>
                  </a:cubicBezTo>
                  <a:cubicBezTo>
                    <a:pt x="3042" y="15819"/>
                    <a:pt x="3042" y="15819"/>
                    <a:pt x="3042" y="15819"/>
                  </a:cubicBezTo>
                  <a:cubicBezTo>
                    <a:pt x="4320" y="15795"/>
                    <a:pt x="4320" y="15795"/>
                    <a:pt x="4320" y="15795"/>
                  </a:cubicBezTo>
                  <a:cubicBezTo>
                    <a:pt x="5050" y="16153"/>
                    <a:pt x="5050" y="16153"/>
                    <a:pt x="5050" y="16153"/>
                  </a:cubicBezTo>
                  <a:cubicBezTo>
                    <a:pt x="5111" y="16343"/>
                    <a:pt x="5111" y="16343"/>
                    <a:pt x="5111" y="16343"/>
                  </a:cubicBezTo>
                  <a:cubicBezTo>
                    <a:pt x="5719" y="16343"/>
                    <a:pt x="5719" y="16343"/>
                    <a:pt x="5719" y="16343"/>
                  </a:cubicBezTo>
                  <a:cubicBezTo>
                    <a:pt x="5963" y="16439"/>
                    <a:pt x="5963" y="16439"/>
                    <a:pt x="5963" y="16439"/>
                  </a:cubicBezTo>
                  <a:cubicBezTo>
                    <a:pt x="5172" y="16844"/>
                    <a:pt x="5172" y="16844"/>
                    <a:pt x="5172" y="16844"/>
                  </a:cubicBezTo>
                  <a:cubicBezTo>
                    <a:pt x="5354" y="17106"/>
                    <a:pt x="5354" y="17106"/>
                    <a:pt x="5354" y="17106"/>
                  </a:cubicBezTo>
                  <a:cubicBezTo>
                    <a:pt x="5476" y="17226"/>
                    <a:pt x="5476" y="17226"/>
                    <a:pt x="5476" y="17226"/>
                  </a:cubicBezTo>
                  <a:cubicBezTo>
                    <a:pt x="6024" y="17226"/>
                    <a:pt x="6024" y="17226"/>
                    <a:pt x="6024" y="17226"/>
                  </a:cubicBezTo>
                  <a:cubicBezTo>
                    <a:pt x="6389" y="17321"/>
                    <a:pt x="6389" y="17321"/>
                    <a:pt x="6389" y="17321"/>
                  </a:cubicBezTo>
                  <a:cubicBezTo>
                    <a:pt x="6510" y="17488"/>
                    <a:pt x="6510" y="17488"/>
                    <a:pt x="6510" y="17488"/>
                  </a:cubicBezTo>
                  <a:cubicBezTo>
                    <a:pt x="6085" y="17536"/>
                    <a:pt x="6085" y="17536"/>
                    <a:pt x="6085" y="17536"/>
                  </a:cubicBezTo>
                  <a:cubicBezTo>
                    <a:pt x="5780" y="17726"/>
                    <a:pt x="5780" y="17726"/>
                    <a:pt x="5780" y="17726"/>
                  </a:cubicBezTo>
                  <a:cubicBezTo>
                    <a:pt x="5659" y="17989"/>
                    <a:pt x="5659" y="17989"/>
                    <a:pt x="5659" y="17989"/>
                  </a:cubicBezTo>
                  <a:close/>
                  <a:moveTo>
                    <a:pt x="11439" y="1419"/>
                  </a:moveTo>
                  <a:cubicBezTo>
                    <a:pt x="11195" y="1514"/>
                    <a:pt x="11256" y="1610"/>
                    <a:pt x="11256" y="1681"/>
                  </a:cubicBezTo>
                  <a:cubicBezTo>
                    <a:pt x="11256" y="1729"/>
                    <a:pt x="11195" y="1967"/>
                    <a:pt x="11074" y="2087"/>
                  </a:cubicBezTo>
                  <a:cubicBezTo>
                    <a:pt x="10952" y="2230"/>
                    <a:pt x="10891" y="2420"/>
                    <a:pt x="10891" y="2516"/>
                  </a:cubicBezTo>
                  <a:cubicBezTo>
                    <a:pt x="10891" y="2587"/>
                    <a:pt x="11317" y="2563"/>
                    <a:pt x="11561" y="2444"/>
                  </a:cubicBezTo>
                  <a:cubicBezTo>
                    <a:pt x="11804" y="2325"/>
                    <a:pt x="12047" y="2301"/>
                    <a:pt x="12352" y="2301"/>
                  </a:cubicBezTo>
                  <a:cubicBezTo>
                    <a:pt x="12595" y="2301"/>
                    <a:pt x="13143" y="2063"/>
                    <a:pt x="13143" y="1991"/>
                  </a:cubicBezTo>
                  <a:cubicBezTo>
                    <a:pt x="13203" y="1896"/>
                    <a:pt x="12717" y="1657"/>
                    <a:pt x="12534" y="1586"/>
                  </a:cubicBezTo>
                  <a:cubicBezTo>
                    <a:pt x="12352" y="1491"/>
                    <a:pt x="12108" y="1538"/>
                    <a:pt x="12047" y="1538"/>
                  </a:cubicBezTo>
                  <a:cubicBezTo>
                    <a:pt x="12047" y="1562"/>
                    <a:pt x="11926" y="1562"/>
                    <a:pt x="11926" y="1491"/>
                  </a:cubicBezTo>
                  <a:cubicBezTo>
                    <a:pt x="11865" y="1419"/>
                    <a:pt x="11743" y="1395"/>
                    <a:pt x="11621" y="1395"/>
                  </a:cubicBezTo>
                  <a:cubicBezTo>
                    <a:pt x="11500" y="1371"/>
                    <a:pt x="11439" y="1419"/>
                    <a:pt x="11439" y="1419"/>
                  </a:cubicBezTo>
                  <a:close/>
                  <a:moveTo>
                    <a:pt x="8397" y="1109"/>
                  </a:moveTo>
                  <a:cubicBezTo>
                    <a:pt x="8275" y="1133"/>
                    <a:pt x="8214" y="1300"/>
                    <a:pt x="8032" y="1276"/>
                  </a:cubicBezTo>
                  <a:cubicBezTo>
                    <a:pt x="7910" y="1252"/>
                    <a:pt x="7423" y="1181"/>
                    <a:pt x="7301" y="1133"/>
                  </a:cubicBezTo>
                  <a:cubicBezTo>
                    <a:pt x="7180" y="1085"/>
                    <a:pt x="7301" y="966"/>
                    <a:pt x="7545" y="990"/>
                  </a:cubicBezTo>
                  <a:cubicBezTo>
                    <a:pt x="7788" y="990"/>
                    <a:pt x="8092" y="990"/>
                    <a:pt x="7788" y="847"/>
                  </a:cubicBezTo>
                  <a:cubicBezTo>
                    <a:pt x="7545" y="728"/>
                    <a:pt x="7484" y="751"/>
                    <a:pt x="7788" y="608"/>
                  </a:cubicBezTo>
                  <a:cubicBezTo>
                    <a:pt x="8032" y="489"/>
                    <a:pt x="7971" y="394"/>
                    <a:pt x="7910" y="298"/>
                  </a:cubicBezTo>
                  <a:cubicBezTo>
                    <a:pt x="7910" y="203"/>
                    <a:pt x="8579" y="203"/>
                    <a:pt x="8579" y="132"/>
                  </a:cubicBezTo>
                  <a:cubicBezTo>
                    <a:pt x="8640" y="36"/>
                    <a:pt x="8701" y="-83"/>
                    <a:pt x="9005" y="84"/>
                  </a:cubicBezTo>
                  <a:cubicBezTo>
                    <a:pt x="9248" y="227"/>
                    <a:pt x="9370" y="298"/>
                    <a:pt x="9553" y="322"/>
                  </a:cubicBezTo>
                  <a:cubicBezTo>
                    <a:pt x="9735" y="346"/>
                    <a:pt x="9492" y="418"/>
                    <a:pt x="9431" y="489"/>
                  </a:cubicBezTo>
                  <a:cubicBezTo>
                    <a:pt x="9370" y="561"/>
                    <a:pt x="9553" y="704"/>
                    <a:pt x="9492" y="728"/>
                  </a:cubicBezTo>
                  <a:cubicBezTo>
                    <a:pt x="9492" y="775"/>
                    <a:pt x="8883" y="847"/>
                    <a:pt x="8823" y="871"/>
                  </a:cubicBezTo>
                  <a:cubicBezTo>
                    <a:pt x="8823" y="894"/>
                    <a:pt x="9309" y="894"/>
                    <a:pt x="9492" y="847"/>
                  </a:cubicBezTo>
                  <a:cubicBezTo>
                    <a:pt x="9735" y="799"/>
                    <a:pt x="9735" y="823"/>
                    <a:pt x="9735" y="918"/>
                  </a:cubicBezTo>
                  <a:cubicBezTo>
                    <a:pt x="9735" y="990"/>
                    <a:pt x="10100" y="1061"/>
                    <a:pt x="10161" y="990"/>
                  </a:cubicBezTo>
                  <a:cubicBezTo>
                    <a:pt x="10161" y="918"/>
                    <a:pt x="10526" y="966"/>
                    <a:pt x="10648" y="1109"/>
                  </a:cubicBezTo>
                  <a:cubicBezTo>
                    <a:pt x="10770" y="1276"/>
                    <a:pt x="10648" y="1419"/>
                    <a:pt x="10648" y="1491"/>
                  </a:cubicBezTo>
                  <a:cubicBezTo>
                    <a:pt x="10648" y="1562"/>
                    <a:pt x="10830" y="1634"/>
                    <a:pt x="10830" y="1729"/>
                  </a:cubicBezTo>
                  <a:cubicBezTo>
                    <a:pt x="10830" y="1824"/>
                    <a:pt x="10344" y="1920"/>
                    <a:pt x="10100" y="1943"/>
                  </a:cubicBezTo>
                  <a:cubicBezTo>
                    <a:pt x="9918" y="1943"/>
                    <a:pt x="9309" y="1705"/>
                    <a:pt x="9005" y="1729"/>
                  </a:cubicBezTo>
                  <a:cubicBezTo>
                    <a:pt x="8701" y="1753"/>
                    <a:pt x="8640" y="1610"/>
                    <a:pt x="8518" y="1538"/>
                  </a:cubicBezTo>
                  <a:cubicBezTo>
                    <a:pt x="8397" y="1443"/>
                    <a:pt x="8275" y="1491"/>
                    <a:pt x="8275" y="1371"/>
                  </a:cubicBezTo>
                  <a:cubicBezTo>
                    <a:pt x="8336" y="1276"/>
                    <a:pt x="8579" y="1204"/>
                    <a:pt x="8579" y="1157"/>
                  </a:cubicBezTo>
                  <a:cubicBezTo>
                    <a:pt x="8518" y="1109"/>
                    <a:pt x="8397" y="1109"/>
                    <a:pt x="8397" y="1109"/>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85" name="Shape"/>
            <p:cNvSpPr/>
            <p:nvPr/>
          </p:nvSpPr>
          <p:spPr>
            <a:xfrm>
              <a:off x="5992994" y="3417071"/>
              <a:ext cx="898519" cy="1176569"/>
            </a:xfrm>
            <a:custGeom>
              <a:avLst/>
              <a:gdLst/>
              <a:ahLst/>
              <a:cxnLst>
                <a:cxn ang="0">
                  <a:pos x="wd2" y="hd2"/>
                </a:cxn>
                <a:cxn ang="5400000">
                  <a:pos x="wd2" y="hd2"/>
                </a:cxn>
                <a:cxn ang="10800000">
                  <a:pos x="wd2" y="hd2"/>
                </a:cxn>
                <a:cxn ang="16200000">
                  <a:pos x="wd2" y="hd2"/>
                </a:cxn>
              </a:cxnLst>
              <a:rect l="0" t="0" r="r" b="b"/>
              <a:pathLst>
                <a:path w="21600" h="21557" extrusionOk="0">
                  <a:moveTo>
                    <a:pt x="10853" y="143"/>
                  </a:moveTo>
                  <a:cubicBezTo>
                    <a:pt x="10220" y="286"/>
                    <a:pt x="10220" y="286"/>
                    <a:pt x="10220" y="286"/>
                  </a:cubicBezTo>
                  <a:cubicBezTo>
                    <a:pt x="9694" y="215"/>
                    <a:pt x="9694" y="215"/>
                    <a:pt x="9694" y="215"/>
                  </a:cubicBezTo>
                  <a:cubicBezTo>
                    <a:pt x="9167" y="0"/>
                    <a:pt x="9167" y="0"/>
                    <a:pt x="9167" y="0"/>
                  </a:cubicBezTo>
                  <a:cubicBezTo>
                    <a:pt x="8429" y="358"/>
                    <a:pt x="8429" y="358"/>
                    <a:pt x="8429" y="358"/>
                  </a:cubicBezTo>
                  <a:cubicBezTo>
                    <a:pt x="8535" y="930"/>
                    <a:pt x="8535" y="930"/>
                    <a:pt x="8535" y="930"/>
                  </a:cubicBezTo>
                  <a:cubicBezTo>
                    <a:pt x="8219" y="1073"/>
                    <a:pt x="8219" y="1073"/>
                    <a:pt x="8219" y="1073"/>
                  </a:cubicBezTo>
                  <a:cubicBezTo>
                    <a:pt x="8640" y="1359"/>
                    <a:pt x="8640" y="1359"/>
                    <a:pt x="8640" y="1359"/>
                  </a:cubicBezTo>
                  <a:cubicBezTo>
                    <a:pt x="8324" y="1645"/>
                    <a:pt x="8324" y="1645"/>
                    <a:pt x="8324" y="1645"/>
                  </a:cubicBezTo>
                  <a:cubicBezTo>
                    <a:pt x="9378" y="2575"/>
                    <a:pt x="9378" y="2575"/>
                    <a:pt x="9378" y="2575"/>
                  </a:cubicBezTo>
                  <a:cubicBezTo>
                    <a:pt x="10010" y="2360"/>
                    <a:pt x="10010" y="2360"/>
                    <a:pt x="10010" y="2360"/>
                  </a:cubicBezTo>
                  <a:cubicBezTo>
                    <a:pt x="10326" y="2789"/>
                    <a:pt x="10326" y="2789"/>
                    <a:pt x="10326" y="2789"/>
                  </a:cubicBezTo>
                  <a:cubicBezTo>
                    <a:pt x="10115" y="3075"/>
                    <a:pt x="10115" y="3075"/>
                    <a:pt x="10115" y="3075"/>
                  </a:cubicBezTo>
                  <a:cubicBezTo>
                    <a:pt x="9167" y="3934"/>
                    <a:pt x="9167" y="3934"/>
                    <a:pt x="9167" y="3934"/>
                  </a:cubicBezTo>
                  <a:cubicBezTo>
                    <a:pt x="8429" y="3719"/>
                    <a:pt x="8429" y="3719"/>
                    <a:pt x="8429" y="3719"/>
                  </a:cubicBezTo>
                  <a:cubicBezTo>
                    <a:pt x="7692" y="3934"/>
                    <a:pt x="7692" y="3934"/>
                    <a:pt x="7692" y="3934"/>
                  </a:cubicBezTo>
                  <a:cubicBezTo>
                    <a:pt x="7270" y="3934"/>
                    <a:pt x="7270" y="3934"/>
                    <a:pt x="7270" y="3934"/>
                  </a:cubicBezTo>
                  <a:cubicBezTo>
                    <a:pt x="7060" y="4506"/>
                    <a:pt x="7060" y="4506"/>
                    <a:pt x="7060" y="4506"/>
                  </a:cubicBezTo>
                  <a:cubicBezTo>
                    <a:pt x="7797" y="4792"/>
                    <a:pt x="7797" y="4792"/>
                    <a:pt x="7797" y="4792"/>
                  </a:cubicBezTo>
                  <a:cubicBezTo>
                    <a:pt x="8113" y="5507"/>
                    <a:pt x="8113" y="5507"/>
                    <a:pt x="8113" y="5507"/>
                  </a:cubicBezTo>
                  <a:cubicBezTo>
                    <a:pt x="8851" y="6008"/>
                    <a:pt x="8851" y="6008"/>
                    <a:pt x="8851" y="6008"/>
                  </a:cubicBezTo>
                  <a:cubicBezTo>
                    <a:pt x="9061" y="6723"/>
                    <a:pt x="9061" y="6723"/>
                    <a:pt x="9061" y="6723"/>
                  </a:cubicBezTo>
                  <a:cubicBezTo>
                    <a:pt x="9694" y="6723"/>
                    <a:pt x="9694" y="6723"/>
                    <a:pt x="9694" y="6723"/>
                  </a:cubicBezTo>
                  <a:cubicBezTo>
                    <a:pt x="10220" y="6652"/>
                    <a:pt x="10220" y="6652"/>
                    <a:pt x="10220" y="6652"/>
                  </a:cubicBezTo>
                  <a:cubicBezTo>
                    <a:pt x="11380" y="7367"/>
                    <a:pt x="11380" y="7367"/>
                    <a:pt x="11380" y="7367"/>
                  </a:cubicBezTo>
                  <a:cubicBezTo>
                    <a:pt x="11485" y="8154"/>
                    <a:pt x="11485" y="8154"/>
                    <a:pt x="11485" y="8154"/>
                  </a:cubicBezTo>
                  <a:cubicBezTo>
                    <a:pt x="11274" y="8511"/>
                    <a:pt x="11274" y="8511"/>
                    <a:pt x="11274" y="8511"/>
                  </a:cubicBezTo>
                  <a:cubicBezTo>
                    <a:pt x="10326" y="8654"/>
                    <a:pt x="10326" y="8654"/>
                    <a:pt x="10326" y="8654"/>
                  </a:cubicBezTo>
                  <a:cubicBezTo>
                    <a:pt x="8851" y="10228"/>
                    <a:pt x="8851" y="10228"/>
                    <a:pt x="8851" y="10228"/>
                  </a:cubicBezTo>
                  <a:cubicBezTo>
                    <a:pt x="8008" y="10728"/>
                    <a:pt x="8008" y="10728"/>
                    <a:pt x="8008" y="10728"/>
                  </a:cubicBezTo>
                  <a:cubicBezTo>
                    <a:pt x="7797" y="11301"/>
                    <a:pt x="7797" y="11301"/>
                    <a:pt x="7797" y="11301"/>
                  </a:cubicBezTo>
                  <a:cubicBezTo>
                    <a:pt x="8429" y="11944"/>
                    <a:pt x="8429" y="11944"/>
                    <a:pt x="8429" y="11944"/>
                  </a:cubicBezTo>
                  <a:cubicBezTo>
                    <a:pt x="8956" y="12374"/>
                    <a:pt x="8956" y="12374"/>
                    <a:pt x="8956" y="12374"/>
                  </a:cubicBezTo>
                  <a:cubicBezTo>
                    <a:pt x="8851" y="13089"/>
                    <a:pt x="8851" y="13089"/>
                    <a:pt x="8851" y="13089"/>
                  </a:cubicBezTo>
                  <a:cubicBezTo>
                    <a:pt x="7481" y="14090"/>
                    <a:pt x="7481" y="14090"/>
                    <a:pt x="7481" y="14090"/>
                  </a:cubicBezTo>
                  <a:cubicBezTo>
                    <a:pt x="5690" y="14591"/>
                    <a:pt x="5690" y="14591"/>
                    <a:pt x="5690" y="14591"/>
                  </a:cubicBezTo>
                  <a:cubicBezTo>
                    <a:pt x="5479" y="15306"/>
                    <a:pt x="5479" y="15306"/>
                    <a:pt x="5479" y="15306"/>
                  </a:cubicBezTo>
                  <a:cubicBezTo>
                    <a:pt x="4531" y="15878"/>
                    <a:pt x="4531" y="15878"/>
                    <a:pt x="4531" y="15878"/>
                  </a:cubicBezTo>
                  <a:cubicBezTo>
                    <a:pt x="4215" y="16736"/>
                    <a:pt x="4215" y="16736"/>
                    <a:pt x="4215" y="16736"/>
                  </a:cubicBezTo>
                  <a:cubicBezTo>
                    <a:pt x="2950" y="16665"/>
                    <a:pt x="2950" y="16665"/>
                    <a:pt x="2950" y="16665"/>
                  </a:cubicBezTo>
                  <a:cubicBezTo>
                    <a:pt x="1475" y="17452"/>
                    <a:pt x="1475" y="17452"/>
                    <a:pt x="1475" y="17452"/>
                  </a:cubicBezTo>
                  <a:cubicBezTo>
                    <a:pt x="316" y="17452"/>
                    <a:pt x="316" y="17452"/>
                    <a:pt x="316" y="17452"/>
                  </a:cubicBezTo>
                  <a:cubicBezTo>
                    <a:pt x="316" y="18024"/>
                    <a:pt x="316" y="18024"/>
                    <a:pt x="316" y="18024"/>
                  </a:cubicBezTo>
                  <a:cubicBezTo>
                    <a:pt x="211" y="18453"/>
                    <a:pt x="211" y="18453"/>
                    <a:pt x="211" y="18453"/>
                  </a:cubicBezTo>
                  <a:cubicBezTo>
                    <a:pt x="316" y="19526"/>
                    <a:pt x="316" y="19526"/>
                    <a:pt x="316" y="19526"/>
                  </a:cubicBezTo>
                  <a:cubicBezTo>
                    <a:pt x="1054" y="19526"/>
                    <a:pt x="1054" y="19526"/>
                    <a:pt x="1054" y="19526"/>
                  </a:cubicBezTo>
                  <a:cubicBezTo>
                    <a:pt x="105" y="20098"/>
                    <a:pt x="105" y="20098"/>
                    <a:pt x="105" y="20098"/>
                  </a:cubicBezTo>
                  <a:cubicBezTo>
                    <a:pt x="0" y="20599"/>
                    <a:pt x="0" y="20599"/>
                    <a:pt x="0" y="20599"/>
                  </a:cubicBezTo>
                  <a:cubicBezTo>
                    <a:pt x="105" y="20599"/>
                    <a:pt x="105" y="20670"/>
                    <a:pt x="105" y="20742"/>
                  </a:cubicBezTo>
                  <a:cubicBezTo>
                    <a:pt x="105" y="21099"/>
                    <a:pt x="738" y="21171"/>
                    <a:pt x="1054" y="21385"/>
                  </a:cubicBezTo>
                  <a:cubicBezTo>
                    <a:pt x="1370" y="21600"/>
                    <a:pt x="2107" y="21600"/>
                    <a:pt x="2529" y="21457"/>
                  </a:cubicBezTo>
                  <a:cubicBezTo>
                    <a:pt x="2845" y="21314"/>
                    <a:pt x="3161" y="21171"/>
                    <a:pt x="3582" y="21385"/>
                  </a:cubicBezTo>
                  <a:cubicBezTo>
                    <a:pt x="3899" y="21528"/>
                    <a:pt x="4320" y="21385"/>
                    <a:pt x="4741" y="21314"/>
                  </a:cubicBezTo>
                  <a:cubicBezTo>
                    <a:pt x="5163" y="21314"/>
                    <a:pt x="5479" y="21028"/>
                    <a:pt x="5795" y="21099"/>
                  </a:cubicBezTo>
                  <a:cubicBezTo>
                    <a:pt x="6111" y="21242"/>
                    <a:pt x="6533" y="20885"/>
                    <a:pt x="6743" y="20670"/>
                  </a:cubicBezTo>
                  <a:cubicBezTo>
                    <a:pt x="6954" y="20456"/>
                    <a:pt x="8640" y="19597"/>
                    <a:pt x="9378" y="19597"/>
                  </a:cubicBezTo>
                  <a:cubicBezTo>
                    <a:pt x="10010" y="19597"/>
                    <a:pt x="10115" y="19383"/>
                    <a:pt x="10220" y="18954"/>
                  </a:cubicBezTo>
                  <a:cubicBezTo>
                    <a:pt x="10326" y="18525"/>
                    <a:pt x="10642" y="18453"/>
                    <a:pt x="10958" y="18095"/>
                  </a:cubicBezTo>
                  <a:cubicBezTo>
                    <a:pt x="11274" y="17738"/>
                    <a:pt x="11801" y="17309"/>
                    <a:pt x="12222" y="17309"/>
                  </a:cubicBezTo>
                  <a:cubicBezTo>
                    <a:pt x="12644" y="17309"/>
                    <a:pt x="13381" y="17166"/>
                    <a:pt x="13803" y="17452"/>
                  </a:cubicBezTo>
                  <a:cubicBezTo>
                    <a:pt x="14119" y="17666"/>
                    <a:pt x="14962" y="17309"/>
                    <a:pt x="15278" y="17094"/>
                  </a:cubicBezTo>
                  <a:cubicBezTo>
                    <a:pt x="15700" y="16879"/>
                    <a:pt x="16226" y="16808"/>
                    <a:pt x="16332" y="16951"/>
                  </a:cubicBezTo>
                  <a:cubicBezTo>
                    <a:pt x="16542" y="17094"/>
                    <a:pt x="16859" y="17094"/>
                    <a:pt x="17280" y="17094"/>
                  </a:cubicBezTo>
                  <a:cubicBezTo>
                    <a:pt x="17701" y="17094"/>
                    <a:pt x="18228" y="17166"/>
                    <a:pt x="18755" y="17094"/>
                  </a:cubicBezTo>
                  <a:cubicBezTo>
                    <a:pt x="19177" y="17094"/>
                    <a:pt x="19703" y="16808"/>
                    <a:pt x="19809" y="16522"/>
                  </a:cubicBezTo>
                  <a:cubicBezTo>
                    <a:pt x="19914" y="16236"/>
                    <a:pt x="20336" y="15735"/>
                    <a:pt x="20862" y="15592"/>
                  </a:cubicBezTo>
                  <a:cubicBezTo>
                    <a:pt x="21284" y="15449"/>
                    <a:pt x="21495" y="15163"/>
                    <a:pt x="21179" y="14948"/>
                  </a:cubicBezTo>
                  <a:cubicBezTo>
                    <a:pt x="20862" y="14662"/>
                    <a:pt x="20546" y="14448"/>
                    <a:pt x="20652" y="14233"/>
                  </a:cubicBezTo>
                  <a:cubicBezTo>
                    <a:pt x="20757" y="14019"/>
                    <a:pt x="20757" y="13804"/>
                    <a:pt x="20757" y="13589"/>
                  </a:cubicBezTo>
                  <a:cubicBezTo>
                    <a:pt x="20652" y="13303"/>
                    <a:pt x="20757" y="12946"/>
                    <a:pt x="20757" y="12588"/>
                  </a:cubicBezTo>
                  <a:cubicBezTo>
                    <a:pt x="20757" y="12159"/>
                    <a:pt x="20652" y="11873"/>
                    <a:pt x="20862" y="11658"/>
                  </a:cubicBezTo>
                  <a:cubicBezTo>
                    <a:pt x="21073" y="11372"/>
                    <a:pt x="21284" y="10657"/>
                    <a:pt x="20968" y="10371"/>
                  </a:cubicBezTo>
                  <a:cubicBezTo>
                    <a:pt x="20652" y="10156"/>
                    <a:pt x="20968" y="9942"/>
                    <a:pt x="20546" y="9799"/>
                  </a:cubicBezTo>
                  <a:cubicBezTo>
                    <a:pt x="20230" y="9656"/>
                    <a:pt x="19914" y="9942"/>
                    <a:pt x="19703" y="10085"/>
                  </a:cubicBezTo>
                  <a:cubicBezTo>
                    <a:pt x="19387" y="10228"/>
                    <a:pt x="18966" y="10228"/>
                    <a:pt x="19177" y="9799"/>
                  </a:cubicBezTo>
                  <a:cubicBezTo>
                    <a:pt x="19282" y="9298"/>
                    <a:pt x="19598" y="8797"/>
                    <a:pt x="19598" y="8583"/>
                  </a:cubicBezTo>
                  <a:cubicBezTo>
                    <a:pt x="19598" y="8368"/>
                    <a:pt x="20862" y="7939"/>
                    <a:pt x="21284" y="7653"/>
                  </a:cubicBezTo>
                  <a:cubicBezTo>
                    <a:pt x="21389" y="7510"/>
                    <a:pt x="21495" y="7438"/>
                    <a:pt x="21600" y="7438"/>
                  </a:cubicBezTo>
                  <a:cubicBezTo>
                    <a:pt x="21073" y="6795"/>
                    <a:pt x="21073" y="6795"/>
                    <a:pt x="21073" y="6795"/>
                  </a:cubicBezTo>
                  <a:cubicBezTo>
                    <a:pt x="20336" y="6652"/>
                    <a:pt x="20336" y="6652"/>
                    <a:pt x="20336" y="6652"/>
                  </a:cubicBezTo>
                  <a:cubicBezTo>
                    <a:pt x="19703" y="6008"/>
                    <a:pt x="19703" y="6008"/>
                    <a:pt x="19703" y="6008"/>
                  </a:cubicBezTo>
                  <a:cubicBezTo>
                    <a:pt x="20336" y="5793"/>
                    <a:pt x="20336" y="5793"/>
                    <a:pt x="20336" y="5793"/>
                  </a:cubicBezTo>
                  <a:cubicBezTo>
                    <a:pt x="19809" y="5293"/>
                    <a:pt x="19809" y="5293"/>
                    <a:pt x="19809" y="5293"/>
                  </a:cubicBezTo>
                  <a:cubicBezTo>
                    <a:pt x="19282" y="5221"/>
                    <a:pt x="19282" y="5221"/>
                    <a:pt x="19282" y="5221"/>
                  </a:cubicBezTo>
                  <a:cubicBezTo>
                    <a:pt x="19282" y="4434"/>
                    <a:pt x="19282" y="4434"/>
                    <a:pt x="19282" y="4434"/>
                  </a:cubicBezTo>
                  <a:cubicBezTo>
                    <a:pt x="18755" y="3862"/>
                    <a:pt x="18755" y="3862"/>
                    <a:pt x="18755" y="3862"/>
                  </a:cubicBezTo>
                  <a:cubicBezTo>
                    <a:pt x="18334" y="3648"/>
                    <a:pt x="18334" y="3648"/>
                    <a:pt x="18334" y="3648"/>
                  </a:cubicBezTo>
                  <a:cubicBezTo>
                    <a:pt x="17912" y="3934"/>
                    <a:pt x="17912" y="3934"/>
                    <a:pt x="17912" y="3934"/>
                  </a:cubicBezTo>
                  <a:cubicBezTo>
                    <a:pt x="17491" y="3862"/>
                    <a:pt x="17491" y="3862"/>
                    <a:pt x="17491" y="3862"/>
                  </a:cubicBezTo>
                  <a:cubicBezTo>
                    <a:pt x="17280" y="3433"/>
                    <a:pt x="17280" y="3433"/>
                    <a:pt x="17280" y="3433"/>
                  </a:cubicBezTo>
                  <a:cubicBezTo>
                    <a:pt x="16753" y="3219"/>
                    <a:pt x="16753" y="3219"/>
                    <a:pt x="16753" y="3219"/>
                  </a:cubicBezTo>
                  <a:cubicBezTo>
                    <a:pt x="16016" y="3648"/>
                    <a:pt x="16016" y="3648"/>
                    <a:pt x="16016" y="3648"/>
                  </a:cubicBezTo>
                  <a:cubicBezTo>
                    <a:pt x="15910" y="3862"/>
                    <a:pt x="15910" y="3862"/>
                    <a:pt x="15910" y="3862"/>
                  </a:cubicBezTo>
                  <a:cubicBezTo>
                    <a:pt x="15067" y="3505"/>
                    <a:pt x="15067" y="3505"/>
                    <a:pt x="15067" y="3505"/>
                  </a:cubicBezTo>
                  <a:cubicBezTo>
                    <a:pt x="15594" y="3075"/>
                    <a:pt x="15594" y="3075"/>
                    <a:pt x="15594" y="3075"/>
                  </a:cubicBezTo>
                  <a:cubicBezTo>
                    <a:pt x="15278" y="2789"/>
                    <a:pt x="15278" y="2789"/>
                    <a:pt x="15278" y="2789"/>
                  </a:cubicBezTo>
                  <a:cubicBezTo>
                    <a:pt x="14646" y="2861"/>
                    <a:pt x="14646" y="2861"/>
                    <a:pt x="14646" y="2861"/>
                  </a:cubicBezTo>
                  <a:cubicBezTo>
                    <a:pt x="14119" y="2718"/>
                    <a:pt x="14119" y="2718"/>
                    <a:pt x="14119" y="2718"/>
                  </a:cubicBezTo>
                  <a:cubicBezTo>
                    <a:pt x="13698" y="2432"/>
                    <a:pt x="13698" y="2432"/>
                    <a:pt x="13698" y="2432"/>
                  </a:cubicBezTo>
                  <a:cubicBezTo>
                    <a:pt x="13592" y="2217"/>
                    <a:pt x="13592" y="2217"/>
                    <a:pt x="13592" y="2217"/>
                  </a:cubicBezTo>
                  <a:cubicBezTo>
                    <a:pt x="13276" y="2146"/>
                    <a:pt x="13276" y="2146"/>
                    <a:pt x="13276" y="2146"/>
                  </a:cubicBezTo>
                  <a:cubicBezTo>
                    <a:pt x="13171" y="1717"/>
                    <a:pt x="13171" y="1717"/>
                    <a:pt x="13171" y="1717"/>
                  </a:cubicBezTo>
                  <a:cubicBezTo>
                    <a:pt x="12644" y="1430"/>
                    <a:pt x="12644" y="1430"/>
                    <a:pt x="12644" y="1430"/>
                  </a:cubicBezTo>
                  <a:cubicBezTo>
                    <a:pt x="12012" y="1001"/>
                    <a:pt x="12012" y="1001"/>
                    <a:pt x="12012" y="1001"/>
                  </a:cubicBezTo>
                  <a:cubicBezTo>
                    <a:pt x="11380" y="930"/>
                    <a:pt x="11380" y="930"/>
                    <a:pt x="11380" y="930"/>
                  </a:cubicBezTo>
                  <a:cubicBezTo>
                    <a:pt x="11169" y="358"/>
                    <a:pt x="11169" y="358"/>
                    <a:pt x="11169" y="358"/>
                  </a:cubicBezTo>
                  <a:lnTo>
                    <a:pt x="10853" y="143"/>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86" name="Shape"/>
            <p:cNvSpPr/>
            <p:nvPr/>
          </p:nvSpPr>
          <p:spPr>
            <a:xfrm>
              <a:off x="3595551" y="4186211"/>
              <a:ext cx="713778" cy="436037"/>
            </a:xfrm>
            <a:custGeom>
              <a:avLst/>
              <a:gdLst/>
              <a:ahLst/>
              <a:cxnLst>
                <a:cxn ang="0">
                  <a:pos x="wd2" y="hd2"/>
                </a:cxn>
                <a:cxn ang="5400000">
                  <a:pos x="wd2" y="hd2"/>
                </a:cxn>
                <a:cxn ang="10800000">
                  <a:pos x="wd2" y="hd2"/>
                </a:cxn>
                <a:cxn ang="16200000">
                  <a:pos x="wd2" y="hd2"/>
                </a:cxn>
              </a:cxnLst>
              <a:rect l="0" t="0" r="r" b="b"/>
              <a:pathLst>
                <a:path w="21600" h="21600" extrusionOk="0">
                  <a:moveTo>
                    <a:pt x="17492" y="0"/>
                  </a:moveTo>
                  <a:cubicBezTo>
                    <a:pt x="17890" y="1543"/>
                    <a:pt x="17890" y="1543"/>
                    <a:pt x="17890" y="1543"/>
                  </a:cubicBezTo>
                  <a:cubicBezTo>
                    <a:pt x="18950" y="1929"/>
                    <a:pt x="18950" y="1929"/>
                    <a:pt x="18950" y="1929"/>
                  </a:cubicBezTo>
                  <a:cubicBezTo>
                    <a:pt x="19347" y="3471"/>
                    <a:pt x="19347" y="3471"/>
                    <a:pt x="19347" y="3471"/>
                  </a:cubicBezTo>
                  <a:cubicBezTo>
                    <a:pt x="19877" y="5207"/>
                    <a:pt x="19877" y="5207"/>
                    <a:pt x="19877" y="5207"/>
                  </a:cubicBezTo>
                  <a:cubicBezTo>
                    <a:pt x="21600" y="5979"/>
                    <a:pt x="21600" y="5979"/>
                    <a:pt x="21600" y="5979"/>
                  </a:cubicBezTo>
                  <a:cubicBezTo>
                    <a:pt x="21335" y="6943"/>
                    <a:pt x="21335" y="6943"/>
                    <a:pt x="21335" y="6943"/>
                  </a:cubicBezTo>
                  <a:cubicBezTo>
                    <a:pt x="20407" y="7136"/>
                    <a:pt x="20407" y="7136"/>
                    <a:pt x="20407" y="7136"/>
                  </a:cubicBezTo>
                  <a:cubicBezTo>
                    <a:pt x="21070" y="9064"/>
                    <a:pt x="21070" y="9064"/>
                    <a:pt x="21070" y="9064"/>
                  </a:cubicBezTo>
                  <a:cubicBezTo>
                    <a:pt x="21335" y="10607"/>
                    <a:pt x="21335" y="10607"/>
                    <a:pt x="21335" y="10607"/>
                  </a:cubicBezTo>
                  <a:cubicBezTo>
                    <a:pt x="20407" y="11571"/>
                    <a:pt x="20407" y="11571"/>
                    <a:pt x="20407" y="11571"/>
                  </a:cubicBezTo>
                  <a:cubicBezTo>
                    <a:pt x="20937" y="12729"/>
                    <a:pt x="20937" y="12729"/>
                    <a:pt x="20937" y="12729"/>
                  </a:cubicBezTo>
                  <a:cubicBezTo>
                    <a:pt x="20142" y="14079"/>
                    <a:pt x="20142" y="14079"/>
                    <a:pt x="20142" y="14079"/>
                  </a:cubicBezTo>
                  <a:cubicBezTo>
                    <a:pt x="19480" y="14464"/>
                    <a:pt x="19480" y="14464"/>
                    <a:pt x="19480" y="14464"/>
                  </a:cubicBezTo>
                  <a:cubicBezTo>
                    <a:pt x="18817" y="13693"/>
                    <a:pt x="18817" y="13693"/>
                    <a:pt x="18817" y="13693"/>
                  </a:cubicBezTo>
                  <a:cubicBezTo>
                    <a:pt x="18287" y="14271"/>
                    <a:pt x="18287" y="14271"/>
                    <a:pt x="18287" y="14271"/>
                  </a:cubicBezTo>
                  <a:cubicBezTo>
                    <a:pt x="18155" y="15621"/>
                    <a:pt x="18155" y="15621"/>
                    <a:pt x="18155" y="15621"/>
                  </a:cubicBezTo>
                  <a:cubicBezTo>
                    <a:pt x="16962" y="17164"/>
                    <a:pt x="16962" y="17164"/>
                    <a:pt x="16962" y="17164"/>
                  </a:cubicBezTo>
                  <a:cubicBezTo>
                    <a:pt x="16034" y="17164"/>
                    <a:pt x="16034" y="17164"/>
                    <a:pt x="16034" y="17164"/>
                  </a:cubicBezTo>
                  <a:cubicBezTo>
                    <a:pt x="13782" y="18514"/>
                    <a:pt x="13782" y="18514"/>
                    <a:pt x="13782" y="18514"/>
                  </a:cubicBezTo>
                  <a:cubicBezTo>
                    <a:pt x="14709" y="20057"/>
                    <a:pt x="14709" y="20057"/>
                    <a:pt x="14709" y="20057"/>
                  </a:cubicBezTo>
                  <a:cubicBezTo>
                    <a:pt x="14974" y="21407"/>
                    <a:pt x="14974" y="21407"/>
                    <a:pt x="14974" y="21407"/>
                  </a:cubicBezTo>
                  <a:cubicBezTo>
                    <a:pt x="13914" y="21600"/>
                    <a:pt x="13914" y="21600"/>
                    <a:pt x="13914" y="21600"/>
                  </a:cubicBezTo>
                  <a:cubicBezTo>
                    <a:pt x="13782" y="21214"/>
                    <a:pt x="13649" y="20636"/>
                    <a:pt x="13252" y="20057"/>
                  </a:cubicBezTo>
                  <a:cubicBezTo>
                    <a:pt x="12324" y="18900"/>
                    <a:pt x="11396" y="18514"/>
                    <a:pt x="11131" y="19093"/>
                  </a:cubicBezTo>
                  <a:cubicBezTo>
                    <a:pt x="10866" y="19479"/>
                    <a:pt x="9939" y="20250"/>
                    <a:pt x="9409" y="20057"/>
                  </a:cubicBezTo>
                  <a:cubicBezTo>
                    <a:pt x="8879" y="19671"/>
                    <a:pt x="8348" y="20250"/>
                    <a:pt x="7818" y="19479"/>
                  </a:cubicBezTo>
                  <a:cubicBezTo>
                    <a:pt x="7288" y="18900"/>
                    <a:pt x="6891" y="19093"/>
                    <a:pt x="6626" y="18514"/>
                  </a:cubicBezTo>
                  <a:cubicBezTo>
                    <a:pt x="6493" y="17936"/>
                    <a:pt x="6493" y="17357"/>
                    <a:pt x="6493" y="16779"/>
                  </a:cubicBezTo>
                  <a:cubicBezTo>
                    <a:pt x="6626" y="16200"/>
                    <a:pt x="5963" y="16200"/>
                    <a:pt x="5433" y="16393"/>
                  </a:cubicBezTo>
                  <a:cubicBezTo>
                    <a:pt x="4903" y="16393"/>
                    <a:pt x="5036" y="17936"/>
                    <a:pt x="5036" y="17936"/>
                  </a:cubicBezTo>
                  <a:cubicBezTo>
                    <a:pt x="3843" y="18514"/>
                    <a:pt x="3843" y="18514"/>
                    <a:pt x="3843" y="18514"/>
                  </a:cubicBezTo>
                  <a:cubicBezTo>
                    <a:pt x="3843" y="18514"/>
                    <a:pt x="1458" y="9643"/>
                    <a:pt x="1193" y="7714"/>
                  </a:cubicBezTo>
                  <a:cubicBezTo>
                    <a:pt x="928" y="6364"/>
                    <a:pt x="398" y="4436"/>
                    <a:pt x="0" y="3279"/>
                  </a:cubicBezTo>
                  <a:cubicBezTo>
                    <a:pt x="928" y="1929"/>
                    <a:pt x="928" y="1929"/>
                    <a:pt x="928" y="1929"/>
                  </a:cubicBezTo>
                  <a:cubicBezTo>
                    <a:pt x="1590" y="2893"/>
                    <a:pt x="1590" y="2893"/>
                    <a:pt x="1590" y="2893"/>
                  </a:cubicBezTo>
                  <a:cubicBezTo>
                    <a:pt x="2253" y="2507"/>
                    <a:pt x="2253" y="2507"/>
                    <a:pt x="2253" y="2507"/>
                  </a:cubicBezTo>
                  <a:cubicBezTo>
                    <a:pt x="3048" y="2121"/>
                    <a:pt x="3048" y="2121"/>
                    <a:pt x="3048" y="2121"/>
                  </a:cubicBezTo>
                  <a:cubicBezTo>
                    <a:pt x="4506" y="2121"/>
                    <a:pt x="4506" y="2121"/>
                    <a:pt x="4506" y="2121"/>
                  </a:cubicBezTo>
                  <a:cubicBezTo>
                    <a:pt x="5566" y="771"/>
                    <a:pt x="5566" y="771"/>
                    <a:pt x="5566" y="771"/>
                  </a:cubicBezTo>
                  <a:cubicBezTo>
                    <a:pt x="7023" y="0"/>
                    <a:pt x="7023" y="0"/>
                    <a:pt x="7023" y="0"/>
                  </a:cubicBezTo>
                  <a:cubicBezTo>
                    <a:pt x="8216" y="0"/>
                    <a:pt x="8216" y="0"/>
                    <a:pt x="8216" y="0"/>
                  </a:cubicBezTo>
                  <a:cubicBezTo>
                    <a:pt x="9276" y="1736"/>
                    <a:pt x="9276" y="1736"/>
                    <a:pt x="9276" y="1736"/>
                  </a:cubicBezTo>
                  <a:cubicBezTo>
                    <a:pt x="9276" y="3086"/>
                    <a:pt x="9276" y="3086"/>
                    <a:pt x="9276" y="3086"/>
                  </a:cubicBezTo>
                  <a:cubicBezTo>
                    <a:pt x="11131" y="5014"/>
                    <a:pt x="11131" y="5014"/>
                    <a:pt x="11131" y="5014"/>
                  </a:cubicBezTo>
                  <a:cubicBezTo>
                    <a:pt x="11661" y="3471"/>
                    <a:pt x="11661" y="3471"/>
                    <a:pt x="11661" y="3471"/>
                  </a:cubicBezTo>
                  <a:cubicBezTo>
                    <a:pt x="12589" y="1543"/>
                    <a:pt x="12589" y="1543"/>
                    <a:pt x="12589" y="1543"/>
                  </a:cubicBezTo>
                  <a:cubicBezTo>
                    <a:pt x="13252" y="2507"/>
                    <a:pt x="13252" y="2507"/>
                    <a:pt x="13252" y="2507"/>
                  </a:cubicBezTo>
                  <a:cubicBezTo>
                    <a:pt x="13782" y="1543"/>
                    <a:pt x="13782" y="1543"/>
                    <a:pt x="13782" y="1543"/>
                  </a:cubicBezTo>
                  <a:cubicBezTo>
                    <a:pt x="14444" y="2121"/>
                    <a:pt x="14444" y="2121"/>
                    <a:pt x="14444" y="2121"/>
                  </a:cubicBezTo>
                  <a:cubicBezTo>
                    <a:pt x="15107" y="1350"/>
                    <a:pt x="15107" y="1350"/>
                    <a:pt x="15107" y="1350"/>
                  </a:cubicBezTo>
                  <a:cubicBezTo>
                    <a:pt x="16299" y="1350"/>
                    <a:pt x="16299" y="1350"/>
                    <a:pt x="16299" y="1350"/>
                  </a:cubicBezTo>
                  <a:lnTo>
                    <a:pt x="17492" y="0"/>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87" name="Shape"/>
            <p:cNvSpPr/>
            <p:nvPr/>
          </p:nvSpPr>
          <p:spPr>
            <a:xfrm>
              <a:off x="3452795" y="3800705"/>
              <a:ext cx="720076" cy="486562"/>
            </a:xfrm>
            <a:custGeom>
              <a:avLst/>
              <a:gdLst/>
              <a:ahLst/>
              <a:cxnLst>
                <a:cxn ang="0">
                  <a:pos x="wd2" y="hd2"/>
                </a:cxn>
                <a:cxn ang="5400000">
                  <a:pos x="wd2" y="hd2"/>
                </a:cxn>
                <a:cxn ang="10800000">
                  <a:pos x="wd2" y="hd2"/>
                </a:cxn>
                <a:cxn ang="16200000">
                  <a:pos x="wd2" y="hd2"/>
                </a:cxn>
              </a:cxnLst>
              <a:rect l="0" t="0" r="r" b="b"/>
              <a:pathLst>
                <a:path w="21600" h="21600" extrusionOk="0">
                  <a:moveTo>
                    <a:pt x="3535" y="0"/>
                  </a:moveTo>
                  <a:cubicBezTo>
                    <a:pt x="4320" y="173"/>
                    <a:pt x="4320" y="173"/>
                    <a:pt x="4320" y="173"/>
                  </a:cubicBezTo>
                  <a:cubicBezTo>
                    <a:pt x="5105" y="1210"/>
                    <a:pt x="5105" y="1210"/>
                    <a:pt x="5105" y="1210"/>
                  </a:cubicBezTo>
                  <a:cubicBezTo>
                    <a:pt x="6676" y="1210"/>
                    <a:pt x="6676" y="1210"/>
                    <a:pt x="6676" y="1210"/>
                  </a:cubicBezTo>
                  <a:cubicBezTo>
                    <a:pt x="9295" y="2419"/>
                    <a:pt x="9295" y="2419"/>
                    <a:pt x="9295" y="2419"/>
                  </a:cubicBezTo>
                  <a:cubicBezTo>
                    <a:pt x="11520" y="6048"/>
                    <a:pt x="11520" y="6048"/>
                    <a:pt x="11520" y="6048"/>
                  </a:cubicBezTo>
                  <a:cubicBezTo>
                    <a:pt x="13484" y="6048"/>
                    <a:pt x="13484" y="6048"/>
                    <a:pt x="13484" y="6048"/>
                  </a:cubicBezTo>
                  <a:cubicBezTo>
                    <a:pt x="14400" y="7258"/>
                    <a:pt x="14400" y="7258"/>
                    <a:pt x="14400" y="7258"/>
                  </a:cubicBezTo>
                  <a:cubicBezTo>
                    <a:pt x="16233" y="7085"/>
                    <a:pt x="16233" y="7085"/>
                    <a:pt x="16233" y="7085"/>
                  </a:cubicBezTo>
                  <a:cubicBezTo>
                    <a:pt x="16887" y="6048"/>
                    <a:pt x="16887" y="6048"/>
                    <a:pt x="16887" y="6048"/>
                  </a:cubicBezTo>
                  <a:cubicBezTo>
                    <a:pt x="17804" y="6566"/>
                    <a:pt x="17804" y="6566"/>
                    <a:pt x="17804" y="6566"/>
                  </a:cubicBezTo>
                  <a:cubicBezTo>
                    <a:pt x="17673" y="8986"/>
                    <a:pt x="17673" y="8986"/>
                    <a:pt x="17673" y="8986"/>
                  </a:cubicBezTo>
                  <a:cubicBezTo>
                    <a:pt x="17935" y="9504"/>
                    <a:pt x="17935" y="9504"/>
                    <a:pt x="17935" y="9504"/>
                  </a:cubicBezTo>
                  <a:cubicBezTo>
                    <a:pt x="17673" y="10022"/>
                    <a:pt x="17673" y="10022"/>
                    <a:pt x="17673" y="10022"/>
                  </a:cubicBezTo>
                  <a:cubicBezTo>
                    <a:pt x="18065" y="10714"/>
                    <a:pt x="18065" y="10714"/>
                    <a:pt x="18065" y="10714"/>
                  </a:cubicBezTo>
                  <a:cubicBezTo>
                    <a:pt x="19244" y="8986"/>
                    <a:pt x="19244" y="8986"/>
                    <a:pt x="19244" y="8986"/>
                  </a:cubicBezTo>
                  <a:cubicBezTo>
                    <a:pt x="20422" y="9331"/>
                    <a:pt x="20422" y="9331"/>
                    <a:pt x="20422" y="9331"/>
                  </a:cubicBezTo>
                  <a:cubicBezTo>
                    <a:pt x="20684" y="11059"/>
                    <a:pt x="20684" y="11059"/>
                    <a:pt x="20684" y="11059"/>
                  </a:cubicBezTo>
                  <a:cubicBezTo>
                    <a:pt x="20684" y="11059"/>
                    <a:pt x="21076" y="13133"/>
                    <a:pt x="21076" y="13133"/>
                  </a:cubicBezTo>
                  <a:cubicBezTo>
                    <a:pt x="21076" y="13306"/>
                    <a:pt x="20815" y="15206"/>
                    <a:pt x="20815" y="15206"/>
                  </a:cubicBezTo>
                  <a:cubicBezTo>
                    <a:pt x="21600" y="17107"/>
                    <a:pt x="21600" y="17107"/>
                    <a:pt x="21600" y="17107"/>
                  </a:cubicBezTo>
                  <a:cubicBezTo>
                    <a:pt x="20422" y="18317"/>
                    <a:pt x="20422" y="18317"/>
                    <a:pt x="20422" y="18317"/>
                  </a:cubicBezTo>
                  <a:cubicBezTo>
                    <a:pt x="19244" y="18317"/>
                    <a:pt x="19244" y="18317"/>
                    <a:pt x="19244" y="18317"/>
                  </a:cubicBezTo>
                  <a:cubicBezTo>
                    <a:pt x="18589" y="19008"/>
                    <a:pt x="18589" y="19008"/>
                    <a:pt x="18589" y="19008"/>
                  </a:cubicBezTo>
                  <a:cubicBezTo>
                    <a:pt x="17935" y="18490"/>
                    <a:pt x="17935" y="18490"/>
                    <a:pt x="17935" y="18490"/>
                  </a:cubicBezTo>
                  <a:cubicBezTo>
                    <a:pt x="17411" y="19354"/>
                    <a:pt x="17411" y="19354"/>
                    <a:pt x="17411" y="19354"/>
                  </a:cubicBezTo>
                  <a:cubicBezTo>
                    <a:pt x="16756" y="18490"/>
                    <a:pt x="16756" y="18490"/>
                    <a:pt x="16756" y="18490"/>
                  </a:cubicBezTo>
                  <a:cubicBezTo>
                    <a:pt x="15840" y="20218"/>
                    <a:pt x="15840" y="20218"/>
                    <a:pt x="15840" y="20218"/>
                  </a:cubicBezTo>
                  <a:cubicBezTo>
                    <a:pt x="15316" y="21600"/>
                    <a:pt x="15316" y="21600"/>
                    <a:pt x="15316" y="21600"/>
                  </a:cubicBezTo>
                  <a:cubicBezTo>
                    <a:pt x="13484" y="19872"/>
                    <a:pt x="13484" y="19872"/>
                    <a:pt x="13484" y="19872"/>
                  </a:cubicBezTo>
                  <a:cubicBezTo>
                    <a:pt x="13484" y="18662"/>
                    <a:pt x="13484" y="18662"/>
                    <a:pt x="13484" y="18662"/>
                  </a:cubicBezTo>
                  <a:cubicBezTo>
                    <a:pt x="12436" y="17107"/>
                    <a:pt x="12436" y="17107"/>
                    <a:pt x="12436" y="17107"/>
                  </a:cubicBezTo>
                  <a:cubicBezTo>
                    <a:pt x="11258" y="17107"/>
                    <a:pt x="11258" y="17107"/>
                    <a:pt x="11258" y="17107"/>
                  </a:cubicBezTo>
                  <a:cubicBezTo>
                    <a:pt x="9818" y="17798"/>
                    <a:pt x="9818" y="17798"/>
                    <a:pt x="9818" y="17798"/>
                  </a:cubicBezTo>
                  <a:cubicBezTo>
                    <a:pt x="8771" y="19008"/>
                    <a:pt x="8771" y="19008"/>
                    <a:pt x="8771" y="19008"/>
                  </a:cubicBezTo>
                  <a:cubicBezTo>
                    <a:pt x="7331" y="19008"/>
                    <a:pt x="7331" y="19008"/>
                    <a:pt x="7331" y="19008"/>
                  </a:cubicBezTo>
                  <a:cubicBezTo>
                    <a:pt x="6545" y="19354"/>
                    <a:pt x="6545" y="19354"/>
                    <a:pt x="6545" y="19354"/>
                  </a:cubicBezTo>
                  <a:cubicBezTo>
                    <a:pt x="5891" y="19699"/>
                    <a:pt x="5891" y="19699"/>
                    <a:pt x="5891" y="19699"/>
                  </a:cubicBezTo>
                  <a:cubicBezTo>
                    <a:pt x="5236" y="18835"/>
                    <a:pt x="5236" y="18835"/>
                    <a:pt x="5236" y="18835"/>
                  </a:cubicBezTo>
                  <a:cubicBezTo>
                    <a:pt x="4320" y="20045"/>
                    <a:pt x="4320" y="20045"/>
                    <a:pt x="4320" y="20045"/>
                  </a:cubicBezTo>
                  <a:cubicBezTo>
                    <a:pt x="4058" y="19526"/>
                    <a:pt x="3796" y="19008"/>
                    <a:pt x="3665" y="18835"/>
                  </a:cubicBezTo>
                  <a:cubicBezTo>
                    <a:pt x="3011" y="18144"/>
                    <a:pt x="2095" y="16243"/>
                    <a:pt x="2095" y="15725"/>
                  </a:cubicBezTo>
                  <a:cubicBezTo>
                    <a:pt x="2095" y="15034"/>
                    <a:pt x="2356" y="15206"/>
                    <a:pt x="2749" y="15034"/>
                  </a:cubicBezTo>
                  <a:cubicBezTo>
                    <a:pt x="3011" y="14688"/>
                    <a:pt x="2749" y="14170"/>
                    <a:pt x="2618" y="14170"/>
                  </a:cubicBezTo>
                  <a:cubicBezTo>
                    <a:pt x="2356" y="14170"/>
                    <a:pt x="1702" y="14342"/>
                    <a:pt x="1440" y="14515"/>
                  </a:cubicBezTo>
                  <a:cubicBezTo>
                    <a:pt x="1178" y="14515"/>
                    <a:pt x="785" y="14861"/>
                    <a:pt x="393" y="14861"/>
                  </a:cubicBezTo>
                  <a:cubicBezTo>
                    <a:pt x="262" y="14688"/>
                    <a:pt x="131" y="14688"/>
                    <a:pt x="0" y="14861"/>
                  </a:cubicBezTo>
                  <a:cubicBezTo>
                    <a:pt x="131" y="13997"/>
                    <a:pt x="131" y="13997"/>
                    <a:pt x="131" y="13997"/>
                  </a:cubicBezTo>
                  <a:cubicBezTo>
                    <a:pt x="655" y="12614"/>
                    <a:pt x="655" y="12614"/>
                    <a:pt x="655" y="12614"/>
                  </a:cubicBezTo>
                  <a:cubicBezTo>
                    <a:pt x="262" y="11578"/>
                    <a:pt x="262" y="11578"/>
                    <a:pt x="262" y="11578"/>
                  </a:cubicBezTo>
                  <a:cubicBezTo>
                    <a:pt x="131" y="8640"/>
                    <a:pt x="131" y="8640"/>
                    <a:pt x="131" y="8640"/>
                  </a:cubicBezTo>
                  <a:cubicBezTo>
                    <a:pt x="524" y="6566"/>
                    <a:pt x="524" y="6566"/>
                    <a:pt x="524" y="6566"/>
                  </a:cubicBezTo>
                  <a:cubicBezTo>
                    <a:pt x="1702" y="5702"/>
                    <a:pt x="1702" y="5702"/>
                    <a:pt x="1702" y="5702"/>
                  </a:cubicBezTo>
                  <a:cubicBezTo>
                    <a:pt x="2618" y="5011"/>
                    <a:pt x="2618" y="5011"/>
                    <a:pt x="2618" y="5011"/>
                  </a:cubicBezTo>
                  <a:cubicBezTo>
                    <a:pt x="2880" y="3283"/>
                    <a:pt x="2880" y="3283"/>
                    <a:pt x="2880" y="3283"/>
                  </a:cubicBezTo>
                  <a:cubicBezTo>
                    <a:pt x="3535" y="2419"/>
                    <a:pt x="3535" y="2419"/>
                    <a:pt x="3535" y="2419"/>
                  </a:cubicBezTo>
                  <a:lnTo>
                    <a:pt x="3535" y="0"/>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88" name="Shape"/>
            <p:cNvSpPr/>
            <p:nvPr/>
          </p:nvSpPr>
          <p:spPr>
            <a:xfrm>
              <a:off x="4135080" y="3924216"/>
              <a:ext cx="344294" cy="538963"/>
            </a:xfrm>
            <a:custGeom>
              <a:avLst/>
              <a:gdLst/>
              <a:ahLst/>
              <a:cxnLst>
                <a:cxn ang="0">
                  <a:pos x="wd2" y="hd2"/>
                </a:cxn>
                <a:cxn ang="5400000">
                  <a:pos x="wd2" y="hd2"/>
                </a:cxn>
                <a:cxn ang="10800000">
                  <a:pos x="wd2" y="hd2"/>
                </a:cxn>
                <a:cxn ang="16200000">
                  <a:pos x="wd2" y="hd2"/>
                </a:cxn>
              </a:cxnLst>
              <a:rect l="0" t="0" r="r" b="b"/>
              <a:pathLst>
                <a:path w="21600" h="21600" extrusionOk="0">
                  <a:moveTo>
                    <a:pt x="0" y="3443"/>
                  </a:moveTo>
                  <a:cubicBezTo>
                    <a:pt x="1641" y="2661"/>
                    <a:pt x="1641" y="2661"/>
                    <a:pt x="1641" y="2661"/>
                  </a:cubicBezTo>
                  <a:cubicBezTo>
                    <a:pt x="5195" y="2817"/>
                    <a:pt x="5195" y="2817"/>
                    <a:pt x="5195" y="2817"/>
                  </a:cubicBezTo>
                  <a:cubicBezTo>
                    <a:pt x="8476" y="1409"/>
                    <a:pt x="8476" y="1409"/>
                    <a:pt x="8476" y="1409"/>
                  </a:cubicBezTo>
                  <a:cubicBezTo>
                    <a:pt x="11210" y="1409"/>
                    <a:pt x="11210" y="1409"/>
                    <a:pt x="11210" y="1409"/>
                  </a:cubicBezTo>
                  <a:cubicBezTo>
                    <a:pt x="11757" y="1722"/>
                    <a:pt x="11757" y="1722"/>
                    <a:pt x="11757" y="1722"/>
                  </a:cubicBezTo>
                  <a:cubicBezTo>
                    <a:pt x="13397" y="939"/>
                    <a:pt x="13397" y="939"/>
                    <a:pt x="13397" y="939"/>
                  </a:cubicBezTo>
                  <a:cubicBezTo>
                    <a:pt x="14491" y="1409"/>
                    <a:pt x="14491" y="1409"/>
                    <a:pt x="14491" y="1409"/>
                  </a:cubicBezTo>
                  <a:cubicBezTo>
                    <a:pt x="17772" y="0"/>
                    <a:pt x="17772" y="0"/>
                    <a:pt x="17772" y="0"/>
                  </a:cubicBezTo>
                  <a:cubicBezTo>
                    <a:pt x="18319" y="0"/>
                    <a:pt x="18319" y="0"/>
                    <a:pt x="18319" y="0"/>
                  </a:cubicBezTo>
                  <a:cubicBezTo>
                    <a:pt x="18592" y="1722"/>
                    <a:pt x="18592" y="1722"/>
                    <a:pt x="18592" y="1722"/>
                  </a:cubicBezTo>
                  <a:cubicBezTo>
                    <a:pt x="20506" y="2661"/>
                    <a:pt x="20506" y="2661"/>
                    <a:pt x="20506" y="2661"/>
                  </a:cubicBezTo>
                  <a:cubicBezTo>
                    <a:pt x="21600" y="3600"/>
                    <a:pt x="21600" y="3600"/>
                    <a:pt x="21600" y="3600"/>
                  </a:cubicBezTo>
                  <a:cubicBezTo>
                    <a:pt x="21600" y="5322"/>
                    <a:pt x="21600" y="5322"/>
                    <a:pt x="21600" y="5322"/>
                  </a:cubicBezTo>
                  <a:cubicBezTo>
                    <a:pt x="17772" y="7043"/>
                    <a:pt x="17772" y="7043"/>
                    <a:pt x="17772" y="7043"/>
                  </a:cubicBezTo>
                  <a:cubicBezTo>
                    <a:pt x="18866" y="8922"/>
                    <a:pt x="18866" y="8922"/>
                    <a:pt x="18866" y="8922"/>
                  </a:cubicBezTo>
                  <a:cubicBezTo>
                    <a:pt x="18866" y="10800"/>
                    <a:pt x="18866" y="10800"/>
                    <a:pt x="18866" y="10800"/>
                  </a:cubicBezTo>
                  <a:cubicBezTo>
                    <a:pt x="16952" y="11583"/>
                    <a:pt x="16952" y="11583"/>
                    <a:pt x="16952" y="11583"/>
                  </a:cubicBezTo>
                  <a:cubicBezTo>
                    <a:pt x="17772" y="11896"/>
                    <a:pt x="17772" y="11896"/>
                    <a:pt x="17772" y="11896"/>
                  </a:cubicBezTo>
                  <a:cubicBezTo>
                    <a:pt x="19413" y="11583"/>
                    <a:pt x="19413" y="11583"/>
                    <a:pt x="19413" y="11583"/>
                  </a:cubicBezTo>
                  <a:cubicBezTo>
                    <a:pt x="21600" y="11739"/>
                    <a:pt x="21600" y="11739"/>
                    <a:pt x="21600" y="11739"/>
                  </a:cubicBezTo>
                  <a:cubicBezTo>
                    <a:pt x="20506" y="12522"/>
                    <a:pt x="20506" y="12522"/>
                    <a:pt x="20506" y="12522"/>
                  </a:cubicBezTo>
                  <a:cubicBezTo>
                    <a:pt x="20506" y="14243"/>
                    <a:pt x="20506" y="14243"/>
                    <a:pt x="20506" y="14243"/>
                  </a:cubicBezTo>
                  <a:cubicBezTo>
                    <a:pt x="18592" y="15652"/>
                    <a:pt x="18592" y="15652"/>
                    <a:pt x="18592" y="15652"/>
                  </a:cubicBezTo>
                  <a:cubicBezTo>
                    <a:pt x="20506" y="16748"/>
                    <a:pt x="20506" y="16748"/>
                    <a:pt x="20506" y="16748"/>
                  </a:cubicBezTo>
                  <a:cubicBezTo>
                    <a:pt x="19686" y="17843"/>
                    <a:pt x="19686" y="17843"/>
                    <a:pt x="19686" y="17843"/>
                  </a:cubicBezTo>
                  <a:cubicBezTo>
                    <a:pt x="21053" y="19096"/>
                    <a:pt x="21053" y="19096"/>
                    <a:pt x="21053" y="19096"/>
                  </a:cubicBezTo>
                  <a:cubicBezTo>
                    <a:pt x="18319" y="20348"/>
                    <a:pt x="18319" y="20348"/>
                    <a:pt x="18319" y="20348"/>
                  </a:cubicBezTo>
                  <a:cubicBezTo>
                    <a:pt x="18319" y="21600"/>
                    <a:pt x="18319" y="21600"/>
                    <a:pt x="18319" y="21600"/>
                  </a:cubicBezTo>
                  <a:cubicBezTo>
                    <a:pt x="16952" y="21287"/>
                    <a:pt x="16952" y="21287"/>
                    <a:pt x="16952" y="21287"/>
                  </a:cubicBezTo>
                  <a:cubicBezTo>
                    <a:pt x="16952" y="20504"/>
                    <a:pt x="16952" y="20504"/>
                    <a:pt x="16952" y="20504"/>
                  </a:cubicBezTo>
                  <a:cubicBezTo>
                    <a:pt x="15585" y="20348"/>
                    <a:pt x="15585" y="20348"/>
                    <a:pt x="15585" y="20348"/>
                  </a:cubicBezTo>
                  <a:cubicBezTo>
                    <a:pt x="13671" y="19722"/>
                    <a:pt x="13671" y="19722"/>
                    <a:pt x="13671" y="19722"/>
                  </a:cubicBezTo>
                  <a:cubicBezTo>
                    <a:pt x="12030" y="19878"/>
                    <a:pt x="12030" y="19878"/>
                    <a:pt x="12030" y="19878"/>
                  </a:cubicBezTo>
                  <a:cubicBezTo>
                    <a:pt x="10390" y="19096"/>
                    <a:pt x="10390" y="19096"/>
                    <a:pt x="10390" y="19096"/>
                  </a:cubicBezTo>
                  <a:cubicBezTo>
                    <a:pt x="9843" y="17843"/>
                    <a:pt x="9843" y="17843"/>
                    <a:pt x="9843" y="17843"/>
                  </a:cubicBezTo>
                  <a:cubicBezTo>
                    <a:pt x="8476" y="16278"/>
                    <a:pt x="8476" y="16278"/>
                    <a:pt x="8476" y="16278"/>
                  </a:cubicBezTo>
                  <a:cubicBezTo>
                    <a:pt x="10390" y="16122"/>
                    <a:pt x="10390" y="16122"/>
                    <a:pt x="10390" y="16122"/>
                  </a:cubicBezTo>
                  <a:cubicBezTo>
                    <a:pt x="10937" y="15339"/>
                    <a:pt x="10937" y="15339"/>
                    <a:pt x="10937" y="15339"/>
                  </a:cubicBezTo>
                  <a:cubicBezTo>
                    <a:pt x="7382" y="14713"/>
                    <a:pt x="7382" y="14713"/>
                    <a:pt x="7382" y="14713"/>
                  </a:cubicBezTo>
                  <a:cubicBezTo>
                    <a:pt x="6289" y="13304"/>
                    <a:pt x="6289" y="13304"/>
                    <a:pt x="6289" y="13304"/>
                  </a:cubicBezTo>
                  <a:cubicBezTo>
                    <a:pt x="5468" y="12052"/>
                    <a:pt x="5468" y="12052"/>
                    <a:pt x="5468" y="12052"/>
                  </a:cubicBezTo>
                  <a:cubicBezTo>
                    <a:pt x="3281" y="11739"/>
                    <a:pt x="3281" y="11739"/>
                    <a:pt x="3281" y="11739"/>
                  </a:cubicBezTo>
                  <a:cubicBezTo>
                    <a:pt x="2461" y="10487"/>
                    <a:pt x="2461" y="10487"/>
                    <a:pt x="2461" y="10487"/>
                  </a:cubicBezTo>
                  <a:cubicBezTo>
                    <a:pt x="820" y="8765"/>
                    <a:pt x="820" y="8765"/>
                    <a:pt x="820" y="8765"/>
                  </a:cubicBezTo>
                  <a:cubicBezTo>
                    <a:pt x="820" y="8765"/>
                    <a:pt x="1367" y="7043"/>
                    <a:pt x="1367" y="6887"/>
                  </a:cubicBezTo>
                  <a:cubicBezTo>
                    <a:pt x="1367" y="6887"/>
                    <a:pt x="547" y="5009"/>
                    <a:pt x="547" y="5009"/>
                  </a:cubicBezTo>
                  <a:lnTo>
                    <a:pt x="0" y="3443"/>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89" name="Shape"/>
            <p:cNvSpPr/>
            <p:nvPr/>
          </p:nvSpPr>
          <p:spPr>
            <a:xfrm>
              <a:off x="5289716" y="989639"/>
              <a:ext cx="2317672" cy="2549074"/>
            </a:xfrm>
            <a:custGeom>
              <a:avLst/>
              <a:gdLst/>
              <a:ahLst/>
              <a:cxnLst>
                <a:cxn ang="0">
                  <a:pos x="wd2" y="hd2"/>
                </a:cxn>
                <a:cxn ang="5400000">
                  <a:pos x="wd2" y="hd2"/>
                </a:cxn>
                <a:cxn ang="10800000">
                  <a:pos x="wd2" y="hd2"/>
                </a:cxn>
                <a:cxn ang="16200000">
                  <a:pos x="wd2" y="hd2"/>
                </a:cxn>
              </a:cxnLst>
              <a:rect l="0" t="0" r="r" b="b"/>
              <a:pathLst>
                <a:path w="21600" h="21587" extrusionOk="0">
                  <a:moveTo>
                    <a:pt x="163" y="6956"/>
                  </a:moveTo>
                  <a:cubicBezTo>
                    <a:pt x="163" y="6956"/>
                    <a:pt x="163" y="6956"/>
                    <a:pt x="163" y="6956"/>
                  </a:cubicBezTo>
                  <a:cubicBezTo>
                    <a:pt x="285" y="6890"/>
                    <a:pt x="408" y="6824"/>
                    <a:pt x="448" y="6956"/>
                  </a:cubicBezTo>
                  <a:cubicBezTo>
                    <a:pt x="489" y="7088"/>
                    <a:pt x="652" y="7154"/>
                    <a:pt x="774" y="7055"/>
                  </a:cubicBezTo>
                  <a:cubicBezTo>
                    <a:pt x="897" y="6956"/>
                    <a:pt x="897" y="6791"/>
                    <a:pt x="1019" y="6824"/>
                  </a:cubicBezTo>
                  <a:cubicBezTo>
                    <a:pt x="1141" y="6890"/>
                    <a:pt x="1182" y="7088"/>
                    <a:pt x="1223" y="7088"/>
                  </a:cubicBezTo>
                  <a:cubicBezTo>
                    <a:pt x="1304" y="7088"/>
                    <a:pt x="1549" y="6989"/>
                    <a:pt x="1671" y="6890"/>
                  </a:cubicBezTo>
                  <a:cubicBezTo>
                    <a:pt x="1752" y="6791"/>
                    <a:pt x="2119" y="6725"/>
                    <a:pt x="2486" y="6692"/>
                  </a:cubicBezTo>
                  <a:cubicBezTo>
                    <a:pt x="2853" y="6626"/>
                    <a:pt x="3016" y="6493"/>
                    <a:pt x="3016" y="6626"/>
                  </a:cubicBezTo>
                  <a:cubicBezTo>
                    <a:pt x="3016" y="6758"/>
                    <a:pt x="3057" y="6824"/>
                    <a:pt x="3301" y="6923"/>
                  </a:cubicBezTo>
                  <a:cubicBezTo>
                    <a:pt x="3546" y="6989"/>
                    <a:pt x="4035" y="6824"/>
                    <a:pt x="4198" y="6725"/>
                  </a:cubicBezTo>
                  <a:cubicBezTo>
                    <a:pt x="4361" y="6626"/>
                    <a:pt x="4728" y="6659"/>
                    <a:pt x="4809" y="6559"/>
                  </a:cubicBezTo>
                  <a:cubicBezTo>
                    <a:pt x="4850" y="6427"/>
                    <a:pt x="4768" y="6295"/>
                    <a:pt x="4646" y="6229"/>
                  </a:cubicBezTo>
                  <a:cubicBezTo>
                    <a:pt x="4524" y="6163"/>
                    <a:pt x="4402" y="5998"/>
                    <a:pt x="4483" y="5866"/>
                  </a:cubicBezTo>
                  <a:cubicBezTo>
                    <a:pt x="4524" y="5734"/>
                    <a:pt x="4728" y="5569"/>
                    <a:pt x="4891" y="5668"/>
                  </a:cubicBezTo>
                  <a:cubicBezTo>
                    <a:pt x="5054" y="5734"/>
                    <a:pt x="5380" y="5734"/>
                    <a:pt x="5502" y="5635"/>
                  </a:cubicBezTo>
                  <a:cubicBezTo>
                    <a:pt x="5624" y="5569"/>
                    <a:pt x="5869" y="5437"/>
                    <a:pt x="6032" y="5470"/>
                  </a:cubicBezTo>
                  <a:cubicBezTo>
                    <a:pt x="6154" y="5503"/>
                    <a:pt x="6602" y="5536"/>
                    <a:pt x="6643" y="5635"/>
                  </a:cubicBezTo>
                  <a:cubicBezTo>
                    <a:pt x="6684" y="5734"/>
                    <a:pt x="6725" y="5800"/>
                    <a:pt x="6684" y="5833"/>
                  </a:cubicBezTo>
                  <a:cubicBezTo>
                    <a:pt x="6602" y="5899"/>
                    <a:pt x="6928" y="5866"/>
                    <a:pt x="6969" y="5866"/>
                  </a:cubicBezTo>
                  <a:cubicBezTo>
                    <a:pt x="7010" y="5899"/>
                    <a:pt x="6847" y="6097"/>
                    <a:pt x="6725" y="6163"/>
                  </a:cubicBezTo>
                  <a:cubicBezTo>
                    <a:pt x="6643" y="6196"/>
                    <a:pt x="7010" y="6031"/>
                    <a:pt x="7173" y="6130"/>
                  </a:cubicBezTo>
                  <a:cubicBezTo>
                    <a:pt x="7336" y="6262"/>
                    <a:pt x="7458" y="6262"/>
                    <a:pt x="7377" y="6361"/>
                  </a:cubicBezTo>
                  <a:cubicBezTo>
                    <a:pt x="7295" y="6427"/>
                    <a:pt x="7051" y="6427"/>
                    <a:pt x="6969" y="6493"/>
                  </a:cubicBezTo>
                  <a:cubicBezTo>
                    <a:pt x="6928" y="6526"/>
                    <a:pt x="7132" y="6526"/>
                    <a:pt x="7417" y="6692"/>
                  </a:cubicBezTo>
                  <a:cubicBezTo>
                    <a:pt x="7703" y="6857"/>
                    <a:pt x="8192" y="7154"/>
                    <a:pt x="8273" y="7187"/>
                  </a:cubicBezTo>
                  <a:cubicBezTo>
                    <a:pt x="8355" y="7220"/>
                    <a:pt x="8925" y="7352"/>
                    <a:pt x="8885" y="7121"/>
                  </a:cubicBezTo>
                  <a:cubicBezTo>
                    <a:pt x="8885" y="6923"/>
                    <a:pt x="8762" y="6659"/>
                    <a:pt x="8640" y="6460"/>
                  </a:cubicBezTo>
                  <a:cubicBezTo>
                    <a:pt x="8518" y="6295"/>
                    <a:pt x="8477" y="6031"/>
                    <a:pt x="8558" y="6031"/>
                  </a:cubicBezTo>
                  <a:cubicBezTo>
                    <a:pt x="8640" y="5998"/>
                    <a:pt x="8885" y="6130"/>
                    <a:pt x="9048" y="6163"/>
                  </a:cubicBezTo>
                  <a:cubicBezTo>
                    <a:pt x="9211" y="6229"/>
                    <a:pt x="9618" y="6130"/>
                    <a:pt x="9618" y="6064"/>
                  </a:cubicBezTo>
                  <a:cubicBezTo>
                    <a:pt x="9659" y="5998"/>
                    <a:pt x="9618" y="5734"/>
                    <a:pt x="9903" y="5635"/>
                  </a:cubicBezTo>
                  <a:cubicBezTo>
                    <a:pt x="10148" y="5503"/>
                    <a:pt x="10229" y="5470"/>
                    <a:pt x="10474" y="5536"/>
                  </a:cubicBezTo>
                  <a:cubicBezTo>
                    <a:pt x="10718" y="5602"/>
                    <a:pt x="10800" y="5404"/>
                    <a:pt x="10637" y="5370"/>
                  </a:cubicBezTo>
                  <a:cubicBezTo>
                    <a:pt x="10515" y="5337"/>
                    <a:pt x="10515" y="5238"/>
                    <a:pt x="10637" y="5139"/>
                  </a:cubicBezTo>
                  <a:cubicBezTo>
                    <a:pt x="10800" y="5073"/>
                    <a:pt x="11126" y="5073"/>
                    <a:pt x="11085" y="4974"/>
                  </a:cubicBezTo>
                  <a:cubicBezTo>
                    <a:pt x="11045" y="4875"/>
                    <a:pt x="10678" y="4677"/>
                    <a:pt x="10637" y="4578"/>
                  </a:cubicBezTo>
                  <a:cubicBezTo>
                    <a:pt x="10637" y="4479"/>
                    <a:pt x="10678" y="4314"/>
                    <a:pt x="10596" y="4347"/>
                  </a:cubicBezTo>
                  <a:cubicBezTo>
                    <a:pt x="10515" y="4413"/>
                    <a:pt x="10392" y="4578"/>
                    <a:pt x="10270" y="4413"/>
                  </a:cubicBezTo>
                  <a:cubicBezTo>
                    <a:pt x="10107" y="4248"/>
                    <a:pt x="10270" y="4181"/>
                    <a:pt x="10392" y="4148"/>
                  </a:cubicBezTo>
                  <a:cubicBezTo>
                    <a:pt x="10555" y="4115"/>
                    <a:pt x="10555" y="3950"/>
                    <a:pt x="10515" y="3884"/>
                  </a:cubicBezTo>
                  <a:cubicBezTo>
                    <a:pt x="10474" y="3851"/>
                    <a:pt x="10189" y="3752"/>
                    <a:pt x="10229" y="3719"/>
                  </a:cubicBezTo>
                  <a:cubicBezTo>
                    <a:pt x="10270" y="3686"/>
                    <a:pt x="10311" y="3587"/>
                    <a:pt x="10474" y="3587"/>
                  </a:cubicBezTo>
                  <a:cubicBezTo>
                    <a:pt x="10596" y="3620"/>
                    <a:pt x="10882" y="3455"/>
                    <a:pt x="11045" y="3356"/>
                  </a:cubicBezTo>
                  <a:cubicBezTo>
                    <a:pt x="11208" y="3224"/>
                    <a:pt x="11452" y="3158"/>
                    <a:pt x="11656" y="3026"/>
                  </a:cubicBezTo>
                  <a:cubicBezTo>
                    <a:pt x="11819" y="2926"/>
                    <a:pt x="12145" y="2728"/>
                    <a:pt x="12186" y="2827"/>
                  </a:cubicBezTo>
                  <a:cubicBezTo>
                    <a:pt x="12267" y="2893"/>
                    <a:pt x="12023" y="3026"/>
                    <a:pt x="11982" y="3125"/>
                  </a:cubicBezTo>
                  <a:cubicBezTo>
                    <a:pt x="11941" y="3224"/>
                    <a:pt x="12226" y="3092"/>
                    <a:pt x="12308" y="3026"/>
                  </a:cubicBezTo>
                  <a:cubicBezTo>
                    <a:pt x="12389" y="2959"/>
                    <a:pt x="12430" y="3125"/>
                    <a:pt x="12471" y="3191"/>
                  </a:cubicBezTo>
                  <a:cubicBezTo>
                    <a:pt x="12512" y="3257"/>
                    <a:pt x="12634" y="3125"/>
                    <a:pt x="12512" y="2959"/>
                  </a:cubicBezTo>
                  <a:cubicBezTo>
                    <a:pt x="12389" y="2794"/>
                    <a:pt x="12430" y="2695"/>
                    <a:pt x="12552" y="2563"/>
                  </a:cubicBezTo>
                  <a:cubicBezTo>
                    <a:pt x="12715" y="2464"/>
                    <a:pt x="13001" y="2332"/>
                    <a:pt x="13245" y="2266"/>
                  </a:cubicBezTo>
                  <a:cubicBezTo>
                    <a:pt x="13490" y="2200"/>
                    <a:pt x="13694" y="2266"/>
                    <a:pt x="13653" y="2365"/>
                  </a:cubicBezTo>
                  <a:cubicBezTo>
                    <a:pt x="13571" y="2464"/>
                    <a:pt x="13490" y="2662"/>
                    <a:pt x="13694" y="2596"/>
                  </a:cubicBezTo>
                  <a:cubicBezTo>
                    <a:pt x="13897" y="2563"/>
                    <a:pt x="14060" y="2431"/>
                    <a:pt x="14142" y="2497"/>
                  </a:cubicBezTo>
                  <a:cubicBezTo>
                    <a:pt x="14223" y="2563"/>
                    <a:pt x="14386" y="2563"/>
                    <a:pt x="14509" y="2431"/>
                  </a:cubicBezTo>
                  <a:cubicBezTo>
                    <a:pt x="14631" y="2299"/>
                    <a:pt x="14916" y="2266"/>
                    <a:pt x="14998" y="2365"/>
                  </a:cubicBezTo>
                  <a:cubicBezTo>
                    <a:pt x="15079" y="2464"/>
                    <a:pt x="15528" y="2332"/>
                    <a:pt x="15609" y="2101"/>
                  </a:cubicBezTo>
                  <a:cubicBezTo>
                    <a:pt x="15691" y="1837"/>
                    <a:pt x="15691" y="1605"/>
                    <a:pt x="15935" y="1407"/>
                  </a:cubicBezTo>
                  <a:cubicBezTo>
                    <a:pt x="16139" y="1209"/>
                    <a:pt x="16261" y="978"/>
                    <a:pt x="16587" y="747"/>
                  </a:cubicBezTo>
                  <a:cubicBezTo>
                    <a:pt x="16913" y="482"/>
                    <a:pt x="17443" y="515"/>
                    <a:pt x="17688" y="615"/>
                  </a:cubicBezTo>
                  <a:cubicBezTo>
                    <a:pt x="17932" y="714"/>
                    <a:pt x="17851" y="813"/>
                    <a:pt x="18054" y="945"/>
                  </a:cubicBezTo>
                  <a:cubicBezTo>
                    <a:pt x="18217" y="1044"/>
                    <a:pt x="18421" y="846"/>
                    <a:pt x="18462" y="747"/>
                  </a:cubicBezTo>
                  <a:cubicBezTo>
                    <a:pt x="18543" y="648"/>
                    <a:pt x="18747" y="780"/>
                    <a:pt x="18910" y="879"/>
                  </a:cubicBezTo>
                  <a:cubicBezTo>
                    <a:pt x="19073" y="1011"/>
                    <a:pt x="19318" y="1044"/>
                    <a:pt x="19318" y="978"/>
                  </a:cubicBezTo>
                  <a:cubicBezTo>
                    <a:pt x="19318" y="912"/>
                    <a:pt x="19073" y="846"/>
                    <a:pt x="18951" y="648"/>
                  </a:cubicBezTo>
                  <a:cubicBezTo>
                    <a:pt x="18829" y="482"/>
                    <a:pt x="18829" y="449"/>
                    <a:pt x="18910" y="284"/>
                  </a:cubicBezTo>
                  <a:cubicBezTo>
                    <a:pt x="19399" y="515"/>
                    <a:pt x="19399" y="515"/>
                    <a:pt x="19399" y="515"/>
                  </a:cubicBezTo>
                  <a:cubicBezTo>
                    <a:pt x="19929" y="747"/>
                    <a:pt x="19929" y="747"/>
                    <a:pt x="19929" y="747"/>
                  </a:cubicBezTo>
                  <a:cubicBezTo>
                    <a:pt x="20133" y="879"/>
                    <a:pt x="20133" y="879"/>
                    <a:pt x="20133" y="879"/>
                  </a:cubicBezTo>
                  <a:cubicBezTo>
                    <a:pt x="20418" y="1176"/>
                    <a:pt x="20418" y="1176"/>
                    <a:pt x="20418" y="1176"/>
                  </a:cubicBezTo>
                  <a:cubicBezTo>
                    <a:pt x="19970" y="1506"/>
                    <a:pt x="19970" y="1506"/>
                    <a:pt x="19970" y="1506"/>
                  </a:cubicBezTo>
                  <a:cubicBezTo>
                    <a:pt x="19970" y="1737"/>
                    <a:pt x="19970" y="1737"/>
                    <a:pt x="19970" y="1737"/>
                  </a:cubicBezTo>
                  <a:cubicBezTo>
                    <a:pt x="19807" y="2035"/>
                    <a:pt x="19807" y="2035"/>
                    <a:pt x="19807" y="2035"/>
                  </a:cubicBezTo>
                  <a:cubicBezTo>
                    <a:pt x="19725" y="2200"/>
                    <a:pt x="19725" y="2200"/>
                    <a:pt x="19725" y="2200"/>
                  </a:cubicBezTo>
                  <a:cubicBezTo>
                    <a:pt x="19685" y="2464"/>
                    <a:pt x="19685" y="2464"/>
                    <a:pt x="19685" y="2464"/>
                  </a:cubicBezTo>
                  <a:cubicBezTo>
                    <a:pt x="19970" y="2728"/>
                    <a:pt x="19970" y="2728"/>
                    <a:pt x="19970" y="2728"/>
                  </a:cubicBezTo>
                  <a:cubicBezTo>
                    <a:pt x="19970" y="2993"/>
                    <a:pt x="19970" y="2993"/>
                    <a:pt x="19970" y="2993"/>
                  </a:cubicBezTo>
                  <a:cubicBezTo>
                    <a:pt x="20500" y="2993"/>
                    <a:pt x="20500" y="2993"/>
                    <a:pt x="20500" y="2993"/>
                  </a:cubicBezTo>
                  <a:cubicBezTo>
                    <a:pt x="20907" y="2959"/>
                    <a:pt x="20907" y="2959"/>
                    <a:pt x="20907" y="2959"/>
                  </a:cubicBezTo>
                  <a:cubicBezTo>
                    <a:pt x="21315" y="3257"/>
                    <a:pt x="21315" y="3257"/>
                    <a:pt x="21315" y="3257"/>
                  </a:cubicBezTo>
                  <a:cubicBezTo>
                    <a:pt x="21559" y="3488"/>
                    <a:pt x="21559" y="3488"/>
                    <a:pt x="21559" y="3488"/>
                  </a:cubicBezTo>
                  <a:cubicBezTo>
                    <a:pt x="21600" y="3818"/>
                    <a:pt x="21600" y="3818"/>
                    <a:pt x="21600" y="3818"/>
                  </a:cubicBezTo>
                  <a:cubicBezTo>
                    <a:pt x="21559" y="4049"/>
                    <a:pt x="21559" y="4049"/>
                    <a:pt x="21559" y="4049"/>
                  </a:cubicBezTo>
                  <a:cubicBezTo>
                    <a:pt x="21070" y="4049"/>
                    <a:pt x="21070" y="4049"/>
                    <a:pt x="21070" y="4049"/>
                  </a:cubicBezTo>
                  <a:cubicBezTo>
                    <a:pt x="21070" y="4314"/>
                    <a:pt x="21070" y="4314"/>
                    <a:pt x="21070" y="4314"/>
                  </a:cubicBezTo>
                  <a:cubicBezTo>
                    <a:pt x="20744" y="4314"/>
                    <a:pt x="20744" y="4314"/>
                    <a:pt x="20744" y="4314"/>
                  </a:cubicBezTo>
                  <a:cubicBezTo>
                    <a:pt x="20703" y="4644"/>
                    <a:pt x="20703" y="4644"/>
                    <a:pt x="20703" y="4644"/>
                  </a:cubicBezTo>
                  <a:cubicBezTo>
                    <a:pt x="20459" y="4743"/>
                    <a:pt x="20459" y="4743"/>
                    <a:pt x="20459" y="4743"/>
                  </a:cubicBezTo>
                  <a:cubicBezTo>
                    <a:pt x="20540" y="4908"/>
                    <a:pt x="20540" y="4908"/>
                    <a:pt x="20540" y="4908"/>
                  </a:cubicBezTo>
                  <a:cubicBezTo>
                    <a:pt x="20866" y="5040"/>
                    <a:pt x="20866" y="5040"/>
                    <a:pt x="20866" y="5040"/>
                  </a:cubicBezTo>
                  <a:cubicBezTo>
                    <a:pt x="20540" y="5238"/>
                    <a:pt x="20540" y="5238"/>
                    <a:pt x="20540" y="5238"/>
                  </a:cubicBezTo>
                  <a:cubicBezTo>
                    <a:pt x="20948" y="5536"/>
                    <a:pt x="20948" y="5536"/>
                    <a:pt x="20948" y="5536"/>
                  </a:cubicBezTo>
                  <a:cubicBezTo>
                    <a:pt x="20907" y="5965"/>
                    <a:pt x="20907" y="5965"/>
                    <a:pt x="20907" y="5965"/>
                  </a:cubicBezTo>
                  <a:cubicBezTo>
                    <a:pt x="21396" y="6295"/>
                    <a:pt x="21396" y="6295"/>
                    <a:pt x="21396" y="6295"/>
                  </a:cubicBezTo>
                  <a:cubicBezTo>
                    <a:pt x="21478" y="6559"/>
                    <a:pt x="21478" y="6559"/>
                    <a:pt x="21478" y="6559"/>
                  </a:cubicBezTo>
                  <a:cubicBezTo>
                    <a:pt x="21233" y="6659"/>
                    <a:pt x="21233" y="6659"/>
                    <a:pt x="21233" y="6659"/>
                  </a:cubicBezTo>
                  <a:cubicBezTo>
                    <a:pt x="21111" y="6956"/>
                    <a:pt x="21111" y="6956"/>
                    <a:pt x="21111" y="6956"/>
                  </a:cubicBezTo>
                  <a:cubicBezTo>
                    <a:pt x="21029" y="7319"/>
                    <a:pt x="21029" y="7319"/>
                    <a:pt x="21029" y="7319"/>
                  </a:cubicBezTo>
                  <a:cubicBezTo>
                    <a:pt x="20744" y="7319"/>
                    <a:pt x="20744" y="7319"/>
                    <a:pt x="20744" y="7319"/>
                  </a:cubicBezTo>
                  <a:cubicBezTo>
                    <a:pt x="20459" y="7286"/>
                    <a:pt x="20459" y="7286"/>
                    <a:pt x="20459" y="7286"/>
                  </a:cubicBezTo>
                  <a:cubicBezTo>
                    <a:pt x="20418" y="7550"/>
                    <a:pt x="20418" y="7550"/>
                    <a:pt x="20418" y="7550"/>
                  </a:cubicBezTo>
                  <a:cubicBezTo>
                    <a:pt x="20133" y="7715"/>
                    <a:pt x="20133" y="7715"/>
                    <a:pt x="20133" y="7715"/>
                  </a:cubicBezTo>
                  <a:cubicBezTo>
                    <a:pt x="19888" y="7881"/>
                    <a:pt x="19888" y="7881"/>
                    <a:pt x="19888" y="7881"/>
                  </a:cubicBezTo>
                  <a:cubicBezTo>
                    <a:pt x="20418" y="8079"/>
                    <a:pt x="20418" y="8079"/>
                    <a:pt x="20418" y="8079"/>
                  </a:cubicBezTo>
                  <a:cubicBezTo>
                    <a:pt x="20255" y="8277"/>
                    <a:pt x="20255" y="8277"/>
                    <a:pt x="20255" y="8277"/>
                  </a:cubicBezTo>
                  <a:cubicBezTo>
                    <a:pt x="20133" y="8310"/>
                    <a:pt x="20133" y="8310"/>
                    <a:pt x="20133" y="8310"/>
                  </a:cubicBezTo>
                  <a:cubicBezTo>
                    <a:pt x="19807" y="8442"/>
                    <a:pt x="19807" y="8442"/>
                    <a:pt x="19807" y="8442"/>
                  </a:cubicBezTo>
                  <a:cubicBezTo>
                    <a:pt x="19522" y="8673"/>
                    <a:pt x="19522" y="8673"/>
                    <a:pt x="19522" y="8673"/>
                  </a:cubicBezTo>
                  <a:cubicBezTo>
                    <a:pt x="19685" y="8871"/>
                    <a:pt x="19685" y="8871"/>
                    <a:pt x="19685" y="8871"/>
                  </a:cubicBezTo>
                  <a:cubicBezTo>
                    <a:pt x="19725" y="9136"/>
                    <a:pt x="19725" y="9136"/>
                    <a:pt x="19725" y="9136"/>
                  </a:cubicBezTo>
                  <a:cubicBezTo>
                    <a:pt x="19929" y="9499"/>
                    <a:pt x="19929" y="9499"/>
                    <a:pt x="19929" y="9499"/>
                  </a:cubicBezTo>
                  <a:cubicBezTo>
                    <a:pt x="20377" y="9895"/>
                    <a:pt x="20377" y="9895"/>
                    <a:pt x="20377" y="9895"/>
                  </a:cubicBezTo>
                  <a:cubicBezTo>
                    <a:pt x="20744" y="10126"/>
                    <a:pt x="20744" y="10126"/>
                    <a:pt x="20744" y="10126"/>
                  </a:cubicBezTo>
                  <a:cubicBezTo>
                    <a:pt x="20826" y="10490"/>
                    <a:pt x="20826" y="10490"/>
                    <a:pt x="20826" y="10490"/>
                  </a:cubicBezTo>
                  <a:cubicBezTo>
                    <a:pt x="20744" y="10490"/>
                    <a:pt x="20744" y="10490"/>
                    <a:pt x="20744" y="10490"/>
                  </a:cubicBezTo>
                  <a:cubicBezTo>
                    <a:pt x="20866" y="11084"/>
                    <a:pt x="20866" y="11084"/>
                    <a:pt x="20866" y="11084"/>
                  </a:cubicBezTo>
                  <a:cubicBezTo>
                    <a:pt x="20540" y="10952"/>
                    <a:pt x="20540" y="10952"/>
                    <a:pt x="20540" y="10952"/>
                  </a:cubicBezTo>
                  <a:cubicBezTo>
                    <a:pt x="20337" y="10985"/>
                    <a:pt x="20337" y="10985"/>
                    <a:pt x="20337" y="10985"/>
                  </a:cubicBezTo>
                  <a:cubicBezTo>
                    <a:pt x="20051" y="11249"/>
                    <a:pt x="20051" y="11249"/>
                    <a:pt x="20051" y="11249"/>
                  </a:cubicBezTo>
                  <a:cubicBezTo>
                    <a:pt x="19725" y="11481"/>
                    <a:pt x="19725" y="11481"/>
                    <a:pt x="19725" y="11481"/>
                  </a:cubicBezTo>
                  <a:cubicBezTo>
                    <a:pt x="19481" y="11547"/>
                    <a:pt x="19481" y="11547"/>
                    <a:pt x="19481" y="11547"/>
                  </a:cubicBezTo>
                  <a:cubicBezTo>
                    <a:pt x="19032" y="11381"/>
                    <a:pt x="19032" y="11381"/>
                    <a:pt x="19032" y="11381"/>
                  </a:cubicBezTo>
                  <a:cubicBezTo>
                    <a:pt x="18706" y="11381"/>
                    <a:pt x="18706" y="11381"/>
                    <a:pt x="18706" y="11381"/>
                  </a:cubicBezTo>
                  <a:cubicBezTo>
                    <a:pt x="18625" y="11646"/>
                    <a:pt x="18625" y="11646"/>
                    <a:pt x="18625" y="11646"/>
                  </a:cubicBezTo>
                  <a:cubicBezTo>
                    <a:pt x="18829" y="11811"/>
                    <a:pt x="18829" y="11811"/>
                    <a:pt x="18829" y="11811"/>
                  </a:cubicBezTo>
                  <a:cubicBezTo>
                    <a:pt x="18951" y="12075"/>
                    <a:pt x="18951" y="12075"/>
                    <a:pt x="18951" y="12075"/>
                  </a:cubicBezTo>
                  <a:cubicBezTo>
                    <a:pt x="19032" y="12670"/>
                    <a:pt x="19032" y="12670"/>
                    <a:pt x="19032" y="12670"/>
                  </a:cubicBezTo>
                  <a:cubicBezTo>
                    <a:pt x="18747" y="12901"/>
                    <a:pt x="18747" y="12901"/>
                    <a:pt x="18747" y="12901"/>
                  </a:cubicBezTo>
                  <a:cubicBezTo>
                    <a:pt x="18869" y="13099"/>
                    <a:pt x="18869" y="13099"/>
                    <a:pt x="18869" y="13099"/>
                  </a:cubicBezTo>
                  <a:cubicBezTo>
                    <a:pt x="18869" y="13561"/>
                    <a:pt x="18869" y="13561"/>
                    <a:pt x="18869" y="13561"/>
                  </a:cubicBezTo>
                  <a:cubicBezTo>
                    <a:pt x="19277" y="13660"/>
                    <a:pt x="19277" y="13660"/>
                    <a:pt x="19277" y="13660"/>
                  </a:cubicBezTo>
                  <a:cubicBezTo>
                    <a:pt x="19522" y="13958"/>
                    <a:pt x="19522" y="13958"/>
                    <a:pt x="19522" y="13958"/>
                  </a:cubicBezTo>
                  <a:cubicBezTo>
                    <a:pt x="19807" y="14255"/>
                    <a:pt x="19807" y="14255"/>
                    <a:pt x="19807" y="14255"/>
                  </a:cubicBezTo>
                  <a:cubicBezTo>
                    <a:pt x="19807" y="14387"/>
                    <a:pt x="19807" y="14387"/>
                    <a:pt x="19807" y="14387"/>
                  </a:cubicBezTo>
                  <a:cubicBezTo>
                    <a:pt x="19481" y="14453"/>
                    <a:pt x="19481" y="14453"/>
                    <a:pt x="19481" y="14453"/>
                  </a:cubicBezTo>
                  <a:cubicBezTo>
                    <a:pt x="19522" y="14915"/>
                    <a:pt x="19522" y="14915"/>
                    <a:pt x="19522" y="14915"/>
                  </a:cubicBezTo>
                  <a:cubicBezTo>
                    <a:pt x="19114" y="15213"/>
                    <a:pt x="19114" y="15213"/>
                    <a:pt x="19114" y="15213"/>
                  </a:cubicBezTo>
                  <a:cubicBezTo>
                    <a:pt x="18829" y="15213"/>
                    <a:pt x="18829" y="15213"/>
                    <a:pt x="18829" y="15213"/>
                  </a:cubicBezTo>
                  <a:cubicBezTo>
                    <a:pt x="18788" y="15411"/>
                    <a:pt x="18788" y="15411"/>
                    <a:pt x="18788" y="15411"/>
                  </a:cubicBezTo>
                  <a:cubicBezTo>
                    <a:pt x="18910" y="15576"/>
                    <a:pt x="18910" y="15576"/>
                    <a:pt x="18910" y="15576"/>
                  </a:cubicBezTo>
                  <a:cubicBezTo>
                    <a:pt x="18788" y="15807"/>
                    <a:pt x="18788" y="15807"/>
                    <a:pt x="18788" y="15807"/>
                  </a:cubicBezTo>
                  <a:cubicBezTo>
                    <a:pt x="18421" y="15939"/>
                    <a:pt x="18421" y="15939"/>
                    <a:pt x="18421" y="15939"/>
                  </a:cubicBezTo>
                  <a:cubicBezTo>
                    <a:pt x="18136" y="15939"/>
                    <a:pt x="18136" y="15939"/>
                    <a:pt x="18136" y="15939"/>
                  </a:cubicBezTo>
                  <a:cubicBezTo>
                    <a:pt x="17810" y="16137"/>
                    <a:pt x="17810" y="16137"/>
                    <a:pt x="17810" y="16137"/>
                  </a:cubicBezTo>
                  <a:cubicBezTo>
                    <a:pt x="17769" y="16435"/>
                    <a:pt x="17769" y="16435"/>
                    <a:pt x="17769" y="16435"/>
                  </a:cubicBezTo>
                  <a:cubicBezTo>
                    <a:pt x="17891" y="16501"/>
                    <a:pt x="17891" y="16501"/>
                    <a:pt x="17891" y="16501"/>
                  </a:cubicBezTo>
                  <a:cubicBezTo>
                    <a:pt x="17728" y="16666"/>
                    <a:pt x="17728" y="16666"/>
                    <a:pt x="17728" y="16666"/>
                  </a:cubicBezTo>
                  <a:cubicBezTo>
                    <a:pt x="17932" y="16831"/>
                    <a:pt x="17932" y="16831"/>
                    <a:pt x="17932" y="16831"/>
                  </a:cubicBezTo>
                  <a:cubicBezTo>
                    <a:pt x="17769" y="16996"/>
                    <a:pt x="17769" y="16996"/>
                    <a:pt x="17769" y="16996"/>
                  </a:cubicBezTo>
                  <a:cubicBezTo>
                    <a:pt x="17973" y="17227"/>
                    <a:pt x="17973" y="17227"/>
                    <a:pt x="17973" y="17227"/>
                  </a:cubicBezTo>
                  <a:cubicBezTo>
                    <a:pt x="17973" y="17492"/>
                    <a:pt x="17973" y="17492"/>
                    <a:pt x="17973" y="17492"/>
                  </a:cubicBezTo>
                  <a:cubicBezTo>
                    <a:pt x="17728" y="17492"/>
                    <a:pt x="17728" y="17492"/>
                    <a:pt x="17728" y="17492"/>
                  </a:cubicBezTo>
                  <a:cubicBezTo>
                    <a:pt x="18014" y="17723"/>
                    <a:pt x="18014" y="17723"/>
                    <a:pt x="18014" y="17723"/>
                  </a:cubicBezTo>
                  <a:cubicBezTo>
                    <a:pt x="18258" y="17756"/>
                    <a:pt x="18258" y="17756"/>
                    <a:pt x="18258" y="17756"/>
                  </a:cubicBezTo>
                  <a:cubicBezTo>
                    <a:pt x="18136" y="18053"/>
                    <a:pt x="18136" y="18053"/>
                    <a:pt x="18136" y="18053"/>
                  </a:cubicBezTo>
                  <a:cubicBezTo>
                    <a:pt x="18258" y="18218"/>
                    <a:pt x="18258" y="18218"/>
                    <a:pt x="18258" y="18218"/>
                  </a:cubicBezTo>
                  <a:cubicBezTo>
                    <a:pt x="18014" y="18383"/>
                    <a:pt x="18014" y="18383"/>
                    <a:pt x="18014" y="18383"/>
                  </a:cubicBezTo>
                  <a:cubicBezTo>
                    <a:pt x="18054" y="18548"/>
                    <a:pt x="18054" y="18548"/>
                    <a:pt x="18054" y="18548"/>
                  </a:cubicBezTo>
                  <a:cubicBezTo>
                    <a:pt x="18462" y="18482"/>
                    <a:pt x="18462" y="18482"/>
                    <a:pt x="18462" y="18482"/>
                  </a:cubicBezTo>
                  <a:cubicBezTo>
                    <a:pt x="18829" y="18581"/>
                    <a:pt x="18829" y="18581"/>
                    <a:pt x="18829" y="18581"/>
                  </a:cubicBezTo>
                  <a:cubicBezTo>
                    <a:pt x="18829" y="18879"/>
                    <a:pt x="18829" y="18879"/>
                    <a:pt x="18829" y="18879"/>
                  </a:cubicBezTo>
                  <a:cubicBezTo>
                    <a:pt x="18584" y="19077"/>
                    <a:pt x="18584" y="19077"/>
                    <a:pt x="18584" y="19077"/>
                  </a:cubicBezTo>
                  <a:cubicBezTo>
                    <a:pt x="18788" y="19209"/>
                    <a:pt x="18788" y="19209"/>
                    <a:pt x="18788" y="19209"/>
                  </a:cubicBezTo>
                  <a:cubicBezTo>
                    <a:pt x="18747" y="19506"/>
                    <a:pt x="18747" y="19506"/>
                    <a:pt x="18747" y="19506"/>
                  </a:cubicBezTo>
                  <a:cubicBezTo>
                    <a:pt x="18910" y="19737"/>
                    <a:pt x="18910" y="19737"/>
                    <a:pt x="18910" y="19737"/>
                  </a:cubicBezTo>
                  <a:cubicBezTo>
                    <a:pt x="19073" y="19704"/>
                    <a:pt x="19073" y="19704"/>
                    <a:pt x="19073" y="19704"/>
                  </a:cubicBezTo>
                  <a:cubicBezTo>
                    <a:pt x="18829" y="19737"/>
                    <a:pt x="18829" y="19737"/>
                    <a:pt x="18829" y="19737"/>
                  </a:cubicBezTo>
                  <a:cubicBezTo>
                    <a:pt x="18014" y="20233"/>
                    <a:pt x="18014" y="20233"/>
                    <a:pt x="18014" y="20233"/>
                  </a:cubicBezTo>
                  <a:cubicBezTo>
                    <a:pt x="18054" y="20398"/>
                    <a:pt x="18054" y="20398"/>
                    <a:pt x="18054" y="20398"/>
                  </a:cubicBezTo>
                  <a:cubicBezTo>
                    <a:pt x="17728" y="20563"/>
                    <a:pt x="17728" y="20563"/>
                    <a:pt x="17728" y="20563"/>
                  </a:cubicBezTo>
                  <a:cubicBezTo>
                    <a:pt x="17402" y="20563"/>
                    <a:pt x="17402" y="20563"/>
                    <a:pt x="17402" y="20563"/>
                  </a:cubicBezTo>
                  <a:cubicBezTo>
                    <a:pt x="17198" y="20629"/>
                    <a:pt x="17198" y="20629"/>
                    <a:pt x="17198" y="20629"/>
                  </a:cubicBezTo>
                  <a:cubicBezTo>
                    <a:pt x="17158" y="20794"/>
                    <a:pt x="17158" y="20794"/>
                    <a:pt x="17158" y="20794"/>
                  </a:cubicBezTo>
                  <a:cubicBezTo>
                    <a:pt x="16750" y="20728"/>
                    <a:pt x="16750" y="20728"/>
                    <a:pt x="16750" y="20728"/>
                  </a:cubicBezTo>
                  <a:cubicBezTo>
                    <a:pt x="16261" y="21191"/>
                    <a:pt x="16261" y="21191"/>
                    <a:pt x="16261" y="21191"/>
                  </a:cubicBezTo>
                  <a:cubicBezTo>
                    <a:pt x="16017" y="21059"/>
                    <a:pt x="16017" y="21059"/>
                    <a:pt x="16017" y="21059"/>
                  </a:cubicBezTo>
                  <a:cubicBezTo>
                    <a:pt x="15854" y="21191"/>
                    <a:pt x="15854" y="21191"/>
                    <a:pt x="15854" y="21191"/>
                  </a:cubicBezTo>
                  <a:cubicBezTo>
                    <a:pt x="15691" y="21092"/>
                    <a:pt x="15691" y="21092"/>
                    <a:pt x="15691" y="21092"/>
                  </a:cubicBezTo>
                  <a:cubicBezTo>
                    <a:pt x="15568" y="21224"/>
                    <a:pt x="15568" y="21224"/>
                    <a:pt x="15568" y="21224"/>
                  </a:cubicBezTo>
                  <a:cubicBezTo>
                    <a:pt x="15161" y="21389"/>
                    <a:pt x="15161" y="21389"/>
                    <a:pt x="15161" y="21389"/>
                  </a:cubicBezTo>
                  <a:cubicBezTo>
                    <a:pt x="14712" y="21092"/>
                    <a:pt x="14712" y="21092"/>
                    <a:pt x="14712" y="21092"/>
                  </a:cubicBezTo>
                  <a:cubicBezTo>
                    <a:pt x="14386" y="21059"/>
                    <a:pt x="14386" y="21059"/>
                    <a:pt x="14386" y="21059"/>
                  </a:cubicBezTo>
                  <a:cubicBezTo>
                    <a:pt x="14264" y="21224"/>
                    <a:pt x="14264" y="21224"/>
                    <a:pt x="14264" y="21224"/>
                  </a:cubicBezTo>
                  <a:cubicBezTo>
                    <a:pt x="13816" y="21092"/>
                    <a:pt x="13816" y="21092"/>
                    <a:pt x="13816" y="21092"/>
                  </a:cubicBezTo>
                  <a:cubicBezTo>
                    <a:pt x="13612" y="21290"/>
                    <a:pt x="13612" y="21290"/>
                    <a:pt x="13612" y="21290"/>
                  </a:cubicBezTo>
                  <a:cubicBezTo>
                    <a:pt x="13245" y="21158"/>
                    <a:pt x="13245" y="21158"/>
                    <a:pt x="13245" y="21158"/>
                  </a:cubicBezTo>
                  <a:cubicBezTo>
                    <a:pt x="13001" y="21257"/>
                    <a:pt x="13001" y="21257"/>
                    <a:pt x="13001" y="21257"/>
                  </a:cubicBezTo>
                  <a:cubicBezTo>
                    <a:pt x="12715" y="21059"/>
                    <a:pt x="12715" y="21059"/>
                    <a:pt x="12715" y="21059"/>
                  </a:cubicBezTo>
                  <a:cubicBezTo>
                    <a:pt x="12593" y="21224"/>
                    <a:pt x="12593" y="21224"/>
                    <a:pt x="12593" y="21224"/>
                  </a:cubicBezTo>
                  <a:cubicBezTo>
                    <a:pt x="12267" y="21224"/>
                    <a:pt x="12267" y="21224"/>
                    <a:pt x="12267" y="21224"/>
                  </a:cubicBezTo>
                  <a:cubicBezTo>
                    <a:pt x="11819" y="21587"/>
                    <a:pt x="11819" y="21587"/>
                    <a:pt x="11819" y="21587"/>
                  </a:cubicBezTo>
                  <a:cubicBezTo>
                    <a:pt x="11697" y="21554"/>
                    <a:pt x="11697" y="21554"/>
                    <a:pt x="11697" y="21554"/>
                  </a:cubicBezTo>
                  <a:cubicBezTo>
                    <a:pt x="11656" y="21356"/>
                    <a:pt x="11656" y="21356"/>
                    <a:pt x="11656" y="21356"/>
                  </a:cubicBezTo>
                  <a:cubicBezTo>
                    <a:pt x="11452" y="21224"/>
                    <a:pt x="11452" y="21224"/>
                    <a:pt x="11452" y="21224"/>
                  </a:cubicBezTo>
                  <a:cubicBezTo>
                    <a:pt x="11208" y="21026"/>
                    <a:pt x="11208" y="21026"/>
                    <a:pt x="11208" y="21026"/>
                  </a:cubicBezTo>
                  <a:cubicBezTo>
                    <a:pt x="10963" y="20993"/>
                    <a:pt x="10963" y="20993"/>
                    <a:pt x="10963" y="20993"/>
                  </a:cubicBezTo>
                  <a:cubicBezTo>
                    <a:pt x="10882" y="20728"/>
                    <a:pt x="10882" y="20728"/>
                    <a:pt x="10882" y="20728"/>
                  </a:cubicBezTo>
                  <a:cubicBezTo>
                    <a:pt x="10759" y="20629"/>
                    <a:pt x="10759" y="20629"/>
                    <a:pt x="10759" y="20629"/>
                  </a:cubicBezTo>
                  <a:cubicBezTo>
                    <a:pt x="10800" y="20431"/>
                    <a:pt x="10800" y="20431"/>
                    <a:pt x="10800" y="20431"/>
                  </a:cubicBezTo>
                  <a:cubicBezTo>
                    <a:pt x="10311" y="20002"/>
                    <a:pt x="10311" y="20002"/>
                    <a:pt x="10311" y="20002"/>
                  </a:cubicBezTo>
                  <a:cubicBezTo>
                    <a:pt x="10270" y="19903"/>
                    <a:pt x="10270" y="19903"/>
                    <a:pt x="10270" y="19903"/>
                  </a:cubicBezTo>
                  <a:cubicBezTo>
                    <a:pt x="10107" y="19903"/>
                    <a:pt x="10107" y="19903"/>
                    <a:pt x="10107" y="19903"/>
                  </a:cubicBezTo>
                  <a:cubicBezTo>
                    <a:pt x="10107" y="19704"/>
                    <a:pt x="10107" y="19704"/>
                    <a:pt x="10107" y="19704"/>
                  </a:cubicBezTo>
                  <a:cubicBezTo>
                    <a:pt x="9700" y="19374"/>
                    <a:pt x="9700" y="19374"/>
                    <a:pt x="9700" y="19374"/>
                  </a:cubicBezTo>
                  <a:cubicBezTo>
                    <a:pt x="9537" y="19506"/>
                    <a:pt x="9537" y="19506"/>
                    <a:pt x="9537" y="19506"/>
                  </a:cubicBezTo>
                  <a:cubicBezTo>
                    <a:pt x="9414" y="19638"/>
                    <a:pt x="9414" y="19638"/>
                    <a:pt x="9414" y="19638"/>
                  </a:cubicBezTo>
                  <a:cubicBezTo>
                    <a:pt x="9170" y="19737"/>
                    <a:pt x="9170" y="19737"/>
                    <a:pt x="9170" y="19737"/>
                  </a:cubicBezTo>
                  <a:cubicBezTo>
                    <a:pt x="8966" y="19539"/>
                    <a:pt x="8966" y="19539"/>
                    <a:pt x="8966" y="19539"/>
                  </a:cubicBezTo>
                  <a:cubicBezTo>
                    <a:pt x="8925" y="19341"/>
                    <a:pt x="8925" y="19341"/>
                    <a:pt x="8925" y="19341"/>
                  </a:cubicBezTo>
                  <a:cubicBezTo>
                    <a:pt x="8599" y="19242"/>
                    <a:pt x="8599" y="19242"/>
                    <a:pt x="8599" y="19242"/>
                  </a:cubicBezTo>
                  <a:cubicBezTo>
                    <a:pt x="8599" y="19242"/>
                    <a:pt x="8314" y="19143"/>
                    <a:pt x="8314" y="19143"/>
                  </a:cubicBezTo>
                  <a:cubicBezTo>
                    <a:pt x="8273" y="19143"/>
                    <a:pt x="7703" y="19143"/>
                    <a:pt x="7703" y="19143"/>
                  </a:cubicBezTo>
                  <a:cubicBezTo>
                    <a:pt x="7499" y="19341"/>
                    <a:pt x="7499" y="19341"/>
                    <a:pt x="7499" y="19341"/>
                  </a:cubicBezTo>
                  <a:cubicBezTo>
                    <a:pt x="7417" y="19539"/>
                    <a:pt x="7417" y="19539"/>
                    <a:pt x="7417" y="19539"/>
                  </a:cubicBezTo>
                  <a:cubicBezTo>
                    <a:pt x="7254" y="19638"/>
                    <a:pt x="7254" y="19638"/>
                    <a:pt x="7254" y="19638"/>
                  </a:cubicBezTo>
                  <a:cubicBezTo>
                    <a:pt x="7458" y="19870"/>
                    <a:pt x="7458" y="19870"/>
                    <a:pt x="7458" y="19870"/>
                  </a:cubicBezTo>
                  <a:cubicBezTo>
                    <a:pt x="7214" y="20068"/>
                    <a:pt x="7214" y="20068"/>
                    <a:pt x="7214" y="20068"/>
                  </a:cubicBezTo>
                  <a:cubicBezTo>
                    <a:pt x="7010" y="20332"/>
                    <a:pt x="7010" y="20332"/>
                    <a:pt x="7010" y="20332"/>
                  </a:cubicBezTo>
                  <a:cubicBezTo>
                    <a:pt x="7051" y="20728"/>
                    <a:pt x="7051" y="20728"/>
                    <a:pt x="7051" y="20728"/>
                  </a:cubicBezTo>
                  <a:cubicBezTo>
                    <a:pt x="6684" y="20893"/>
                    <a:pt x="6684" y="20893"/>
                    <a:pt x="6684" y="20893"/>
                  </a:cubicBezTo>
                  <a:cubicBezTo>
                    <a:pt x="6684" y="21158"/>
                    <a:pt x="6684" y="21158"/>
                    <a:pt x="6684" y="21158"/>
                  </a:cubicBezTo>
                  <a:cubicBezTo>
                    <a:pt x="6521" y="21026"/>
                    <a:pt x="6521" y="21026"/>
                    <a:pt x="6521" y="21026"/>
                  </a:cubicBezTo>
                  <a:cubicBezTo>
                    <a:pt x="6480" y="20794"/>
                    <a:pt x="6480" y="20794"/>
                    <a:pt x="6480" y="20794"/>
                  </a:cubicBezTo>
                  <a:cubicBezTo>
                    <a:pt x="6358" y="20695"/>
                    <a:pt x="6358" y="20695"/>
                    <a:pt x="6358" y="20695"/>
                  </a:cubicBezTo>
                  <a:cubicBezTo>
                    <a:pt x="6154" y="20860"/>
                    <a:pt x="6154" y="20860"/>
                    <a:pt x="6154" y="20860"/>
                  </a:cubicBezTo>
                  <a:cubicBezTo>
                    <a:pt x="5950" y="20926"/>
                    <a:pt x="5950" y="20926"/>
                    <a:pt x="5950" y="20926"/>
                  </a:cubicBezTo>
                  <a:cubicBezTo>
                    <a:pt x="5543" y="21026"/>
                    <a:pt x="5543" y="21026"/>
                    <a:pt x="5543" y="21026"/>
                  </a:cubicBezTo>
                  <a:cubicBezTo>
                    <a:pt x="5257" y="21389"/>
                    <a:pt x="5257" y="21389"/>
                    <a:pt x="5257" y="21389"/>
                  </a:cubicBezTo>
                  <a:cubicBezTo>
                    <a:pt x="4931" y="21422"/>
                    <a:pt x="4931" y="21422"/>
                    <a:pt x="4931" y="21422"/>
                  </a:cubicBezTo>
                  <a:cubicBezTo>
                    <a:pt x="4565" y="21158"/>
                    <a:pt x="4565" y="21158"/>
                    <a:pt x="4565" y="21158"/>
                  </a:cubicBezTo>
                  <a:cubicBezTo>
                    <a:pt x="4565" y="20233"/>
                    <a:pt x="4565" y="20233"/>
                    <a:pt x="4565" y="20233"/>
                  </a:cubicBezTo>
                  <a:cubicBezTo>
                    <a:pt x="4605" y="19837"/>
                    <a:pt x="4605" y="19837"/>
                    <a:pt x="4605" y="19837"/>
                  </a:cubicBezTo>
                  <a:cubicBezTo>
                    <a:pt x="4646" y="19440"/>
                    <a:pt x="4646" y="19440"/>
                    <a:pt x="4646" y="19440"/>
                  </a:cubicBezTo>
                  <a:cubicBezTo>
                    <a:pt x="4238" y="19242"/>
                    <a:pt x="4238" y="19242"/>
                    <a:pt x="4238" y="19242"/>
                  </a:cubicBezTo>
                  <a:cubicBezTo>
                    <a:pt x="4198" y="19077"/>
                    <a:pt x="4198" y="19077"/>
                    <a:pt x="4198" y="19077"/>
                  </a:cubicBezTo>
                  <a:cubicBezTo>
                    <a:pt x="4075" y="18912"/>
                    <a:pt x="4075" y="18912"/>
                    <a:pt x="4075" y="18912"/>
                  </a:cubicBezTo>
                  <a:cubicBezTo>
                    <a:pt x="3953" y="18846"/>
                    <a:pt x="3953" y="18846"/>
                    <a:pt x="3953" y="18846"/>
                  </a:cubicBezTo>
                  <a:cubicBezTo>
                    <a:pt x="3953" y="18681"/>
                    <a:pt x="3953" y="18681"/>
                    <a:pt x="3953" y="18681"/>
                  </a:cubicBezTo>
                  <a:cubicBezTo>
                    <a:pt x="4075" y="18581"/>
                    <a:pt x="4075" y="18581"/>
                    <a:pt x="4075" y="18581"/>
                  </a:cubicBezTo>
                  <a:cubicBezTo>
                    <a:pt x="4075" y="18383"/>
                    <a:pt x="4075" y="18383"/>
                    <a:pt x="4075" y="18383"/>
                  </a:cubicBezTo>
                  <a:cubicBezTo>
                    <a:pt x="3872" y="18284"/>
                    <a:pt x="3872" y="18284"/>
                    <a:pt x="3872" y="18284"/>
                  </a:cubicBezTo>
                  <a:cubicBezTo>
                    <a:pt x="3505" y="18185"/>
                    <a:pt x="3505" y="18185"/>
                    <a:pt x="3505" y="18185"/>
                  </a:cubicBezTo>
                  <a:cubicBezTo>
                    <a:pt x="3586" y="17954"/>
                    <a:pt x="3586" y="17954"/>
                    <a:pt x="3586" y="17954"/>
                  </a:cubicBezTo>
                  <a:cubicBezTo>
                    <a:pt x="3464" y="17756"/>
                    <a:pt x="3464" y="17756"/>
                    <a:pt x="3464" y="17756"/>
                  </a:cubicBezTo>
                  <a:cubicBezTo>
                    <a:pt x="3301" y="17492"/>
                    <a:pt x="3301" y="17492"/>
                    <a:pt x="3301" y="17492"/>
                  </a:cubicBezTo>
                  <a:cubicBezTo>
                    <a:pt x="3097" y="17293"/>
                    <a:pt x="3097" y="17293"/>
                    <a:pt x="3097" y="17293"/>
                  </a:cubicBezTo>
                  <a:cubicBezTo>
                    <a:pt x="2690" y="17359"/>
                    <a:pt x="2690" y="17359"/>
                    <a:pt x="2690" y="17359"/>
                  </a:cubicBezTo>
                  <a:cubicBezTo>
                    <a:pt x="2568" y="17161"/>
                    <a:pt x="2568" y="17161"/>
                    <a:pt x="2568" y="17161"/>
                  </a:cubicBezTo>
                  <a:cubicBezTo>
                    <a:pt x="2853" y="17029"/>
                    <a:pt x="2853" y="17029"/>
                    <a:pt x="2853" y="17029"/>
                  </a:cubicBezTo>
                  <a:cubicBezTo>
                    <a:pt x="2649" y="16831"/>
                    <a:pt x="2649" y="16831"/>
                    <a:pt x="2649" y="16831"/>
                  </a:cubicBezTo>
                  <a:cubicBezTo>
                    <a:pt x="2608" y="16633"/>
                    <a:pt x="2608" y="16633"/>
                    <a:pt x="2608" y="16633"/>
                  </a:cubicBezTo>
                  <a:cubicBezTo>
                    <a:pt x="2445" y="16633"/>
                    <a:pt x="2445" y="16633"/>
                    <a:pt x="2445" y="16633"/>
                  </a:cubicBezTo>
                  <a:cubicBezTo>
                    <a:pt x="2282" y="16732"/>
                    <a:pt x="2282" y="16732"/>
                    <a:pt x="2282" y="16732"/>
                  </a:cubicBezTo>
                  <a:cubicBezTo>
                    <a:pt x="2038" y="16666"/>
                    <a:pt x="2038" y="16666"/>
                    <a:pt x="2038" y="16666"/>
                  </a:cubicBezTo>
                  <a:cubicBezTo>
                    <a:pt x="1834" y="16765"/>
                    <a:pt x="1834" y="16765"/>
                    <a:pt x="1834" y="16765"/>
                  </a:cubicBezTo>
                  <a:cubicBezTo>
                    <a:pt x="1671" y="16666"/>
                    <a:pt x="1671" y="16666"/>
                    <a:pt x="1671" y="16666"/>
                  </a:cubicBezTo>
                  <a:cubicBezTo>
                    <a:pt x="1386" y="16765"/>
                    <a:pt x="1386" y="16765"/>
                    <a:pt x="1386" y="16765"/>
                  </a:cubicBezTo>
                  <a:cubicBezTo>
                    <a:pt x="1100" y="16732"/>
                    <a:pt x="1100" y="16732"/>
                    <a:pt x="1100" y="16732"/>
                  </a:cubicBezTo>
                  <a:cubicBezTo>
                    <a:pt x="1100" y="16435"/>
                    <a:pt x="1100" y="16435"/>
                    <a:pt x="1100" y="16435"/>
                  </a:cubicBezTo>
                  <a:cubicBezTo>
                    <a:pt x="1141" y="16369"/>
                    <a:pt x="1141" y="16369"/>
                    <a:pt x="1141" y="16369"/>
                  </a:cubicBezTo>
                  <a:cubicBezTo>
                    <a:pt x="1141" y="16137"/>
                    <a:pt x="1141" y="16137"/>
                    <a:pt x="1141" y="16137"/>
                  </a:cubicBezTo>
                  <a:cubicBezTo>
                    <a:pt x="1304" y="15675"/>
                    <a:pt x="1304" y="15675"/>
                    <a:pt x="1304" y="15675"/>
                  </a:cubicBezTo>
                  <a:cubicBezTo>
                    <a:pt x="1019" y="15411"/>
                    <a:pt x="1019" y="15411"/>
                    <a:pt x="1019" y="15411"/>
                  </a:cubicBezTo>
                  <a:cubicBezTo>
                    <a:pt x="978" y="15114"/>
                    <a:pt x="978" y="15114"/>
                    <a:pt x="978" y="15114"/>
                  </a:cubicBezTo>
                  <a:cubicBezTo>
                    <a:pt x="734" y="14981"/>
                    <a:pt x="734" y="14981"/>
                    <a:pt x="734" y="14981"/>
                  </a:cubicBezTo>
                  <a:cubicBezTo>
                    <a:pt x="693" y="14816"/>
                    <a:pt x="693" y="14816"/>
                    <a:pt x="693" y="14816"/>
                  </a:cubicBezTo>
                  <a:cubicBezTo>
                    <a:pt x="815" y="14717"/>
                    <a:pt x="815" y="14717"/>
                    <a:pt x="815" y="14717"/>
                  </a:cubicBezTo>
                  <a:cubicBezTo>
                    <a:pt x="693" y="14585"/>
                    <a:pt x="693" y="14585"/>
                    <a:pt x="693" y="14585"/>
                  </a:cubicBezTo>
                  <a:cubicBezTo>
                    <a:pt x="693" y="14420"/>
                    <a:pt x="693" y="14420"/>
                    <a:pt x="693" y="14420"/>
                  </a:cubicBezTo>
                  <a:cubicBezTo>
                    <a:pt x="326" y="14420"/>
                    <a:pt x="326" y="14420"/>
                    <a:pt x="326" y="14420"/>
                  </a:cubicBezTo>
                  <a:cubicBezTo>
                    <a:pt x="285" y="14288"/>
                    <a:pt x="285" y="14288"/>
                    <a:pt x="285" y="14288"/>
                  </a:cubicBezTo>
                  <a:cubicBezTo>
                    <a:pt x="571" y="14057"/>
                    <a:pt x="571" y="14057"/>
                    <a:pt x="571" y="14057"/>
                  </a:cubicBezTo>
                  <a:cubicBezTo>
                    <a:pt x="774" y="13991"/>
                    <a:pt x="774" y="13991"/>
                    <a:pt x="774" y="13991"/>
                  </a:cubicBezTo>
                  <a:cubicBezTo>
                    <a:pt x="611" y="13033"/>
                    <a:pt x="611" y="13033"/>
                    <a:pt x="611" y="13033"/>
                  </a:cubicBezTo>
                  <a:cubicBezTo>
                    <a:pt x="448" y="12703"/>
                    <a:pt x="448" y="12703"/>
                    <a:pt x="448" y="12703"/>
                  </a:cubicBezTo>
                  <a:cubicBezTo>
                    <a:pt x="367" y="12339"/>
                    <a:pt x="367" y="12339"/>
                    <a:pt x="367" y="12339"/>
                  </a:cubicBezTo>
                  <a:cubicBezTo>
                    <a:pt x="0" y="11943"/>
                    <a:pt x="0" y="11943"/>
                    <a:pt x="0" y="11943"/>
                  </a:cubicBezTo>
                  <a:cubicBezTo>
                    <a:pt x="41" y="11745"/>
                    <a:pt x="41" y="11745"/>
                    <a:pt x="41" y="11745"/>
                  </a:cubicBezTo>
                  <a:cubicBezTo>
                    <a:pt x="204" y="11712"/>
                    <a:pt x="204" y="11712"/>
                    <a:pt x="204" y="11712"/>
                  </a:cubicBezTo>
                  <a:cubicBezTo>
                    <a:pt x="571" y="11282"/>
                    <a:pt x="571" y="11282"/>
                    <a:pt x="571" y="11282"/>
                  </a:cubicBezTo>
                  <a:cubicBezTo>
                    <a:pt x="856" y="11348"/>
                    <a:pt x="856" y="11348"/>
                    <a:pt x="856" y="11348"/>
                  </a:cubicBezTo>
                  <a:cubicBezTo>
                    <a:pt x="1060" y="11348"/>
                    <a:pt x="1060" y="11348"/>
                    <a:pt x="1060" y="11348"/>
                  </a:cubicBezTo>
                  <a:cubicBezTo>
                    <a:pt x="1182" y="11051"/>
                    <a:pt x="1182" y="11051"/>
                    <a:pt x="1182" y="11051"/>
                  </a:cubicBezTo>
                  <a:cubicBezTo>
                    <a:pt x="1019" y="10886"/>
                    <a:pt x="1019" y="10886"/>
                    <a:pt x="1019" y="10886"/>
                  </a:cubicBezTo>
                  <a:cubicBezTo>
                    <a:pt x="1100" y="10622"/>
                    <a:pt x="1100" y="10622"/>
                    <a:pt x="1100" y="10622"/>
                  </a:cubicBezTo>
                  <a:cubicBezTo>
                    <a:pt x="1263" y="10622"/>
                    <a:pt x="1263" y="10622"/>
                    <a:pt x="1263" y="10622"/>
                  </a:cubicBezTo>
                  <a:cubicBezTo>
                    <a:pt x="1263" y="10259"/>
                    <a:pt x="1263" y="10259"/>
                    <a:pt x="1263" y="10259"/>
                  </a:cubicBezTo>
                  <a:cubicBezTo>
                    <a:pt x="1712" y="9895"/>
                    <a:pt x="1712" y="9895"/>
                    <a:pt x="1712" y="9895"/>
                  </a:cubicBezTo>
                  <a:cubicBezTo>
                    <a:pt x="1752" y="9730"/>
                    <a:pt x="1752" y="9730"/>
                    <a:pt x="1752" y="9730"/>
                  </a:cubicBezTo>
                  <a:cubicBezTo>
                    <a:pt x="1875" y="9730"/>
                    <a:pt x="1875" y="9730"/>
                    <a:pt x="1875" y="9730"/>
                  </a:cubicBezTo>
                  <a:cubicBezTo>
                    <a:pt x="1915" y="9433"/>
                    <a:pt x="1915" y="9433"/>
                    <a:pt x="1915" y="9433"/>
                  </a:cubicBezTo>
                  <a:cubicBezTo>
                    <a:pt x="1630" y="9499"/>
                    <a:pt x="1630" y="9499"/>
                    <a:pt x="1630" y="9499"/>
                  </a:cubicBezTo>
                  <a:cubicBezTo>
                    <a:pt x="1508" y="9235"/>
                    <a:pt x="1508" y="9235"/>
                    <a:pt x="1508" y="9235"/>
                  </a:cubicBezTo>
                  <a:cubicBezTo>
                    <a:pt x="1426" y="8904"/>
                    <a:pt x="1426" y="8904"/>
                    <a:pt x="1426" y="8904"/>
                  </a:cubicBezTo>
                  <a:cubicBezTo>
                    <a:pt x="978" y="8574"/>
                    <a:pt x="978" y="8574"/>
                    <a:pt x="978" y="8574"/>
                  </a:cubicBezTo>
                  <a:cubicBezTo>
                    <a:pt x="937" y="8442"/>
                    <a:pt x="937" y="8442"/>
                    <a:pt x="937" y="8442"/>
                  </a:cubicBezTo>
                  <a:cubicBezTo>
                    <a:pt x="652" y="8409"/>
                    <a:pt x="652" y="8409"/>
                    <a:pt x="652" y="8409"/>
                  </a:cubicBezTo>
                  <a:cubicBezTo>
                    <a:pt x="530" y="8211"/>
                    <a:pt x="530" y="8211"/>
                    <a:pt x="530" y="8211"/>
                  </a:cubicBezTo>
                  <a:cubicBezTo>
                    <a:pt x="571" y="7914"/>
                    <a:pt x="571" y="7914"/>
                    <a:pt x="571" y="7914"/>
                  </a:cubicBezTo>
                  <a:cubicBezTo>
                    <a:pt x="285" y="7616"/>
                    <a:pt x="285" y="7616"/>
                    <a:pt x="285" y="7616"/>
                  </a:cubicBezTo>
                  <a:cubicBezTo>
                    <a:pt x="448" y="7385"/>
                    <a:pt x="448" y="7385"/>
                    <a:pt x="448" y="7385"/>
                  </a:cubicBezTo>
                  <a:cubicBezTo>
                    <a:pt x="245" y="7088"/>
                    <a:pt x="245" y="7088"/>
                    <a:pt x="245" y="7088"/>
                  </a:cubicBezTo>
                  <a:cubicBezTo>
                    <a:pt x="163" y="6956"/>
                    <a:pt x="163" y="6956"/>
                    <a:pt x="163" y="6956"/>
                  </a:cubicBezTo>
                  <a:close/>
                  <a:moveTo>
                    <a:pt x="9333" y="581"/>
                  </a:moveTo>
                  <a:cubicBezTo>
                    <a:pt x="9333" y="581"/>
                    <a:pt x="9374" y="714"/>
                    <a:pt x="9537" y="846"/>
                  </a:cubicBezTo>
                  <a:cubicBezTo>
                    <a:pt x="9700" y="978"/>
                    <a:pt x="9863" y="846"/>
                    <a:pt x="9985" y="846"/>
                  </a:cubicBezTo>
                  <a:cubicBezTo>
                    <a:pt x="10107" y="879"/>
                    <a:pt x="10270" y="813"/>
                    <a:pt x="10433" y="747"/>
                  </a:cubicBezTo>
                  <a:cubicBezTo>
                    <a:pt x="10555" y="714"/>
                    <a:pt x="10718" y="548"/>
                    <a:pt x="10800" y="416"/>
                  </a:cubicBezTo>
                  <a:cubicBezTo>
                    <a:pt x="10882" y="284"/>
                    <a:pt x="10922" y="218"/>
                    <a:pt x="10841" y="86"/>
                  </a:cubicBezTo>
                  <a:cubicBezTo>
                    <a:pt x="10718" y="-13"/>
                    <a:pt x="10596" y="-13"/>
                    <a:pt x="10555" y="20"/>
                  </a:cubicBezTo>
                  <a:cubicBezTo>
                    <a:pt x="10474" y="53"/>
                    <a:pt x="10229" y="86"/>
                    <a:pt x="10229" y="185"/>
                  </a:cubicBezTo>
                  <a:cubicBezTo>
                    <a:pt x="10189" y="284"/>
                    <a:pt x="10066" y="317"/>
                    <a:pt x="10026" y="284"/>
                  </a:cubicBezTo>
                  <a:cubicBezTo>
                    <a:pt x="9944" y="251"/>
                    <a:pt x="9822" y="284"/>
                    <a:pt x="9740" y="350"/>
                  </a:cubicBezTo>
                  <a:cubicBezTo>
                    <a:pt x="9659" y="449"/>
                    <a:pt x="9740" y="515"/>
                    <a:pt x="9618" y="548"/>
                  </a:cubicBezTo>
                  <a:cubicBezTo>
                    <a:pt x="9496" y="548"/>
                    <a:pt x="9333" y="581"/>
                    <a:pt x="9333" y="581"/>
                  </a:cubicBezTo>
                  <a:close/>
                  <a:moveTo>
                    <a:pt x="8844" y="1770"/>
                  </a:moveTo>
                  <a:cubicBezTo>
                    <a:pt x="8844" y="1770"/>
                    <a:pt x="9007" y="1770"/>
                    <a:pt x="9088" y="1737"/>
                  </a:cubicBezTo>
                  <a:cubicBezTo>
                    <a:pt x="9129" y="1737"/>
                    <a:pt x="9170" y="1605"/>
                    <a:pt x="9170" y="1572"/>
                  </a:cubicBezTo>
                  <a:cubicBezTo>
                    <a:pt x="9129" y="1506"/>
                    <a:pt x="8966" y="1473"/>
                    <a:pt x="9048" y="1473"/>
                  </a:cubicBezTo>
                  <a:cubicBezTo>
                    <a:pt x="9129" y="1473"/>
                    <a:pt x="9211" y="1440"/>
                    <a:pt x="9292" y="1341"/>
                  </a:cubicBezTo>
                  <a:cubicBezTo>
                    <a:pt x="9374" y="1242"/>
                    <a:pt x="9251" y="1176"/>
                    <a:pt x="9170" y="1044"/>
                  </a:cubicBezTo>
                  <a:cubicBezTo>
                    <a:pt x="9088" y="945"/>
                    <a:pt x="9007" y="780"/>
                    <a:pt x="8844" y="747"/>
                  </a:cubicBezTo>
                  <a:cubicBezTo>
                    <a:pt x="8681" y="681"/>
                    <a:pt x="8355" y="813"/>
                    <a:pt x="8273" y="879"/>
                  </a:cubicBezTo>
                  <a:cubicBezTo>
                    <a:pt x="8192" y="945"/>
                    <a:pt x="8110" y="1044"/>
                    <a:pt x="8029" y="1011"/>
                  </a:cubicBezTo>
                  <a:cubicBezTo>
                    <a:pt x="7947" y="978"/>
                    <a:pt x="7703" y="978"/>
                    <a:pt x="7662" y="1044"/>
                  </a:cubicBezTo>
                  <a:cubicBezTo>
                    <a:pt x="7621" y="1143"/>
                    <a:pt x="7825" y="1308"/>
                    <a:pt x="7866" y="1374"/>
                  </a:cubicBezTo>
                  <a:cubicBezTo>
                    <a:pt x="7866" y="1407"/>
                    <a:pt x="7743" y="1506"/>
                    <a:pt x="7662" y="1440"/>
                  </a:cubicBezTo>
                  <a:cubicBezTo>
                    <a:pt x="7580" y="1374"/>
                    <a:pt x="7458" y="1605"/>
                    <a:pt x="7295" y="1473"/>
                  </a:cubicBezTo>
                  <a:cubicBezTo>
                    <a:pt x="7132" y="1308"/>
                    <a:pt x="6888" y="1440"/>
                    <a:pt x="6888" y="1539"/>
                  </a:cubicBezTo>
                  <a:cubicBezTo>
                    <a:pt x="6847" y="1638"/>
                    <a:pt x="6847" y="2035"/>
                    <a:pt x="7051" y="2200"/>
                  </a:cubicBezTo>
                  <a:cubicBezTo>
                    <a:pt x="7254" y="2332"/>
                    <a:pt x="7214" y="2431"/>
                    <a:pt x="7336" y="2497"/>
                  </a:cubicBezTo>
                  <a:cubicBezTo>
                    <a:pt x="7458" y="2563"/>
                    <a:pt x="8232" y="2596"/>
                    <a:pt x="8314" y="2596"/>
                  </a:cubicBezTo>
                  <a:cubicBezTo>
                    <a:pt x="8436" y="2563"/>
                    <a:pt x="8192" y="2365"/>
                    <a:pt x="8232" y="2233"/>
                  </a:cubicBezTo>
                  <a:cubicBezTo>
                    <a:pt x="8232" y="2101"/>
                    <a:pt x="8395" y="2167"/>
                    <a:pt x="8477" y="2068"/>
                  </a:cubicBezTo>
                  <a:cubicBezTo>
                    <a:pt x="8558" y="1969"/>
                    <a:pt x="8844" y="1770"/>
                    <a:pt x="8844" y="1770"/>
                  </a:cubicBezTo>
                  <a:close/>
                  <a:moveTo>
                    <a:pt x="9048" y="2596"/>
                  </a:moveTo>
                  <a:cubicBezTo>
                    <a:pt x="9007" y="2695"/>
                    <a:pt x="8966" y="2893"/>
                    <a:pt x="9129" y="2926"/>
                  </a:cubicBezTo>
                  <a:cubicBezTo>
                    <a:pt x="9251" y="2959"/>
                    <a:pt x="9455" y="2761"/>
                    <a:pt x="9374" y="2662"/>
                  </a:cubicBezTo>
                  <a:cubicBezTo>
                    <a:pt x="9292" y="2530"/>
                    <a:pt x="9048" y="2596"/>
                    <a:pt x="9048" y="2596"/>
                  </a:cubicBezTo>
                  <a:close/>
                  <a:moveTo>
                    <a:pt x="9537" y="2959"/>
                  </a:moveTo>
                  <a:cubicBezTo>
                    <a:pt x="9537" y="2959"/>
                    <a:pt x="9659" y="3125"/>
                    <a:pt x="9577" y="3224"/>
                  </a:cubicBezTo>
                  <a:cubicBezTo>
                    <a:pt x="9496" y="3290"/>
                    <a:pt x="9577" y="3521"/>
                    <a:pt x="9659" y="3389"/>
                  </a:cubicBezTo>
                  <a:cubicBezTo>
                    <a:pt x="9740" y="3290"/>
                    <a:pt x="9944" y="3224"/>
                    <a:pt x="10026" y="3224"/>
                  </a:cubicBezTo>
                  <a:cubicBezTo>
                    <a:pt x="10107" y="3224"/>
                    <a:pt x="10678" y="2993"/>
                    <a:pt x="10637" y="2827"/>
                  </a:cubicBezTo>
                  <a:cubicBezTo>
                    <a:pt x="10637" y="2695"/>
                    <a:pt x="10515" y="2662"/>
                    <a:pt x="10189" y="2629"/>
                  </a:cubicBezTo>
                  <a:cubicBezTo>
                    <a:pt x="9903" y="2596"/>
                    <a:pt x="9740" y="2629"/>
                    <a:pt x="9618" y="2695"/>
                  </a:cubicBezTo>
                  <a:cubicBezTo>
                    <a:pt x="9537" y="2728"/>
                    <a:pt x="9537" y="2959"/>
                    <a:pt x="9537" y="2959"/>
                  </a:cubicBezTo>
                  <a:close/>
                  <a:moveTo>
                    <a:pt x="611" y="6262"/>
                  </a:moveTo>
                  <a:cubicBezTo>
                    <a:pt x="448" y="6295"/>
                    <a:pt x="326" y="6526"/>
                    <a:pt x="204" y="6559"/>
                  </a:cubicBezTo>
                  <a:cubicBezTo>
                    <a:pt x="41" y="6593"/>
                    <a:pt x="448" y="6725"/>
                    <a:pt x="652" y="6725"/>
                  </a:cubicBezTo>
                  <a:cubicBezTo>
                    <a:pt x="815" y="6725"/>
                    <a:pt x="937" y="6526"/>
                    <a:pt x="897" y="6394"/>
                  </a:cubicBezTo>
                  <a:cubicBezTo>
                    <a:pt x="856" y="6262"/>
                    <a:pt x="611" y="6262"/>
                    <a:pt x="611" y="6262"/>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90" name="Shape"/>
            <p:cNvSpPr/>
            <p:nvPr/>
          </p:nvSpPr>
          <p:spPr>
            <a:xfrm>
              <a:off x="1991656" y="2297981"/>
              <a:ext cx="1372969" cy="718616"/>
            </a:xfrm>
            <a:custGeom>
              <a:avLst/>
              <a:gdLst/>
              <a:ahLst/>
              <a:cxnLst>
                <a:cxn ang="0">
                  <a:pos x="wd2" y="hd2"/>
                </a:cxn>
                <a:cxn ang="5400000">
                  <a:pos x="wd2" y="hd2"/>
                </a:cxn>
                <a:cxn ang="10800000">
                  <a:pos x="wd2" y="hd2"/>
                </a:cxn>
                <a:cxn ang="16200000">
                  <a:pos x="wd2" y="hd2"/>
                </a:cxn>
              </a:cxnLst>
              <a:rect l="0" t="0" r="r" b="b"/>
              <a:pathLst>
                <a:path w="21600" h="21600" extrusionOk="0">
                  <a:moveTo>
                    <a:pt x="21600" y="3431"/>
                  </a:moveTo>
                  <a:lnTo>
                    <a:pt x="21237" y="3769"/>
                  </a:lnTo>
                  <a:lnTo>
                    <a:pt x="21105" y="4725"/>
                  </a:lnTo>
                  <a:lnTo>
                    <a:pt x="21534" y="5400"/>
                  </a:lnTo>
                  <a:lnTo>
                    <a:pt x="21039" y="6019"/>
                  </a:lnTo>
                  <a:lnTo>
                    <a:pt x="21468" y="6469"/>
                  </a:lnTo>
                  <a:lnTo>
                    <a:pt x="20906" y="6919"/>
                  </a:lnTo>
                  <a:lnTo>
                    <a:pt x="20411" y="7650"/>
                  </a:lnTo>
                  <a:lnTo>
                    <a:pt x="20081" y="7650"/>
                  </a:lnTo>
                  <a:lnTo>
                    <a:pt x="19949" y="8606"/>
                  </a:lnTo>
                  <a:lnTo>
                    <a:pt x="18694" y="8606"/>
                  </a:lnTo>
                  <a:lnTo>
                    <a:pt x="17604" y="9506"/>
                  </a:lnTo>
                  <a:lnTo>
                    <a:pt x="17538" y="10350"/>
                  </a:lnTo>
                  <a:lnTo>
                    <a:pt x="16580" y="10350"/>
                  </a:lnTo>
                  <a:lnTo>
                    <a:pt x="15457" y="12094"/>
                  </a:lnTo>
                  <a:lnTo>
                    <a:pt x="14994" y="12206"/>
                  </a:lnTo>
                  <a:lnTo>
                    <a:pt x="15127" y="11756"/>
                  </a:lnTo>
                  <a:lnTo>
                    <a:pt x="14730" y="11531"/>
                  </a:lnTo>
                  <a:lnTo>
                    <a:pt x="13673" y="13275"/>
                  </a:lnTo>
                  <a:lnTo>
                    <a:pt x="13739" y="14344"/>
                  </a:lnTo>
                  <a:lnTo>
                    <a:pt x="13211" y="14681"/>
                  </a:lnTo>
                  <a:lnTo>
                    <a:pt x="13211" y="15750"/>
                  </a:lnTo>
                  <a:lnTo>
                    <a:pt x="12517" y="16200"/>
                  </a:lnTo>
                  <a:lnTo>
                    <a:pt x="12319" y="17269"/>
                  </a:lnTo>
                  <a:lnTo>
                    <a:pt x="12385" y="18056"/>
                  </a:lnTo>
                  <a:lnTo>
                    <a:pt x="12319" y="18281"/>
                  </a:lnTo>
                  <a:lnTo>
                    <a:pt x="12154" y="19125"/>
                  </a:lnTo>
                  <a:lnTo>
                    <a:pt x="11560" y="20194"/>
                  </a:lnTo>
                  <a:lnTo>
                    <a:pt x="11626" y="20756"/>
                  </a:lnTo>
                  <a:lnTo>
                    <a:pt x="11394" y="20981"/>
                  </a:lnTo>
                  <a:lnTo>
                    <a:pt x="11130" y="21600"/>
                  </a:lnTo>
                  <a:lnTo>
                    <a:pt x="10305" y="21488"/>
                  </a:lnTo>
                  <a:lnTo>
                    <a:pt x="9083" y="20306"/>
                  </a:lnTo>
                  <a:lnTo>
                    <a:pt x="8521" y="19969"/>
                  </a:lnTo>
                  <a:lnTo>
                    <a:pt x="8191" y="20644"/>
                  </a:lnTo>
                  <a:lnTo>
                    <a:pt x="7960" y="20419"/>
                  </a:lnTo>
                  <a:lnTo>
                    <a:pt x="7695" y="20194"/>
                  </a:lnTo>
                  <a:lnTo>
                    <a:pt x="7497" y="20756"/>
                  </a:lnTo>
                  <a:lnTo>
                    <a:pt x="7002" y="20306"/>
                  </a:lnTo>
                  <a:lnTo>
                    <a:pt x="6672" y="20644"/>
                  </a:lnTo>
                  <a:lnTo>
                    <a:pt x="5978" y="19688"/>
                  </a:lnTo>
                  <a:lnTo>
                    <a:pt x="5615" y="19969"/>
                  </a:lnTo>
                  <a:lnTo>
                    <a:pt x="5284" y="19575"/>
                  </a:lnTo>
                  <a:lnTo>
                    <a:pt x="5350" y="18788"/>
                  </a:lnTo>
                  <a:lnTo>
                    <a:pt x="4954" y="18281"/>
                  </a:lnTo>
                  <a:lnTo>
                    <a:pt x="4723" y="18675"/>
                  </a:lnTo>
                  <a:lnTo>
                    <a:pt x="4591" y="18563"/>
                  </a:lnTo>
                  <a:lnTo>
                    <a:pt x="4459" y="18788"/>
                  </a:lnTo>
                  <a:lnTo>
                    <a:pt x="3897" y="18450"/>
                  </a:lnTo>
                  <a:lnTo>
                    <a:pt x="3699" y="19125"/>
                  </a:lnTo>
                  <a:lnTo>
                    <a:pt x="3897" y="19350"/>
                  </a:lnTo>
                  <a:lnTo>
                    <a:pt x="3897" y="19856"/>
                  </a:lnTo>
                  <a:lnTo>
                    <a:pt x="3765" y="20081"/>
                  </a:lnTo>
                  <a:lnTo>
                    <a:pt x="3138" y="20194"/>
                  </a:lnTo>
                  <a:lnTo>
                    <a:pt x="2939" y="20644"/>
                  </a:lnTo>
                  <a:lnTo>
                    <a:pt x="2675" y="20644"/>
                  </a:lnTo>
                  <a:lnTo>
                    <a:pt x="2378" y="19856"/>
                  </a:lnTo>
                  <a:lnTo>
                    <a:pt x="1982" y="20419"/>
                  </a:lnTo>
                  <a:lnTo>
                    <a:pt x="1783" y="20194"/>
                  </a:lnTo>
                  <a:lnTo>
                    <a:pt x="1288" y="19575"/>
                  </a:lnTo>
                  <a:lnTo>
                    <a:pt x="892" y="19856"/>
                  </a:lnTo>
                  <a:lnTo>
                    <a:pt x="826" y="20531"/>
                  </a:lnTo>
                  <a:lnTo>
                    <a:pt x="462" y="21094"/>
                  </a:lnTo>
                  <a:lnTo>
                    <a:pt x="264" y="20869"/>
                  </a:lnTo>
                  <a:lnTo>
                    <a:pt x="330" y="20419"/>
                  </a:lnTo>
                  <a:lnTo>
                    <a:pt x="330" y="19237"/>
                  </a:lnTo>
                  <a:lnTo>
                    <a:pt x="0" y="18788"/>
                  </a:lnTo>
                  <a:lnTo>
                    <a:pt x="66" y="18169"/>
                  </a:lnTo>
                  <a:lnTo>
                    <a:pt x="264" y="17606"/>
                  </a:lnTo>
                  <a:lnTo>
                    <a:pt x="396" y="16875"/>
                  </a:lnTo>
                  <a:lnTo>
                    <a:pt x="826" y="16875"/>
                  </a:lnTo>
                  <a:lnTo>
                    <a:pt x="892" y="15975"/>
                  </a:lnTo>
                  <a:lnTo>
                    <a:pt x="1156" y="15244"/>
                  </a:lnTo>
                  <a:lnTo>
                    <a:pt x="892" y="14906"/>
                  </a:lnTo>
                  <a:lnTo>
                    <a:pt x="1024" y="15019"/>
                  </a:lnTo>
                  <a:lnTo>
                    <a:pt x="1783" y="14569"/>
                  </a:lnTo>
                  <a:lnTo>
                    <a:pt x="2114" y="15019"/>
                  </a:lnTo>
                  <a:lnTo>
                    <a:pt x="2807" y="13725"/>
                  </a:lnTo>
                  <a:lnTo>
                    <a:pt x="2543" y="13275"/>
                  </a:lnTo>
                  <a:lnTo>
                    <a:pt x="4194" y="10800"/>
                  </a:lnTo>
                  <a:lnTo>
                    <a:pt x="3831" y="10013"/>
                  </a:lnTo>
                  <a:lnTo>
                    <a:pt x="3204" y="9844"/>
                  </a:lnTo>
                  <a:lnTo>
                    <a:pt x="2873" y="10238"/>
                  </a:lnTo>
                  <a:lnTo>
                    <a:pt x="2543" y="10800"/>
                  </a:lnTo>
                  <a:lnTo>
                    <a:pt x="1916" y="10463"/>
                  </a:lnTo>
                  <a:lnTo>
                    <a:pt x="1850" y="9731"/>
                  </a:lnTo>
                  <a:lnTo>
                    <a:pt x="2114" y="9169"/>
                  </a:lnTo>
                  <a:lnTo>
                    <a:pt x="2312" y="8325"/>
                  </a:lnTo>
                  <a:lnTo>
                    <a:pt x="2939" y="8213"/>
                  </a:lnTo>
                  <a:lnTo>
                    <a:pt x="2939" y="7538"/>
                  </a:lnTo>
                  <a:lnTo>
                    <a:pt x="2741" y="7031"/>
                  </a:lnTo>
                  <a:lnTo>
                    <a:pt x="2741" y="6581"/>
                  </a:lnTo>
                  <a:lnTo>
                    <a:pt x="3138" y="6131"/>
                  </a:lnTo>
                  <a:lnTo>
                    <a:pt x="3204" y="4838"/>
                  </a:lnTo>
                  <a:lnTo>
                    <a:pt x="2807" y="4219"/>
                  </a:lnTo>
                  <a:lnTo>
                    <a:pt x="2741" y="3094"/>
                  </a:lnTo>
                  <a:lnTo>
                    <a:pt x="2939" y="3094"/>
                  </a:lnTo>
                  <a:lnTo>
                    <a:pt x="3435" y="3431"/>
                  </a:lnTo>
                  <a:lnTo>
                    <a:pt x="4029" y="4106"/>
                  </a:lnTo>
                  <a:lnTo>
                    <a:pt x="4723" y="4725"/>
                  </a:lnTo>
                  <a:lnTo>
                    <a:pt x="5020" y="5738"/>
                  </a:lnTo>
                  <a:lnTo>
                    <a:pt x="5714" y="5288"/>
                  </a:lnTo>
                  <a:lnTo>
                    <a:pt x="6672" y="6244"/>
                  </a:lnTo>
                  <a:lnTo>
                    <a:pt x="7134" y="5288"/>
                  </a:lnTo>
                  <a:lnTo>
                    <a:pt x="6870" y="4500"/>
                  </a:lnTo>
                  <a:lnTo>
                    <a:pt x="7002" y="3656"/>
                  </a:lnTo>
                  <a:lnTo>
                    <a:pt x="6672" y="2588"/>
                  </a:lnTo>
                  <a:lnTo>
                    <a:pt x="7068" y="1406"/>
                  </a:lnTo>
                  <a:lnTo>
                    <a:pt x="7497" y="394"/>
                  </a:lnTo>
                  <a:lnTo>
                    <a:pt x="9974" y="506"/>
                  </a:lnTo>
                  <a:lnTo>
                    <a:pt x="10172" y="0"/>
                  </a:lnTo>
                  <a:lnTo>
                    <a:pt x="11064" y="112"/>
                  </a:lnTo>
                  <a:lnTo>
                    <a:pt x="11494" y="956"/>
                  </a:lnTo>
                  <a:lnTo>
                    <a:pt x="12022" y="1181"/>
                  </a:lnTo>
                  <a:lnTo>
                    <a:pt x="13046" y="2475"/>
                  </a:lnTo>
                  <a:lnTo>
                    <a:pt x="13607" y="2812"/>
                  </a:lnTo>
                  <a:lnTo>
                    <a:pt x="14037" y="3656"/>
                  </a:lnTo>
                  <a:lnTo>
                    <a:pt x="14928" y="3881"/>
                  </a:lnTo>
                  <a:lnTo>
                    <a:pt x="16514" y="5738"/>
                  </a:lnTo>
                  <a:lnTo>
                    <a:pt x="17108" y="5738"/>
                  </a:lnTo>
                  <a:lnTo>
                    <a:pt x="17406" y="6131"/>
                  </a:lnTo>
                  <a:lnTo>
                    <a:pt x="18495" y="5625"/>
                  </a:lnTo>
                  <a:lnTo>
                    <a:pt x="19123" y="4331"/>
                  </a:lnTo>
                  <a:lnTo>
                    <a:pt x="19817" y="4613"/>
                  </a:lnTo>
                  <a:lnTo>
                    <a:pt x="20015" y="3769"/>
                  </a:lnTo>
                  <a:lnTo>
                    <a:pt x="20510" y="3656"/>
                  </a:lnTo>
                  <a:lnTo>
                    <a:pt x="21039" y="2925"/>
                  </a:lnTo>
                  <a:lnTo>
                    <a:pt x="21600" y="3431"/>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91" name="Shape"/>
            <p:cNvSpPr/>
            <p:nvPr/>
          </p:nvSpPr>
          <p:spPr>
            <a:xfrm>
              <a:off x="1212802" y="1671066"/>
              <a:ext cx="670720" cy="713002"/>
            </a:xfrm>
            <a:custGeom>
              <a:avLst/>
              <a:gdLst/>
              <a:ahLst/>
              <a:cxnLst>
                <a:cxn ang="0">
                  <a:pos x="wd2" y="hd2"/>
                </a:cxn>
                <a:cxn ang="5400000">
                  <a:pos x="wd2" y="hd2"/>
                </a:cxn>
                <a:cxn ang="10800000">
                  <a:pos x="wd2" y="hd2"/>
                </a:cxn>
                <a:cxn ang="16200000">
                  <a:pos x="wd2" y="hd2"/>
                </a:cxn>
              </a:cxnLst>
              <a:rect l="0" t="0" r="r" b="b"/>
              <a:pathLst>
                <a:path w="21364" h="21600" extrusionOk="0">
                  <a:moveTo>
                    <a:pt x="0" y="11567"/>
                  </a:moveTo>
                  <a:cubicBezTo>
                    <a:pt x="4459" y="11567"/>
                    <a:pt x="4459" y="11567"/>
                    <a:pt x="4459" y="11567"/>
                  </a:cubicBezTo>
                  <a:cubicBezTo>
                    <a:pt x="5992" y="11567"/>
                    <a:pt x="6550" y="11213"/>
                    <a:pt x="7665" y="11095"/>
                  </a:cubicBezTo>
                  <a:cubicBezTo>
                    <a:pt x="8640" y="10977"/>
                    <a:pt x="8222" y="10269"/>
                    <a:pt x="8361" y="9561"/>
                  </a:cubicBezTo>
                  <a:cubicBezTo>
                    <a:pt x="8361" y="8852"/>
                    <a:pt x="8501" y="7672"/>
                    <a:pt x="8501" y="7318"/>
                  </a:cubicBezTo>
                  <a:cubicBezTo>
                    <a:pt x="8501" y="6964"/>
                    <a:pt x="9058" y="6964"/>
                    <a:pt x="9894" y="6964"/>
                  </a:cubicBezTo>
                  <a:cubicBezTo>
                    <a:pt x="10730" y="6964"/>
                    <a:pt x="10730" y="6610"/>
                    <a:pt x="10730" y="5784"/>
                  </a:cubicBezTo>
                  <a:cubicBezTo>
                    <a:pt x="10730" y="4957"/>
                    <a:pt x="10730" y="4839"/>
                    <a:pt x="11288" y="4839"/>
                  </a:cubicBezTo>
                  <a:cubicBezTo>
                    <a:pt x="11985" y="4957"/>
                    <a:pt x="11706" y="4721"/>
                    <a:pt x="11566" y="4249"/>
                  </a:cubicBezTo>
                  <a:cubicBezTo>
                    <a:pt x="11566" y="3895"/>
                    <a:pt x="12403" y="3895"/>
                    <a:pt x="12681" y="3541"/>
                  </a:cubicBezTo>
                  <a:cubicBezTo>
                    <a:pt x="12960" y="3305"/>
                    <a:pt x="13657" y="2715"/>
                    <a:pt x="14075" y="2479"/>
                  </a:cubicBezTo>
                  <a:cubicBezTo>
                    <a:pt x="14632" y="2243"/>
                    <a:pt x="14772" y="2715"/>
                    <a:pt x="15050" y="2597"/>
                  </a:cubicBezTo>
                  <a:cubicBezTo>
                    <a:pt x="15190" y="2479"/>
                    <a:pt x="16026" y="1062"/>
                    <a:pt x="16723" y="0"/>
                  </a:cubicBezTo>
                  <a:cubicBezTo>
                    <a:pt x="18813" y="1416"/>
                    <a:pt x="18813" y="1416"/>
                    <a:pt x="18813" y="1416"/>
                  </a:cubicBezTo>
                  <a:cubicBezTo>
                    <a:pt x="18534" y="2715"/>
                    <a:pt x="18534" y="2715"/>
                    <a:pt x="18534" y="2715"/>
                  </a:cubicBezTo>
                  <a:cubicBezTo>
                    <a:pt x="19092" y="3305"/>
                    <a:pt x="19092" y="3305"/>
                    <a:pt x="19092" y="3305"/>
                  </a:cubicBezTo>
                  <a:cubicBezTo>
                    <a:pt x="21182" y="3895"/>
                    <a:pt x="21182" y="3895"/>
                    <a:pt x="21182" y="3895"/>
                  </a:cubicBezTo>
                  <a:cubicBezTo>
                    <a:pt x="20903" y="4367"/>
                    <a:pt x="20625" y="4131"/>
                    <a:pt x="21043" y="5075"/>
                  </a:cubicBezTo>
                  <a:cubicBezTo>
                    <a:pt x="21600" y="6256"/>
                    <a:pt x="21321" y="6610"/>
                    <a:pt x="21043" y="6846"/>
                  </a:cubicBezTo>
                  <a:cubicBezTo>
                    <a:pt x="20764" y="7082"/>
                    <a:pt x="19928" y="7672"/>
                    <a:pt x="19510" y="7672"/>
                  </a:cubicBezTo>
                  <a:cubicBezTo>
                    <a:pt x="19092" y="7790"/>
                    <a:pt x="18534" y="7790"/>
                    <a:pt x="18534" y="8262"/>
                  </a:cubicBezTo>
                  <a:cubicBezTo>
                    <a:pt x="18534" y="8852"/>
                    <a:pt x="18116" y="9797"/>
                    <a:pt x="17559" y="10033"/>
                  </a:cubicBezTo>
                  <a:cubicBezTo>
                    <a:pt x="16862" y="10269"/>
                    <a:pt x="17001" y="10741"/>
                    <a:pt x="16862" y="10977"/>
                  </a:cubicBezTo>
                  <a:cubicBezTo>
                    <a:pt x="16723" y="11213"/>
                    <a:pt x="17559" y="11567"/>
                    <a:pt x="17559" y="12157"/>
                  </a:cubicBezTo>
                  <a:cubicBezTo>
                    <a:pt x="17559" y="12630"/>
                    <a:pt x="17280" y="12866"/>
                    <a:pt x="17419" y="13338"/>
                  </a:cubicBezTo>
                  <a:cubicBezTo>
                    <a:pt x="17419" y="13574"/>
                    <a:pt x="17419" y="13574"/>
                    <a:pt x="17559" y="13692"/>
                  </a:cubicBezTo>
                  <a:cubicBezTo>
                    <a:pt x="16444" y="14636"/>
                    <a:pt x="16444" y="14636"/>
                    <a:pt x="16444" y="14636"/>
                  </a:cubicBezTo>
                  <a:cubicBezTo>
                    <a:pt x="15190" y="14164"/>
                    <a:pt x="15190" y="14164"/>
                    <a:pt x="15190" y="14164"/>
                  </a:cubicBezTo>
                  <a:cubicBezTo>
                    <a:pt x="15329" y="15344"/>
                    <a:pt x="15329" y="15344"/>
                    <a:pt x="15329" y="15344"/>
                  </a:cubicBezTo>
                  <a:cubicBezTo>
                    <a:pt x="14075" y="16170"/>
                    <a:pt x="14075" y="16170"/>
                    <a:pt x="14075" y="16170"/>
                  </a:cubicBezTo>
                  <a:cubicBezTo>
                    <a:pt x="14214" y="17351"/>
                    <a:pt x="14214" y="17351"/>
                    <a:pt x="14214" y="17351"/>
                  </a:cubicBezTo>
                  <a:cubicBezTo>
                    <a:pt x="15050" y="17941"/>
                    <a:pt x="15050" y="17941"/>
                    <a:pt x="15050" y="17941"/>
                  </a:cubicBezTo>
                  <a:cubicBezTo>
                    <a:pt x="14632" y="18531"/>
                    <a:pt x="14632" y="18531"/>
                    <a:pt x="14632" y="18531"/>
                  </a:cubicBezTo>
                  <a:cubicBezTo>
                    <a:pt x="13657" y="19003"/>
                    <a:pt x="13657" y="19003"/>
                    <a:pt x="13657" y="19003"/>
                  </a:cubicBezTo>
                  <a:cubicBezTo>
                    <a:pt x="13796" y="20066"/>
                    <a:pt x="13796" y="20066"/>
                    <a:pt x="13796" y="20066"/>
                  </a:cubicBezTo>
                  <a:cubicBezTo>
                    <a:pt x="11985" y="21128"/>
                    <a:pt x="11985" y="21128"/>
                    <a:pt x="11985" y="21128"/>
                  </a:cubicBezTo>
                  <a:cubicBezTo>
                    <a:pt x="11427" y="20184"/>
                    <a:pt x="11427" y="20184"/>
                    <a:pt x="11427" y="20184"/>
                  </a:cubicBezTo>
                  <a:cubicBezTo>
                    <a:pt x="10312" y="20066"/>
                    <a:pt x="10312" y="20066"/>
                    <a:pt x="10312" y="20066"/>
                  </a:cubicBezTo>
                  <a:cubicBezTo>
                    <a:pt x="9615" y="20184"/>
                    <a:pt x="9615" y="20184"/>
                    <a:pt x="9615" y="20184"/>
                  </a:cubicBezTo>
                  <a:cubicBezTo>
                    <a:pt x="9058" y="19711"/>
                    <a:pt x="9058" y="19711"/>
                    <a:pt x="9058" y="19711"/>
                  </a:cubicBezTo>
                  <a:cubicBezTo>
                    <a:pt x="7804" y="19948"/>
                    <a:pt x="7804" y="19948"/>
                    <a:pt x="7804" y="19948"/>
                  </a:cubicBezTo>
                  <a:cubicBezTo>
                    <a:pt x="6968" y="20420"/>
                    <a:pt x="6968" y="20420"/>
                    <a:pt x="6968" y="20420"/>
                  </a:cubicBezTo>
                  <a:cubicBezTo>
                    <a:pt x="6271" y="20184"/>
                    <a:pt x="6271" y="20184"/>
                    <a:pt x="6271" y="20184"/>
                  </a:cubicBezTo>
                  <a:cubicBezTo>
                    <a:pt x="5714" y="21010"/>
                    <a:pt x="5714" y="21010"/>
                    <a:pt x="5714" y="21010"/>
                  </a:cubicBezTo>
                  <a:cubicBezTo>
                    <a:pt x="4459" y="21600"/>
                    <a:pt x="4459" y="21600"/>
                    <a:pt x="4459" y="21600"/>
                  </a:cubicBezTo>
                  <a:cubicBezTo>
                    <a:pt x="3345" y="18885"/>
                    <a:pt x="3345" y="18885"/>
                    <a:pt x="3345" y="18885"/>
                  </a:cubicBezTo>
                  <a:cubicBezTo>
                    <a:pt x="2090" y="18413"/>
                    <a:pt x="2090" y="18413"/>
                    <a:pt x="2090" y="18413"/>
                  </a:cubicBezTo>
                  <a:cubicBezTo>
                    <a:pt x="0" y="13102"/>
                    <a:pt x="0" y="13102"/>
                    <a:pt x="0" y="13102"/>
                  </a:cubicBezTo>
                  <a:lnTo>
                    <a:pt x="0" y="11567"/>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92" name="Shape"/>
            <p:cNvSpPr/>
            <p:nvPr/>
          </p:nvSpPr>
          <p:spPr>
            <a:xfrm>
              <a:off x="232411" y="4017786"/>
              <a:ext cx="186845" cy="144099"/>
            </a:xfrm>
            <a:custGeom>
              <a:avLst/>
              <a:gdLst/>
              <a:ahLst/>
              <a:cxnLst>
                <a:cxn ang="0">
                  <a:pos x="wd2" y="hd2"/>
                </a:cxn>
                <a:cxn ang="5400000">
                  <a:pos x="wd2" y="hd2"/>
                </a:cxn>
                <a:cxn ang="10800000">
                  <a:pos x="wd2" y="hd2"/>
                </a:cxn>
                <a:cxn ang="16200000">
                  <a:pos x="wd2" y="hd2"/>
                </a:cxn>
              </a:cxnLst>
              <a:rect l="0" t="0" r="r" b="b"/>
              <a:pathLst>
                <a:path w="21600" h="21600" extrusionOk="0">
                  <a:moveTo>
                    <a:pt x="17079" y="1168"/>
                  </a:moveTo>
                  <a:cubicBezTo>
                    <a:pt x="18084" y="1751"/>
                    <a:pt x="18084" y="1751"/>
                    <a:pt x="18084" y="1751"/>
                  </a:cubicBezTo>
                  <a:cubicBezTo>
                    <a:pt x="18586" y="3503"/>
                    <a:pt x="18586" y="3503"/>
                    <a:pt x="18586" y="3503"/>
                  </a:cubicBezTo>
                  <a:cubicBezTo>
                    <a:pt x="19591" y="6422"/>
                    <a:pt x="19591" y="6422"/>
                    <a:pt x="19591" y="6422"/>
                  </a:cubicBezTo>
                  <a:cubicBezTo>
                    <a:pt x="21600" y="9924"/>
                    <a:pt x="21600" y="9924"/>
                    <a:pt x="21600" y="9924"/>
                  </a:cubicBezTo>
                  <a:cubicBezTo>
                    <a:pt x="21600" y="9924"/>
                    <a:pt x="18586" y="10508"/>
                    <a:pt x="18586" y="11092"/>
                  </a:cubicBezTo>
                  <a:cubicBezTo>
                    <a:pt x="18084" y="11676"/>
                    <a:pt x="18586" y="12843"/>
                    <a:pt x="18586" y="12843"/>
                  </a:cubicBezTo>
                  <a:cubicBezTo>
                    <a:pt x="18586" y="12843"/>
                    <a:pt x="20093" y="15178"/>
                    <a:pt x="20093" y="15178"/>
                  </a:cubicBezTo>
                  <a:cubicBezTo>
                    <a:pt x="19591" y="17514"/>
                    <a:pt x="19591" y="17514"/>
                    <a:pt x="19591" y="17514"/>
                  </a:cubicBezTo>
                  <a:cubicBezTo>
                    <a:pt x="19088" y="18681"/>
                    <a:pt x="19088" y="18681"/>
                    <a:pt x="19088" y="18681"/>
                  </a:cubicBezTo>
                  <a:cubicBezTo>
                    <a:pt x="18586" y="18681"/>
                    <a:pt x="18586" y="18681"/>
                    <a:pt x="18586" y="18681"/>
                  </a:cubicBezTo>
                  <a:cubicBezTo>
                    <a:pt x="14567" y="20432"/>
                    <a:pt x="14567" y="20432"/>
                    <a:pt x="14567" y="20432"/>
                  </a:cubicBezTo>
                  <a:cubicBezTo>
                    <a:pt x="14567" y="20432"/>
                    <a:pt x="13563" y="21016"/>
                    <a:pt x="12056" y="21600"/>
                  </a:cubicBezTo>
                  <a:cubicBezTo>
                    <a:pt x="12056" y="21600"/>
                    <a:pt x="12056" y="21600"/>
                    <a:pt x="12056" y="21600"/>
                  </a:cubicBezTo>
                  <a:cubicBezTo>
                    <a:pt x="10549" y="19849"/>
                    <a:pt x="8540" y="19849"/>
                    <a:pt x="7033" y="18097"/>
                  </a:cubicBezTo>
                  <a:cubicBezTo>
                    <a:pt x="5526" y="16346"/>
                    <a:pt x="3516" y="12843"/>
                    <a:pt x="2512" y="8757"/>
                  </a:cubicBezTo>
                  <a:cubicBezTo>
                    <a:pt x="2009" y="7005"/>
                    <a:pt x="1005" y="5838"/>
                    <a:pt x="0" y="4670"/>
                  </a:cubicBezTo>
                  <a:cubicBezTo>
                    <a:pt x="502" y="4670"/>
                    <a:pt x="502" y="4086"/>
                    <a:pt x="1005" y="4086"/>
                  </a:cubicBezTo>
                  <a:cubicBezTo>
                    <a:pt x="1507" y="2919"/>
                    <a:pt x="3516" y="2335"/>
                    <a:pt x="4019" y="2335"/>
                  </a:cubicBezTo>
                  <a:cubicBezTo>
                    <a:pt x="4521" y="1751"/>
                    <a:pt x="6530" y="584"/>
                    <a:pt x="7535" y="0"/>
                  </a:cubicBezTo>
                  <a:cubicBezTo>
                    <a:pt x="8540" y="0"/>
                    <a:pt x="9544" y="2919"/>
                    <a:pt x="10047" y="3503"/>
                  </a:cubicBezTo>
                  <a:cubicBezTo>
                    <a:pt x="10549" y="4670"/>
                    <a:pt x="13060" y="4670"/>
                    <a:pt x="14065" y="4670"/>
                  </a:cubicBezTo>
                  <a:cubicBezTo>
                    <a:pt x="14567" y="4670"/>
                    <a:pt x="16074" y="3503"/>
                    <a:pt x="16577" y="1751"/>
                  </a:cubicBezTo>
                  <a:cubicBezTo>
                    <a:pt x="17079" y="1751"/>
                    <a:pt x="17079" y="1168"/>
                    <a:pt x="17079" y="1168"/>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93" name="Shape"/>
            <p:cNvSpPr/>
            <p:nvPr/>
          </p:nvSpPr>
          <p:spPr>
            <a:xfrm>
              <a:off x="337378" y="4143170"/>
              <a:ext cx="186845" cy="117900"/>
            </a:xfrm>
            <a:custGeom>
              <a:avLst/>
              <a:gdLst/>
              <a:ahLst/>
              <a:cxnLst>
                <a:cxn ang="0">
                  <a:pos x="wd2" y="hd2"/>
                </a:cxn>
                <a:cxn ang="5400000">
                  <a:pos x="wd2" y="hd2"/>
                </a:cxn>
                <a:cxn ang="10800000">
                  <a:pos x="wd2" y="hd2"/>
                </a:cxn>
                <a:cxn ang="16200000">
                  <a:pos x="wd2" y="hd2"/>
                </a:cxn>
              </a:cxnLst>
              <a:rect l="0" t="0" r="r" b="b"/>
              <a:pathLst>
                <a:path w="21600" h="21600" extrusionOk="0">
                  <a:moveTo>
                    <a:pt x="0" y="3600"/>
                  </a:moveTo>
                  <a:cubicBezTo>
                    <a:pt x="1507" y="2880"/>
                    <a:pt x="2512" y="2160"/>
                    <a:pt x="2512" y="2160"/>
                  </a:cubicBezTo>
                  <a:cubicBezTo>
                    <a:pt x="6530" y="0"/>
                    <a:pt x="6530" y="0"/>
                    <a:pt x="6530" y="0"/>
                  </a:cubicBezTo>
                  <a:cubicBezTo>
                    <a:pt x="8037" y="0"/>
                    <a:pt x="8037" y="0"/>
                    <a:pt x="8037" y="0"/>
                  </a:cubicBezTo>
                  <a:cubicBezTo>
                    <a:pt x="11051" y="720"/>
                    <a:pt x="11051" y="720"/>
                    <a:pt x="11051" y="720"/>
                  </a:cubicBezTo>
                  <a:cubicBezTo>
                    <a:pt x="13060" y="2160"/>
                    <a:pt x="13060" y="2160"/>
                    <a:pt x="13060" y="2160"/>
                  </a:cubicBezTo>
                  <a:cubicBezTo>
                    <a:pt x="16074" y="8640"/>
                    <a:pt x="16074" y="8640"/>
                    <a:pt x="16074" y="8640"/>
                  </a:cubicBezTo>
                  <a:cubicBezTo>
                    <a:pt x="18586" y="7920"/>
                    <a:pt x="18586" y="7920"/>
                    <a:pt x="18586" y="7920"/>
                  </a:cubicBezTo>
                  <a:cubicBezTo>
                    <a:pt x="21600" y="10800"/>
                    <a:pt x="21600" y="10800"/>
                    <a:pt x="21600" y="10800"/>
                  </a:cubicBezTo>
                  <a:cubicBezTo>
                    <a:pt x="21600" y="13680"/>
                    <a:pt x="21600" y="13680"/>
                    <a:pt x="21600" y="13680"/>
                  </a:cubicBezTo>
                  <a:cubicBezTo>
                    <a:pt x="21600" y="14400"/>
                    <a:pt x="21600" y="14400"/>
                    <a:pt x="21600" y="14400"/>
                  </a:cubicBezTo>
                  <a:cubicBezTo>
                    <a:pt x="21098" y="14400"/>
                    <a:pt x="21098" y="14400"/>
                    <a:pt x="21098" y="14400"/>
                  </a:cubicBezTo>
                  <a:cubicBezTo>
                    <a:pt x="19088" y="15120"/>
                    <a:pt x="19088" y="15120"/>
                    <a:pt x="19088" y="15120"/>
                  </a:cubicBezTo>
                  <a:cubicBezTo>
                    <a:pt x="19088" y="19440"/>
                    <a:pt x="19088" y="19440"/>
                    <a:pt x="19088" y="19440"/>
                  </a:cubicBezTo>
                  <a:cubicBezTo>
                    <a:pt x="17581" y="19440"/>
                    <a:pt x="17581" y="19440"/>
                    <a:pt x="17581" y="19440"/>
                  </a:cubicBezTo>
                  <a:cubicBezTo>
                    <a:pt x="14567" y="21600"/>
                    <a:pt x="14567" y="21600"/>
                    <a:pt x="14567" y="21600"/>
                  </a:cubicBezTo>
                  <a:cubicBezTo>
                    <a:pt x="13060" y="20160"/>
                    <a:pt x="13060" y="20160"/>
                    <a:pt x="13060" y="20160"/>
                  </a:cubicBezTo>
                  <a:cubicBezTo>
                    <a:pt x="10047" y="19440"/>
                    <a:pt x="10047" y="19440"/>
                    <a:pt x="10047" y="19440"/>
                  </a:cubicBezTo>
                  <a:cubicBezTo>
                    <a:pt x="6028" y="20880"/>
                    <a:pt x="6028" y="20880"/>
                    <a:pt x="6028" y="20880"/>
                  </a:cubicBezTo>
                  <a:cubicBezTo>
                    <a:pt x="6028" y="20160"/>
                    <a:pt x="5526" y="19440"/>
                    <a:pt x="5526" y="18720"/>
                  </a:cubicBezTo>
                  <a:cubicBezTo>
                    <a:pt x="4019" y="16560"/>
                    <a:pt x="4019" y="15840"/>
                    <a:pt x="5023" y="12960"/>
                  </a:cubicBezTo>
                  <a:cubicBezTo>
                    <a:pt x="5526" y="9360"/>
                    <a:pt x="1005" y="6480"/>
                    <a:pt x="0" y="3600"/>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94" name="Shape"/>
            <p:cNvSpPr/>
            <p:nvPr/>
          </p:nvSpPr>
          <p:spPr>
            <a:xfrm>
              <a:off x="389862" y="4221767"/>
              <a:ext cx="161653" cy="116030"/>
            </a:xfrm>
            <a:custGeom>
              <a:avLst/>
              <a:gdLst/>
              <a:ahLst/>
              <a:cxnLst>
                <a:cxn ang="0">
                  <a:pos x="wd2" y="hd2"/>
                </a:cxn>
                <a:cxn ang="5400000">
                  <a:pos x="wd2" y="hd2"/>
                </a:cxn>
                <a:cxn ang="10800000">
                  <a:pos x="wd2" y="hd2"/>
                </a:cxn>
                <a:cxn ang="16200000">
                  <a:pos x="wd2" y="hd2"/>
                </a:cxn>
              </a:cxnLst>
              <a:rect l="0" t="0" r="r" b="b"/>
              <a:pathLst>
                <a:path w="21600" h="21600" extrusionOk="0">
                  <a:moveTo>
                    <a:pt x="0" y="6480"/>
                  </a:moveTo>
                  <a:cubicBezTo>
                    <a:pt x="4670" y="5040"/>
                    <a:pt x="4670" y="5040"/>
                    <a:pt x="4670" y="5040"/>
                  </a:cubicBezTo>
                  <a:cubicBezTo>
                    <a:pt x="8173" y="5760"/>
                    <a:pt x="8173" y="5760"/>
                    <a:pt x="8173" y="5760"/>
                  </a:cubicBezTo>
                  <a:cubicBezTo>
                    <a:pt x="9924" y="7200"/>
                    <a:pt x="9924" y="7200"/>
                    <a:pt x="9924" y="7200"/>
                  </a:cubicBezTo>
                  <a:cubicBezTo>
                    <a:pt x="13427" y="5040"/>
                    <a:pt x="13427" y="5040"/>
                    <a:pt x="13427" y="5040"/>
                  </a:cubicBezTo>
                  <a:cubicBezTo>
                    <a:pt x="15178" y="5040"/>
                    <a:pt x="15178" y="5040"/>
                    <a:pt x="15178" y="5040"/>
                  </a:cubicBezTo>
                  <a:cubicBezTo>
                    <a:pt x="15178" y="720"/>
                    <a:pt x="15178" y="720"/>
                    <a:pt x="15178" y="720"/>
                  </a:cubicBezTo>
                  <a:cubicBezTo>
                    <a:pt x="17514" y="0"/>
                    <a:pt x="17514" y="0"/>
                    <a:pt x="17514" y="0"/>
                  </a:cubicBezTo>
                  <a:cubicBezTo>
                    <a:pt x="19849" y="1440"/>
                    <a:pt x="19849" y="1440"/>
                    <a:pt x="19849" y="1440"/>
                  </a:cubicBezTo>
                  <a:cubicBezTo>
                    <a:pt x="21600" y="3600"/>
                    <a:pt x="21600" y="3600"/>
                    <a:pt x="21600" y="3600"/>
                  </a:cubicBezTo>
                  <a:cubicBezTo>
                    <a:pt x="21600" y="7920"/>
                    <a:pt x="21600" y="7920"/>
                    <a:pt x="21600" y="7920"/>
                  </a:cubicBezTo>
                  <a:cubicBezTo>
                    <a:pt x="20432" y="7920"/>
                    <a:pt x="18681" y="7920"/>
                    <a:pt x="18681" y="8640"/>
                  </a:cubicBezTo>
                  <a:cubicBezTo>
                    <a:pt x="18681" y="8640"/>
                    <a:pt x="18681" y="9360"/>
                    <a:pt x="18681" y="9360"/>
                  </a:cubicBezTo>
                  <a:cubicBezTo>
                    <a:pt x="15762" y="7920"/>
                    <a:pt x="15762" y="7920"/>
                    <a:pt x="15762" y="7920"/>
                  </a:cubicBezTo>
                  <a:cubicBezTo>
                    <a:pt x="15762" y="7920"/>
                    <a:pt x="14595" y="11520"/>
                    <a:pt x="14595" y="12240"/>
                  </a:cubicBezTo>
                  <a:cubicBezTo>
                    <a:pt x="14595" y="12960"/>
                    <a:pt x="14595" y="17280"/>
                    <a:pt x="14595" y="17280"/>
                  </a:cubicBezTo>
                  <a:cubicBezTo>
                    <a:pt x="14595" y="17280"/>
                    <a:pt x="14011" y="20160"/>
                    <a:pt x="13427" y="20160"/>
                  </a:cubicBezTo>
                  <a:cubicBezTo>
                    <a:pt x="13427" y="20160"/>
                    <a:pt x="12259" y="20880"/>
                    <a:pt x="11676" y="21600"/>
                  </a:cubicBezTo>
                  <a:cubicBezTo>
                    <a:pt x="10508" y="20160"/>
                    <a:pt x="9341" y="19440"/>
                    <a:pt x="8757" y="18720"/>
                  </a:cubicBezTo>
                  <a:cubicBezTo>
                    <a:pt x="7005" y="17280"/>
                    <a:pt x="2919" y="18000"/>
                    <a:pt x="1751" y="15840"/>
                  </a:cubicBezTo>
                  <a:cubicBezTo>
                    <a:pt x="1168" y="13680"/>
                    <a:pt x="1751" y="12960"/>
                    <a:pt x="2335" y="10800"/>
                  </a:cubicBezTo>
                  <a:cubicBezTo>
                    <a:pt x="2335" y="9360"/>
                    <a:pt x="1168" y="7920"/>
                    <a:pt x="0" y="6480"/>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95" name="Shape"/>
            <p:cNvSpPr/>
            <p:nvPr/>
          </p:nvSpPr>
          <p:spPr>
            <a:xfrm>
              <a:off x="475934" y="4264809"/>
              <a:ext cx="83977" cy="119773"/>
            </a:xfrm>
            <a:custGeom>
              <a:avLst/>
              <a:gdLst/>
              <a:ahLst/>
              <a:cxnLst>
                <a:cxn ang="0">
                  <a:pos x="wd2" y="hd2"/>
                </a:cxn>
                <a:cxn ang="5400000">
                  <a:pos x="wd2" y="hd2"/>
                </a:cxn>
                <a:cxn ang="10800000">
                  <a:pos x="wd2" y="hd2"/>
                </a:cxn>
                <a:cxn ang="16200000">
                  <a:pos x="wd2" y="hd2"/>
                </a:cxn>
              </a:cxnLst>
              <a:rect l="0" t="0" r="r" b="b"/>
              <a:pathLst>
                <a:path w="21600" h="21600" extrusionOk="0">
                  <a:moveTo>
                    <a:pt x="13642" y="1394"/>
                  </a:moveTo>
                  <a:cubicBezTo>
                    <a:pt x="7958" y="0"/>
                    <a:pt x="7958" y="0"/>
                    <a:pt x="7958" y="0"/>
                  </a:cubicBezTo>
                  <a:cubicBezTo>
                    <a:pt x="7958" y="0"/>
                    <a:pt x="5684" y="3484"/>
                    <a:pt x="5684" y="4181"/>
                  </a:cubicBezTo>
                  <a:cubicBezTo>
                    <a:pt x="5684" y="4877"/>
                    <a:pt x="5684" y="9058"/>
                    <a:pt x="5684" y="9058"/>
                  </a:cubicBezTo>
                  <a:cubicBezTo>
                    <a:pt x="5684" y="9058"/>
                    <a:pt x="4547" y="11845"/>
                    <a:pt x="3411" y="11845"/>
                  </a:cubicBezTo>
                  <a:cubicBezTo>
                    <a:pt x="3411" y="11845"/>
                    <a:pt x="1137" y="12542"/>
                    <a:pt x="0" y="13239"/>
                  </a:cubicBezTo>
                  <a:cubicBezTo>
                    <a:pt x="0" y="13239"/>
                    <a:pt x="1137" y="13935"/>
                    <a:pt x="1137" y="13935"/>
                  </a:cubicBezTo>
                  <a:cubicBezTo>
                    <a:pt x="2274" y="15329"/>
                    <a:pt x="4547" y="18116"/>
                    <a:pt x="5684" y="21600"/>
                  </a:cubicBezTo>
                  <a:cubicBezTo>
                    <a:pt x="10232" y="20206"/>
                    <a:pt x="14779" y="18116"/>
                    <a:pt x="15916" y="16723"/>
                  </a:cubicBezTo>
                  <a:cubicBezTo>
                    <a:pt x="17053" y="13239"/>
                    <a:pt x="21600" y="6968"/>
                    <a:pt x="21600" y="6968"/>
                  </a:cubicBezTo>
                  <a:cubicBezTo>
                    <a:pt x="21600" y="6968"/>
                    <a:pt x="14779" y="2787"/>
                    <a:pt x="13642" y="1394"/>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96" name="Shape"/>
            <p:cNvSpPr/>
            <p:nvPr/>
          </p:nvSpPr>
          <p:spPr>
            <a:xfrm>
              <a:off x="503226" y="4186211"/>
              <a:ext cx="270652" cy="452825"/>
            </a:xfrm>
            <a:custGeom>
              <a:avLst/>
              <a:gdLst/>
              <a:ahLst/>
              <a:cxnLst>
                <a:cxn ang="0">
                  <a:pos x="wd2" y="hd2"/>
                </a:cxn>
                <a:cxn ang="5400000">
                  <a:pos x="wd2" y="hd2"/>
                </a:cxn>
                <a:cxn ang="10800000">
                  <a:pos x="wd2" y="hd2"/>
                </a:cxn>
                <a:cxn ang="16200000">
                  <a:pos x="wd2" y="hd2"/>
                </a:cxn>
              </a:cxnLst>
              <a:rect l="0" t="0" r="r" b="b"/>
              <a:pathLst>
                <a:path w="21257" h="21245" extrusionOk="0">
                  <a:moveTo>
                    <a:pt x="0" y="11898"/>
                  </a:moveTo>
                  <a:cubicBezTo>
                    <a:pt x="686" y="11532"/>
                    <a:pt x="1371" y="11166"/>
                    <a:pt x="2400" y="11166"/>
                  </a:cubicBezTo>
                  <a:cubicBezTo>
                    <a:pt x="4800" y="10983"/>
                    <a:pt x="5486" y="10617"/>
                    <a:pt x="5829" y="10617"/>
                  </a:cubicBezTo>
                  <a:cubicBezTo>
                    <a:pt x="5829" y="10434"/>
                    <a:pt x="7200" y="10068"/>
                    <a:pt x="7200" y="10068"/>
                  </a:cubicBezTo>
                  <a:cubicBezTo>
                    <a:pt x="8914" y="10983"/>
                    <a:pt x="8914" y="10983"/>
                    <a:pt x="8914" y="10983"/>
                  </a:cubicBezTo>
                  <a:cubicBezTo>
                    <a:pt x="8914" y="10983"/>
                    <a:pt x="9257" y="9885"/>
                    <a:pt x="9943" y="9153"/>
                  </a:cubicBezTo>
                  <a:cubicBezTo>
                    <a:pt x="10971" y="8420"/>
                    <a:pt x="15086" y="7322"/>
                    <a:pt x="15086" y="7322"/>
                  </a:cubicBezTo>
                  <a:cubicBezTo>
                    <a:pt x="15086" y="5675"/>
                    <a:pt x="15086" y="5675"/>
                    <a:pt x="15086" y="5675"/>
                  </a:cubicBezTo>
                  <a:cubicBezTo>
                    <a:pt x="12686" y="5675"/>
                    <a:pt x="12686" y="5675"/>
                    <a:pt x="12686" y="5675"/>
                  </a:cubicBezTo>
                  <a:cubicBezTo>
                    <a:pt x="12686" y="5675"/>
                    <a:pt x="12343" y="5308"/>
                    <a:pt x="11657" y="4942"/>
                  </a:cubicBezTo>
                  <a:cubicBezTo>
                    <a:pt x="10971" y="4576"/>
                    <a:pt x="9600" y="3844"/>
                    <a:pt x="9600" y="3844"/>
                  </a:cubicBezTo>
                  <a:cubicBezTo>
                    <a:pt x="9600" y="3844"/>
                    <a:pt x="10629" y="3478"/>
                    <a:pt x="9943" y="3112"/>
                  </a:cubicBezTo>
                  <a:cubicBezTo>
                    <a:pt x="9600" y="2563"/>
                    <a:pt x="9257" y="2014"/>
                    <a:pt x="9600" y="2014"/>
                  </a:cubicBezTo>
                  <a:cubicBezTo>
                    <a:pt x="9943" y="2014"/>
                    <a:pt x="11314" y="2014"/>
                    <a:pt x="11314" y="1831"/>
                  </a:cubicBezTo>
                  <a:cubicBezTo>
                    <a:pt x="11314" y="1464"/>
                    <a:pt x="11657" y="549"/>
                    <a:pt x="12000" y="549"/>
                  </a:cubicBezTo>
                  <a:cubicBezTo>
                    <a:pt x="12686" y="549"/>
                    <a:pt x="13714" y="1098"/>
                    <a:pt x="14743" y="732"/>
                  </a:cubicBezTo>
                  <a:cubicBezTo>
                    <a:pt x="15086" y="549"/>
                    <a:pt x="15771" y="183"/>
                    <a:pt x="16800" y="0"/>
                  </a:cubicBezTo>
                  <a:cubicBezTo>
                    <a:pt x="20571" y="1464"/>
                    <a:pt x="20571" y="1464"/>
                    <a:pt x="20571" y="1464"/>
                  </a:cubicBezTo>
                  <a:cubicBezTo>
                    <a:pt x="20914" y="2563"/>
                    <a:pt x="20914" y="2563"/>
                    <a:pt x="20914" y="2563"/>
                  </a:cubicBezTo>
                  <a:cubicBezTo>
                    <a:pt x="21257" y="3112"/>
                    <a:pt x="21257" y="3112"/>
                    <a:pt x="21257" y="3112"/>
                  </a:cubicBezTo>
                  <a:cubicBezTo>
                    <a:pt x="20571" y="3478"/>
                    <a:pt x="20571" y="3661"/>
                    <a:pt x="20571" y="4393"/>
                  </a:cubicBezTo>
                  <a:cubicBezTo>
                    <a:pt x="20914" y="5308"/>
                    <a:pt x="21257" y="7139"/>
                    <a:pt x="20914" y="7871"/>
                  </a:cubicBezTo>
                  <a:cubicBezTo>
                    <a:pt x="20914" y="8786"/>
                    <a:pt x="21600" y="8786"/>
                    <a:pt x="19543" y="9519"/>
                  </a:cubicBezTo>
                  <a:cubicBezTo>
                    <a:pt x="17143" y="10251"/>
                    <a:pt x="16800" y="11532"/>
                    <a:pt x="16800" y="12447"/>
                  </a:cubicBezTo>
                  <a:cubicBezTo>
                    <a:pt x="16800" y="13363"/>
                    <a:pt x="15429" y="14278"/>
                    <a:pt x="15429" y="15193"/>
                  </a:cubicBezTo>
                  <a:cubicBezTo>
                    <a:pt x="15429" y="15925"/>
                    <a:pt x="16457" y="17390"/>
                    <a:pt x="16457" y="18671"/>
                  </a:cubicBezTo>
                  <a:cubicBezTo>
                    <a:pt x="16457" y="19403"/>
                    <a:pt x="16800" y="19953"/>
                    <a:pt x="16800" y="20502"/>
                  </a:cubicBezTo>
                  <a:cubicBezTo>
                    <a:pt x="15771" y="20685"/>
                    <a:pt x="14743" y="20685"/>
                    <a:pt x="14057" y="20685"/>
                  </a:cubicBezTo>
                  <a:cubicBezTo>
                    <a:pt x="12000" y="20685"/>
                    <a:pt x="10629" y="20685"/>
                    <a:pt x="9943" y="21051"/>
                  </a:cubicBezTo>
                  <a:cubicBezTo>
                    <a:pt x="8914" y="21600"/>
                    <a:pt x="6857" y="20868"/>
                    <a:pt x="6171" y="20319"/>
                  </a:cubicBezTo>
                  <a:cubicBezTo>
                    <a:pt x="5486" y="19586"/>
                    <a:pt x="4800" y="18305"/>
                    <a:pt x="4800" y="17756"/>
                  </a:cubicBezTo>
                  <a:cubicBezTo>
                    <a:pt x="4800" y="17207"/>
                    <a:pt x="4457" y="16108"/>
                    <a:pt x="4114" y="15376"/>
                  </a:cubicBezTo>
                  <a:cubicBezTo>
                    <a:pt x="4114" y="14644"/>
                    <a:pt x="1029" y="13546"/>
                    <a:pt x="686" y="12814"/>
                  </a:cubicBezTo>
                  <a:cubicBezTo>
                    <a:pt x="343" y="12447"/>
                    <a:pt x="0" y="12264"/>
                    <a:pt x="0" y="11898"/>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97" name="Shape"/>
            <p:cNvSpPr/>
            <p:nvPr/>
          </p:nvSpPr>
          <p:spPr>
            <a:xfrm>
              <a:off x="499027" y="4244223"/>
              <a:ext cx="197342" cy="194627"/>
            </a:xfrm>
            <a:custGeom>
              <a:avLst/>
              <a:gdLst/>
              <a:ahLst/>
              <a:cxnLst>
                <a:cxn ang="0">
                  <a:pos x="wd2" y="hd2"/>
                </a:cxn>
                <a:cxn ang="5400000">
                  <a:pos x="wd2" y="hd2"/>
                </a:cxn>
                <a:cxn ang="10800000">
                  <a:pos x="wd2" y="hd2"/>
                </a:cxn>
                <a:cxn ang="16200000">
                  <a:pos x="wd2" y="hd2"/>
                </a:cxn>
              </a:cxnLst>
              <a:rect l="0" t="0" r="r" b="b"/>
              <a:pathLst>
                <a:path w="21600" h="21600" extrusionOk="0">
                  <a:moveTo>
                    <a:pt x="0" y="15552"/>
                  </a:moveTo>
                  <a:cubicBezTo>
                    <a:pt x="1920" y="14688"/>
                    <a:pt x="3840" y="13392"/>
                    <a:pt x="4320" y="12528"/>
                  </a:cubicBezTo>
                  <a:cubicBezTo>
                    <a:pt x="4800" y="10368"/>
                    <a:pt x="6720" y="6480"/>
                    <a:pt x="6720" y="6480"/>
                  </a:cubicBezTo>
                  <a:cubicBezTo>
                    <a:pt x="6720" y="6480"/>
                    <a:pt x="3360" y="3456"/>
                    <a:pt x="3360" y="2592"/>
                  </a:cubicBezTo>
                  <a:cubicBezTo>
                    <a:pt x="3360" y="1728"/>
                    <a:pt x="6240" y="2592"/>
                    <a:pt x="6720" y="2160"/>
                  </a:cubicBezTo>
                  <a:cubicBezTo>
                    <a:pt x="7200" y="1728"/>
                    <a:pt x="8640" y="0"/>
                    <a:pt x="8640" y="0"/>
                  </a:cubicBezTo>
                  <a:cubicBezTo>
                    <a:pt x="8640" y="0"/>
                    <a:pt x="11040" y="2592"/>
                    <a:pt x="11520" y="2592"/>
                  </a:cubicBezTo>
                  <a:cubicBezTo>
                    <a:pt x="11520" y="2592"/>
                    <a:pt x="12480" y="2592"/>
                    <a:pt x="13920" y="2592"/>
                  </a:cubicBezTo>
                  <a:cubicBezTo>
                    <a:pt x="14400" y="3024"/>
                    <a:pt x="15840" y="4320"/>
                    <a:pt x="16800" y="5184"/>
                  </a:cubicBezTo>
                  <a:cubicBezTo>
                    <a:pt x="17760" y="6048"/>
                    <a:pt x="18240" y="6912"/>
                    <a:pt x="18240" y="6912"/>
                  </a:cubicBezTo>
                  <a:cubicBezTo>
                    <a:pt x="21600" y="6912"/>
                    <a:pt x="21600" y="6912"/>
                    <a:pt x="21600" y="6912"/>
                  </a:cubicBezTo>
                  <a:cubicBezTo>
                    <a:pt x="21600" y="10800"/>
                    <a:pt x="21600" y="10800"/>
                    <a:pt x="21600" y="10800"/>
                  </a:cubicBezTo>
                  <a:cubicBezTo>
                    <a:pt x="21600" y="10800"/>
                    <a:pt x="15840" y="13392"/>
                    <a:pt x="14400" y="15120"/>
                  </a:cubicBezTo>
                  <a:cubicBezTo>
                    <a:pt x="13440" y="16848"/>
                    <a:pt x="12960" y="19440"/>
                    <a:pt x="12960" y="19440"/>
                  </a:cubicBezTo>
                  <a:cubicBezTo>
                    <a:pt x="10560" y="17280"/>
                    <a:pt x="10560" y="17280"/>
                    <a:pt x="10560" y="17280"/>
                  </a:cubicBezTo>
                  <a:cubicBezTo>
                    <a:pt x="10560" y="17280"/>
                    <a:pt x="8640" y="18144"/>
                    <a:pt x="8640" y="18576"/>
                  </a:cubicBezTo>
                  <a:cubicBezTo>
                    <a:pt x="8160" y="18576"/>
                    <a:pt x="7200" y="19440"/>
                    <a:pt x="3840" y="19872"/>
                  </a:cubicBezTo>
                  <a:cubicBezTo>
                    <a:pt x="2400" y="19872"/>
                    <a:pt x="1440" y="20736"/>
                    <a:pt x="480" y="21600"/>
                  </a:cubicBezTo>
                  <a:cubicBezTo>
                    <a:pt x="480" y="20736"/>
                    <a:pt x="480" y="19872"/>
                    <a:pt x="480" y="18576"/>
                  </a:cubicBezTo>
                  <a:cubicBezTo>
                    <a:pt x="480" y="17712"/>
                    <a:pt x="480" y="16416"/>
                    <a:pt x="0" y="15552"/>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98" name="Shape"/>
            <p:cNvSpPr/>
            <p:nvPr/>
          </p:nvSpPr>
          <p:spPr>
            <a:xfrm>
              <a:off x="499027" y="3811934"/>
              <a:ext cx="484950" cy="439779"/>
            </a:xfrm>
            <a:custGeom>
              <a:avLst/>
              <a:gdLst/>
              <a:ahLst/>
              <a:cxnLst>
                <a:cxn ang="0">
                  <a:pos x="wd2" y="hd2"/>
                </a:cxn>
                <a:cxn ang="5400000">
                  <a:pos x="wd2" y="hd2"/>
                </a:cxn>
                <a:cxn ang="10800000">
                  <a:pos x="wd2" y="hd2"/>
                </a:cxn>
                <a:cxn ang="16200000">
                  <a:pos x="wd2" y="hd2"/>
                </a:cxn>
              </a:cxnLst>
              <a:rect l="0" t="0" r="r" b="b"/>
              <a:pathLst>
                <a:path w="21600" h="21600" extrusionOk="0">
                  <a:moveTo>
                    <a:pt x="17903" y="18924"/>
                  </a:moveTo>
                  <a:cubicBezTo>
                    <a:pt x="17124" y="19115"/>
                    <a:pt x="16735" y="20071"/>
                    <a:pt x="16735" y="20071"/>
                  </a:cubicBezTo>
                  <a:cubicBezTo>
                    <a:pt x="15373" y="20262"/>
                    <a:pt x="14400" y="21027"/>
                    <a:pt x="13232" y="21218"/>
                  </a:cubicBezTo>
                  <a:cubicBezTo>
                    <a:pt x="12843" y="21409"/>
                    <a:pt x="12454" y="21409"/>
                    <a:pt x="12259" y="21600"/>
                  </a:cubicBezTo>
                  <a:cubicBezTo>
                    <a:pt x="12065" y="21027"/>
                    <a:pt x="12065" y="21027"/>
                    <a:pt x="12065" y="21027"/>
                  </a:cubicBezTo>
                  <a:cubicBezTo>
                    <a:pt x="11870" y="19880"/>
                    <a:pt x="11870" y="19880"/>
                    <a:pt x="11870" y="19880"/>
                  </a:cubicBezTo>
                  <a:cubicBezTo>
                    <a:pt x="9730" y="18159"/>
                    <a:pt x="9730" y="18159"/>
                    <a:pt x="9730" y="18159"/>
                  </a:cubicBezTo>
                  <a:cubicBezTo>
                    <a:pt x="9730" y="18159"/>
                    <a:pt x="9730" y="16821"/>
                    <a:pt x="9535" y="16439"/>
                  </a:cubicBezTo>
                  <a:cubicBezTo>
                    <a:pt x="9535" y="16248"/>
                    <a:pt x="9146" y="15674"/>
                    <a:pt x="9146" y="15101"/>
                  </a:cubicBezTo>
                  <a:cubicBezTo>
                    <a:pt x="9146" y="14527"/>
                    <a:pt x="8368" y="14336"/>
                    <a:pt x="8173" y="13381"/>
                  </a:cubicBezTo>
                  <a:cubicBezTo>
                    <a:pt x="7978" y="12425"/>
                    <a:pt x="6616" y="12042"/>
                    <a:pt x="6616" y="11278"/>
                  </a:cubicBezTo>
                  <a:cubicBezTo>
                    <a:pt x="6811" y="10704"/>
                    <a:pt x="7395" y="9940"/>
                    <a:pt x="6811" y="9366"/>
                  </a:cubicBezTo>
                  <a:cubicBezTo>
                    <a:pt x="6227" y="8602"/>
                    <a:pt x="6032" y="9175"/>
                    <a:pt x="5643" y="8028"/>
                  </a:cubicBezTo>
                  <a:cubicBezTo>
                    <a:pt x="5254" y="6881"/>
                    <a:pt x="5254" y="6499"/>
                    <a:pt x="4670" y="6117"/>
                  </a:cubicBezTo>
                  <a:cubicBezTo>
                    <a:pt x="4281" y="5926"/>
                    <a:pt x="3503" y="6308"/>
                    <a:pt x="2919" y="5926"/>
                  </a:cubicBezTo>
                  <a:cubicBezTo>
                    <a:pt x="2530" y="5352"/>
                    <a:pt x="2335" y="4779"/>
                    <a:pt x="1751" y="4779"/>
                  </a:cubicBezTo>
                  <a:cubicBezTo>
                    <a:pt x="1168" y="4970"/>
                    <a:pt x="973" y="5161"/>
                    <a:pt x="584" y="4205"/>
                  </a:cubicBezTo>
                  <a:cubicBezTo>
                    <a:pt x="389" y="4014"/>
                    <a:pt x="195" y="3632"/>
                    <a:pt x="0" y="3441"/>
                  </a:cubicBezTo>
                  <a:cubicBezTo>
                    <a:pt x="778" y="3058"/>
                    <a:pt x="778" y="3058"/>
                    <a:pt x="778" y="3058"/>
                  </a:cubicBezTo>
                  <a:cubicBezTo>
                    <a:pt x="778" y="3058"/>
                    <a:pt x="1362" y="3058"/>
                    <a:pt x="1946" y="3250"/>
                  </a:cubicBezTo>
                  <a:cubicBezTo>
                    <a:pt x="2530" y="3250"/>
                    <a:pt x="3308" y="3441"/>
                    <a:pt x="3308" y="2867"/>
                  </a:cubicBezTo>
                  <a:cubicBezTo>
                    <a:pt x="3308" y="2485"/>
                    <a:pt x="4281" y="1912"/>
                    <a:pt x="4281" y="2485"/>
                  </a:cubicBezTo>
                  <a:cubicBezTo>
                    <a:pt x="4281" y="3058"/>
                    <a:pt x="4281" y="3823"/>
                    <a:pt x="4476" y="4014"/>
                  </a:cubicBezTo>
                  <a:cubicBezTo>
                    <a:pt x="4476" y="4205"/>
                    <a:pt x="5838" y="4014"/>
                    <a:pt x="5838" y="4588"/>
                  </a:cubicBezTo>
                  <a:cubicBezTo>
                    <a:pt x="6032" y="5161"/>
                    <a:pt x="6032" y="6499"/>
                    <a:pt x="6616" y="6881"/>
                  </a:cubicBezTo>
                  <a:cubicBezTo>
                    <a:pt x="7200" y="7455"/>
                    <a:pt x="7589" y="7455"/>
                    <a:pt x="8368" y="7264"/>
                  </a:cubicBezTo>
                  <a:cubicBezTo>
                    <a:pt x="8951" y="7073"/>
                    <a:pt x="9146" y="6690"/>
                    <a:pt x="9341" y="6308"/>
                  </a:cubicBezTo>
                  <a:cubicBezTo>
                    <a:pt x="9535" y="5926"/>
                    <a:pt x="9535" y="5735"/>
                    <a:pt x="10703" y="5926"/>
                  </a:cubicBezTo>
                  <a:cubicBezTo>
                    <a:pt x="11870" y="6308"/>
                    <a:pt x="12065" y="5543"/>
                    <a:pt x="12649" y="4970"/>
                  </a:cubicBezTo>
                  <a:cubicBezTo>
                    <a:pt x="13232" y="4396"/>
                    <a:pt x="13427" y="3823"/>
                    <a:pt x="13427" y="3441"/>
                  </a:cubicBezTo>
                  <a:cubicBezTo>
                    <a:pt x="13427" y="2867"/>
                    <a:pt x="13038" y="3058"/>
                    <a:pt x="12454" y="3250"/>
                  </a:cubicBezTo>
                  <a:cubicBezTo>
                    <a:pt x="11870" y="3441"/>
                    <a:pt x="11481" y="3441"/>
                    <a:pt x="11676" y="3058"/>
                  </a:cubicBezTo>
                  <a:cubicBezTo>
                    <a:pt x="11676" y="2676"/>
                    <a:pt x="11676" y="2103"/>
                    <a:pt x="11481" y="1912"/>
                  </a:cubicBezTo>
                  <a:cubicBezTo>
                    <a:pt x="12454" y="956"/>
                    <a:pt x="12454" y="956"/>
                    <a:pt x="12454" y="956"/>
                  </a:cubicBezTo>
                  <a:cubicBezTo>
                    <a:pt x="13232" y="1529"/>
                    <a:pt x="13232" y="1529"/>
                    <a:pt x="13232" y="1529"/>
                  </a:cubicBezTo>
                  <a:cubicBezTo>
                    <a:pt x="14595" y="1338"/>
                    <a:pt x="14595" y="1338"/>
                    <a:pt x="14595" y="1338"/>
                  </a:cubicBezTo>
                  <a:cubicBezTo>
                    <a:pt x="15373" y="1912"/>
                    <a:pt x="15373" y="1912"/>
                    <a:pt x="15373" y="1912"/>
                  </a:cubicBezTo>
                  <a:cubicBezTo>
                    <a:pt x="15762" y="956"/>
                    <a:pt x="15762" y="956"/>
                    <a:pt x="15762" y="956"/>
                  </a:cubicBezTo>
                  <a:cubicBezTo>
                    <a:pt x="16151" y="0"/>
                    <a:pt x="16151" y="0"/>
                    <a:pt x="16151" y="0"/>
                  </a:cubicBezTo>
                  <a:cubicBezTo>
                    <a:pt x="16735" y="191"/>
                    <a:pt x="16735" y="191"/>
                    <a:pt x="16735" y="191"/>
                  </a:cubicBezTo>
                  <a:cubicBezTo>
                    <a:pt x="16735" y="1529"/>
                    <a:pt x="16735" y="1529"/>
                    <a:pt x="16735" y="1529"/>
                  </a:cubicBezTo>
                  <a:cubicBezTo>
                    <a:pt x="17708" y="2103"/>
                    <a:pt x="17708" y="2103"/>
                    <a:pt x="17708" y="2103"/>
                  </a:cubicBezTo>
                  <a:cubicBezTo>
                    <a:pt x="18681" y="2294"/>
                    <a:pt x="18681" y="2294"/>
                    <a:pt x="18681" y="2294"/>
                  </a:cubicBezTo>
                  <a:cubicBezTo>
                    <a:pt x="19265" y="4014"/>
                    <a:pt x="19265" y="4014"/>
                    <a:pt x="19265" y="4014"/>
                  </a:cubicBezTo>
                  <a:cubicBezTo>
                    <a:pt x="19849" y="4396"/>
                    <a:pt x="19849" y="4396"/>
                    <a:pt x="19849" y="4396"/>
                  </a:cubicBezTo>
                  <a:cubicBezTo>
                    <a:pt x="19265" y="5735"/>
                    <a:pt x="19265" y="5735"/>
                    <a:pt x="19265" y="5735"/>
                  </a:cubicBezTo>
                  <a:cubicBezTo>
                    <a:pt x="19459" y="7455"/>
                    <a:pt x="19459" y="7455"/>
                    <a:pt x="19459" y="7455"/>
                  </a:cubicBezTo>
                  <a:cubicBezTo>
                    <a:pt x="20238" y="8602"/>
                    <a:pt x="20238" y="8602"/>
                    <a:pt x="20238" y="8602"/>
                  </a:cubicBezTo>
                  <a:cubicBezTo>
                    <a:pt x="21600" y="8411"/>
                    <a:pt x="21600" y="8411"/>
                    <a:pt x="21600" y="8411"/>
                  </a:cubicBezTo>
                  <a:cubicBezTo>
                    <a:pt x="21405" y="9558"/>
                    <a:pt x="21405" y="9558"/>
                    <a:pt x="21405" y="9558"/>
                  </a:cubicBezTo>
                  <a:cubicBezTo>
                    <a:pt x="20627" y="10322"/>
                    <a:pt x="20627" y="10322"/>
                    <a:pt x="20627" y="10322"/>
                  </a:cubicBezTo>
                  <a:cubicBezTo>
                    <a:pt x="20432" y="11278"/>
                    <a:pt x="20432" y="11278"/>
                    <a:pt x="20432" y="11278"/>
                  </a:cubicBezTo>
                  <a:cubicBezTo>
                    <a:pt x="20238" y="11851"/>
                    <a:pt x="20238" y="11851"/>
                    <a:pt x="20238" y="11851"/>
                  </a:cubicBezTo>
                  <a:cubicBezTo>
                    <a:pt x="20238" y="12234"/>
                    <a:pt x="20238" y="12234"/>
                    <a:pt x="20238" y="12234"/>
                  </a:cubicBezTo>
                  <a:cubicBezTo>
                    <a:pt x="20627" y="12616"/>
                    <a:pt x="20627" y="12616"/>
                    <a:pt x="20627" y="12616"/>
                  </a:cubicBezTo>
                  <a:cubicBezTo>
                    <a:pt x="20238" y="13381"/>
                    <a:pt x="20238" y="13381"/>
                    <a:pt x="20238" y="13381"/>
                  </a:cubicBezTo>
                  <a:cubicBezTo>
                    <a:pt x="18876" y="13572"/>
                    <a:pt x="18876" y="13572"/>
                    <a:pt x="18876" y="13572"/>
                  </a:cubicBezTo>
                  <a:cubicBezTo>
                    <a:pt x="18876" y="13954"/>
                    <a:pt x="18876" y="13954"/>
                    <a:pt x="18876" y="13954"/>
                  </a:cubicBezTo>
                  <a:cubicBezTo>
                    <a:pt x="17903" y="13572"/>
                    <a:pt x="17903" y="13572"/>
                    <a:pt x="17903" y="13572"/>
                  </a:cubicBezTo>
                  <a:cubicBezTo>
                    <a:pt x="17319" y="13763"/>
                    <a:pt x="17319" y="13763"/>
                    <a:pt x="17319" y="13763"/>
                  </a:cubicBezTo>
                  <a:cubicBezTo>
                    <a:pt x="17124" y="14527"/>
                    <a:pt x="17124" y="14527"/>
                    <a:pt x="17124" y="14527"/>
                  </a:cubicBezTo>
                  <a:cubicBezTo>
                    <a:pt x="17708" y="15674"/>
                    <a:pt x="17708" y="15674"/>
                    <a:pt x="17708" y="15674"/>
                  </a:cubicBezTo>
                  <a:cubicBezTo>
                    <a:pt x="17903" y="16439"/>
                    <a:pt x="17903" y="16439"/>
                    <a:pt x="17903" y="16439"/>
                  </a:cubicBezTo>
                  <a:lnTo>
                    <a:pt x="17903" y="18924"/>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99" name="Shape"/>
            <p:cNvSpPr/>
            <p:nvPr/>
          </p:nvSpPr>
          <p:spPr>
            <a:xfrm>
              <a:off x="200922" y="3823161"/>
              <a:ext cx="134361" cy="187142"/>
            </a:xfrm>
            <a:custGeom>
              <a:avLst/>
              <a:gdLst/>
              <a:ahLst/>
              <a:cxnLst>
                <a:cxn ang="0">
                  <a:pos x="wd2" y="hd2"/>
                </a:cxn>
                <a:cxn ang="5400000">
                  <a:pos x="wd2" y="hd2"/>
                </a:cxn>
                <a:cxn ang="10800000">
                  <a:pos x="wd2" y="hd2"/>
                </a:cxn>
                <a:cxn ang="16200000">
                  <a:pos x="wd2" y="hd2"/>
                </a:cxn>
              </a:cxnLst>
              <a:rect l="0" t="0" r="r" b="b"/>
              <a:pathLst>
                <a:path w="21267" h="21600" extrusionOk="0">
                  <a:moveTo>
                    <a:pt x="2787" y="0"/>
                  </a:moveTo>
                  <a:cubicBezTo>
                    <a:pt x="2090" y="2700"/>
                    <a:pt x="2787" y="3150"/>
                    <a:pt x="3484" y="4050"/>
                  </a:cubicBezTo>
                  <a:cubicBezTo>
                    <a:pt x="4181" y="5400"/>
                    <a:pt x="5574" y="5850"/>
                    <a:pt x="8361" y="6300"/>
                  </a:cubicBezTo>
                  <a:cubicBezTo>
                    <a:pt x="11148" y="6750"/>
                    <a:pt x="14632" y="6300"/>
                    <a:pt x="13935" y="8100"/>
                  </a:cubicBezTo>
                  <a:cubicBezTo>
                    <a:pt x="13239" y="9900"/>
                    <a:pt x="11845" y="9000"/>
                    <a:pt x="9755" y="10350"/>
                  </a:cubicBezTo>
                  <a:cubicBezTo>
                    <a:pt x="8361" y="11700"/>
                    <a:pt x="8361" y="13500"/>
                    <a:pt x="8361" y="13950"/>
                  </a:cubicBezTo>
                  <a:cubicBezTo>
                    <a:pt x="9058" y="14400"/>
                    <a:pt x="10452" y="16650"/>
                    <a:pt x="6968" y="16650"/>
                  </a:cubicBezTo>
                  <a:cubicBezTo>
                    <a:pt x="3484" y="16650"/>
                    <a:pt x="0" y="15750"/>
                    <a:pt x="0" y="17100"/>
                  </a:cubicBezTo>
                  <a:cubicBezTo>
                    <a:pt x="0" y="18000"/>
                    <a:pt x="4181" y="21600"/>
                    <a:pt x="4181" y="21600"/>
                  </a:cubicBezTo>
                  <a:cubicBezTo>
                    <a:pt x="4181" y="21600"/>
                    <a:pt x="9058" y="20250"/>
                    <a:pt x="10452" y="18450"/>
                  </a:cubicBezTo>
                  <a:cubicBezTo>
                    <a:pt x="11845" y="16200"/>
                    <a:pt x="17419" y="12600"/>
                    <a:pt x="18116" y="14400"/>
                  </a:cubicBezTo>
                  <a:cubicBezTo>
                    <a:pt x="18813" y="15750"/>
                    <a:pt x="20903" y="13950"/>
                    <a:pt x="20903" y="11700"/>
                  </a:cubicBezTo>
                  <a:cubicBezTo>
                    <a:pt x="21600" y="9000"/>
                    <a:pt x="21600" y="8550"/>
                    <a:pt x="18116" y="6300"/>
                  </a:cubicBezTo>
                  <a:cubicBezTo>
                    <a:pt x="14632" y="4050"/>
                    <a:pt x="17419" y="3600"/>
                    <a:pt x="13239" y="3150"/>
                  </a:cubicBezTo>
                  <a:cubicBezTo>
                    <a:pt x="9755" y="2700"/>
                    <a:pt x="6968" y="1800"/>
                    <a:pt x="6968" y="900"/>
                  </a:cubicBezTo>
                  <a:cubicBezTo>
                    <a:pt x="6968" y="0"/>
                    <a:pt x="2787" y="0"/>
                    <a:pt x="2787" y="0"/>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100" name="Shape"/>
            <p:cNvSpPr/>
            <p:nvPr/>
          </p:nvSpPr>
          <p:spPr>
            <a:xfrm>
              <a:off x="1886690" y="3417071"/>
              <a:ext cx="505943" cy="596976"/>
            </a:xfrm>
            <a:custGeom>
              <a:avLst/>
              <a:gdLst/>
              <a:ahLst/>
              <a:cxnLst>
                <a:cxn ang="0">
                  <a:pos x="wd2" y="hd2"/>
                </a:cxn>
                <a:cxn ang="5400000">
                  <a:pos x="wd2" y="hd2"/>
                </a:cxn>
                <a:cxn ang="10800000">
                  <a:pos x="wd2" y="hd2"/>
                </a:cxn>
                <a:cxn ang="16200000">
                  <a:pos x="wd2" y="hd2"/>
                </a:cxn>
              </a:cxnLst>
              <a:rect l="0" t="0" r="r" b="b"/>
              <a:pathLst>
                <a:path w="21600" h="21600" extrusionOk="0">
                  <a:moveTo>
                    <a:pt x="16759" y="3812"/>
                  </a:moveTo>
                  <a:cubicBezTo>
                    <a:pt x="18621" y="5224"/>
                    <a:pt x="18621" y="5224"/>
                    <a:pt x="18621" y="5224"/>
                  </a:cubicBezTo>
                  <a:cubicBezTo>
                    <a:pt x="19924" y="5365"/>
                    <a:pt x="19924" y="5365"/>
                    <a:pt x="19924" y="5365"/>
                  </a:cubicBezTo>
                  <a:cubicBezTo>
                    <a:pt x="20483" y="6353"/>
                    <a:pt x="20483" y="6353"/>
                    <a:pt x="20483" y="6353"/>
                  </a:cubicBezTo>
                  <a:cubicBezTo>
                    <a:pt x="21600" y="5506"/>
                    <a:pt x="21600" y="5506"/>
                    <a:pt x="21600" y="5506"/>
                  </a:cubicBezTo>
                  <a:cubicBezTo>
                    <a:pt x="21600" y="6918"/>
                    <a:pt x="21600" y="6918"/>
                    <a:pt x="21600" y="6918"/>
                  </a:cubicBezTo>
                  <a:cubicBezTo>
                    <a:pt x="21600" y="6918"/>
                    <a:pt x="21041" y="7765"/>
                    <a:pt x="20855" y="7906"/>
                  </a:cubicBezTo>
                  <a:cubicBezTo>
                    <a:pt x="20855" y="7906"/>
                    <a:pt x="20483" y="8753"/>
                    <a:pt x="20483" y="8753"/>
                  </a:cubicBezTo>
                  <a:cubicBezTo>
                    <a:pt x="18993" y="9035"/>
                    <a:pt x="18993" y="9035"/>
                    <a:pt x="18993" y="9035"/>
                  </a:cubicBezTo>
                  <a:cubicBezTo>
                    <a:pt x="18434" y="9741"/>
                    <a:pt x="18434" y="9741"/>
                    <a:pt x="18434" y="9741"/>
                  </a:cubicBezTo>
                  <a:cubicBezTo>
                    <a:pt x="17131" y="9459"/>
                    <a:pt x="17131" y="9459"/>
                    <a:pt x="17131" y="9459"/>
                  </a:cubicBezTo>
                  <a:cubicBezTo>
                    <a:pt x="17131" y="8612"/>
                    <a:pt x="17131" y="8612"/>
                    <a:pt x="17131" y="8612"/>
                  </a:cubicBezTo>
                  <a:cubicBezTo>
                    <a:pt x="16014" y="8047"/>
                    <a:pt x="16014" y="8047"/>
                    <a:pt x="16014" y="8047"/>
                  </a:cubicBezTo>
                  <a:cubicBezTo>
                    <a:pt x="14897" y="7482"/>
                    <a:pt x="14897" y="7482"/>
                    <a:pt x="14897" y="7482"/>
                  </a:cubicBezTo>
                  <a:cubicBezTo>
                    <a:pt x="13779" y="7765"/>
                    <a:pt x="13779" y="7765"/>
                    <a:pt x="13779" y="7765"/>
                  </a:cubicBezTo>
                  <a:cubicBezTo>
                    <a:pt x="13034" y="8471"/>
                    <a:pt x="13034" y="8471"/>
                    <a:pt x="13034" y="8471"/>
                  </a:cubicBezTo>
                  <a:cubicBezTo>
                    <a:pt x="13779" y="9741"/>
                    <a:pt x="13779" y="9741"/>
                    <a:pt x="13779" y="9741"/>
                  </a:cubicBezTo>
                  <a:cubicBezTo>
                    <a:pt x="13779" y="10871"/>
                    <a:pt x="13779" y="10871"/>
                    <a:pt x="13779" y="10871"/>
                  </a:cubicBezTo>
                  <a:cubicBezTo>
                    <a:pt x="14524" y="11718"/>
                    <a:pt x="14524" y="11718"/>
                    <a:pt x="14524" y="11718"/>
                  </a:cubicBezTo>
                  <a:cubicBezTo>
                    <a:pt x="15641" y="12000"/>
                    <a:pt x="15641" y="12000"/>
                    <a:pt x="15641" y="12000"/>
                  </a:cubicBezTo>
                  <a:cubicBezTo>
                    <a:pt x="16572" y="12000"/>
                    <a:pt x="16572" y="12000"/>
                    <a:pt x="16572" y="12000"/>
                  </a:cubicBezTo>
                  <a:cubicBezTo>
                    <a:pt x="16945" y="11718"/>
                    <a:pt x="16945" y="11718"/>
                    <a:pt x="16945" y="11718"/>
                  </a:cubicBezTo>
                  <a:cubicBezTo>
                    <a:pt x="18248" y="11859"/>
                    <a:pt x="18248" y="11859"/>
                    <a:pt x="18248" y="11859"/>
                  </a:cubicBezTo>
                  <a:cubicBezTo>
                    <a:pt x="18807" y="12424"/>
                    <a:pt x="18807" y="12424"/>
                    <a:pt x="18807" y="12424"/>
                  </a:cubicBezTo>
                  <a:cubicBezTo>
                    <a:pt x="19179" y="13271"/>
                    <a:pt x="19179" y="13271"/>
                    <a:pt x="19179" y="13271"/>
                  </a:cubicBezTo>
                  <a:cubicBezTo>
                    <a:pt x="18993" y="14118"/>
                    <a:pt x="18993" y="14118"/>
                    <a:pt x="18993" y="14118"/>
                  </a:cubicBezTo>
                  <a:cubicBezTo>
                    <a:pt x="18062" y="13976"/>
                    <a:pt x="18062" y="13976"/>
                    <a:pt x="18062" y="13976"/>
                  </a:cubicBezTo>
                  <a:cubicBezTo>
                    <a:pt x="17503" y="13412"/>
                    <a:pt x="17503" y="13412"/>
                    <a:pt x="17503" y="13412"/>
                  </a:cubicBezTo>
                  <a:cubicBezTo>
                    <a:pt x="16572" y="13553"/>
                    <a:pt x="16572" y="13553"/>
                    <a:pt x="16572" y="13553"/>
                  </a:cubicBezTo>
                  <a:cubicBezTo>
                    <a:pt x="16014" y="14118"/>
                    <a:pt x="16014" y="14118"/>
                    <a:pt x="16014" y="14118"/>
                  </a:cubicBezTo>
                  <a:cubicBezTo>
                    <a:pt x="14710" y="14965"/>
                    <a:pt x="14710" y="14965"/>
                    <a:pt x="14710" y="14965"/>
                  </a:cubicBezTo>
                  <a:cubicBezTo>
                    <a:pt x="14524" y="15953"/>
                    <a:pt x="14524" y="15953"/>
                    <a:pt x="14524" y="15953"/>
                  </a:cubicBezTo>
                  <a:cubicBezTo>
                    <a:pt x="13593" y="16800"/>
                    <a:pt x="13593" y="16800"/>
                    <a:pt x="13593" y="16800"/>
                  </a:cubicBezTo>
                  <a:cubicBezTo>
                    <a:pt x="13593" y="17365"/>
                    <a:pt x="13593" y="17365"/>
                    <a:pt x="13593" y="17365"/>
                  </a:cubicBezTo>
                  <a:cubicBezTo>
                    <a:pt x="13034" y="17365"/>
                    <a:pt x="13034" y="17365"/>
                    <a:pt x="13034" y="17365"/>
                  </a:cubicBezTo>
                  <a:cubicBezTo>
                    <a:pt x="12476" y="18494"/>
                    <a:pt x="12476" y="18494"/>
                    <a:pt x="12476" y="18494"/>
                  </a:cubicBezTo>
                  <a:cubicBezTo>
                    <a:pt x="12476" y="18494"/>
                    <a:pt x="11731" y="19341"/>
                    <a:pt x="11545" y="19341"/>
                  </a:cubicBezTo>
                  <a:cubicBezTo>
                    <a:pt x="11545" y="19482"/>
                    <a:pt x="11172" y="19765"/>
                    <a:pt x="10986" y="19906"/>
                  </a:cubicBezTo>
                  <a:cubicBezTo>
                    <a:pt x="10800" y="19906"/>
                    <a:pt x="10800" y="19906"/>
                    <a:pt x="10800" y="19906"/>
                  </a:cubicBezTo>
                  <a:cubicBezTo>
                    <a:pt x="8938" y="21600"/>
                    <a:pt x="8938" y="21600"/>
                    <a:pt x="8938" y="21600"/>
                  </a:cubicBezTo>
                  <a:cubicBezTo>
                    <a:pt x="7076" y="20471"/>
                    <a:pt x="7076" y="20471"/>
                    <a:pt x="7076" y="20471"/>
                  </a:cubicBezTo>
                  <a:cubicBezTo>
                    <a:pt x="6145" y="21035"/>
                    <a:pt x="6145" y="21035"/>
                    <a:pt x="6145" y="21035"/>
                  </a:cubicBezTo>
                  <a:cubicBezTo>
                    <a:pt x="4655" y="20471"/>
                    <a:pt x="4655" y="20471"/>
                    <a:pt x="4655" y="20471"/>
                  </a:cubicBezTo>
                  <a:cubicBezTo>
                    <a:pt x="4283" y="20188"/>
                    <a:pt x="4283" y="20188"/>
                    <a:pt x="4283" y="20188"/>
                  </a:cubicBezTo>
                  <a:cubicBezTo>
                    <a:pt x="3910" y="19906"/>
                    <a:pt x="3910" y="19906"/>
                    <a:pt x="3910" y="19906"/>
                  </a:cubicBezTo>
                  <a:cubicBezTo>
                    <a:pt x="3910" y="19059"/>
                    <a:pt x="3910" y="19059"/>
                    <a:pt x="3910" y="19059"/>
                  </a:cubicBezTo>
                  <a:cubicBezTo>
                    <a:pt x="3910" y="19059"/>
                    <a:pt x="4655" y="18494"/>
                    <a:pt x="4655" y="18353"/>
                  </a:cubicBezTo>
                  <a:cubicBezTo>
                    <a:pt x="4841" y="18212"/>
                    <a:pt x="3538" y="18071"/>
                    <a:pt x="3538" y="18071"/>
                  </a:cubicBezTo>
                  <a:cubicBezTo>
                    <a:pt x="3724" y="17506"/>
                    <a:pt x="3724" y="17506"/>
                    <a:pt x="3724" y="17506"/>
                  </a:cubicBezTo>
                  <a:cubicBezTo>
                    <a:pt x="5028" y="17082"/>
                    <a:pt x="5028" y="17082"/>
                    <a:pt x="5028" y="17082"/>
                  </a:cubicBezTo>
                  <a:cubicBezTo>
                    <a:pt x="5028" y="16235"/>
                    <a:pt x="5028" y="16235"/>
                    <a:pt x="5028" y="16235"/>
                  </a:cubicBezTo>
                  <a:cubicBezTo>
                    <a:pt x="3910" y="16235"/>
                    <a:pt x="3910" y="16235"/>
                    <a:pt x="3910" y="16235"/>
                  </a:cubicBezTo>
                  <a:cubicBezTo>
                    <a:pt x="3166" y="16518"/>
                    <a:pt x="3166" y="16518"/>
                    <a:pt x="3166" y="16518"/>
                  </a:cubicBezTo>
                  <a:cubicBezTo>
                    <a:pt x="2234" y="16094"/>
                    <a:pt x="2234" y="16094"/>
                    <a:pt x="2234" y="16094"/>
                  </a:cubicBezTo>
                  <a:cubicBezTo>
                    <a:pt x="2234" y="15388"/>
                    <a:pt x="2234" y="15388"/>
                    <a:pt x="2234" y="15388"/>
                  </a:cubicBezTo>
                  <a:cubicBezTo>
                    <a:pt x="2793" y="14541"/>
                    <a:pt x="2793" y="14541"/>
                    <a:pt x="2793" y="14541"/>
                  </a:cubicBezTo>
                  <a:cubicBezTo>
                    <a:pt x="2234" y="13694"/>
                    <a:pt x="2234" y="13694"/>
                    <a:pt x="2234" y="13694"/>
                  </a:cubicBezTo>
                  <a:cubicBezTo>
                    <a:pt x="2421" y="12424"/>
                    <a:pt x="2421" y="12424"/>
                    <a:pt x="2421" y="12424"/>
                  </a:cubicBezTo>
                  <a:cubicBezTo>
                    <a:pt x="1676" y="11294"/>
                    <a:pt x="1676" y="11294"/>
                    <a:pt x="1676" y="11294"/>
                  </a:cubicBezTo>
                  <a:cubicBezTo>
                    <a:pt x="186" y="10306"/>
                    <a:pt x="186" y="10306"/>
                    <a:pt x="186" y="10306"/>
                  </a:cubicBezTo>
                  <a:cubicBezTo>
                    <a:pt x="186" y="9741"/>
                    <a:pt x="186" y="9741"/>
                    <a:pt x="186" y="9741"/>
                  </a:cubicBezTo>
                  <a:cubicBezTo>
                    <a:pt x="745" y="9318"/>
                    <a:pt x="745" y="9318"/>
                    <a:pt x="745" y="9318"/>
                  </a:cubicBezTo>
                  <a:cubicBezTo>
                    <a:pt x="186" y="8753"/>
                    <a:pt x="186" y="8753"/>
                    <a:pt x="186" y="8753"/>
                  </a:cubicBezTo>
                  <a:cubicBezTo>
                    <a:pt x="0" y="7341"/>
                    <a:pt x="0" y="7341"/>
                    <a:pt x="0" y="7341"/>
                  </a:cubicBezTo>
                  <a:cubicBezTo>
                    <a:pt x="1117" y="6494"/>
                    <a:pt x="1117" y="6494"/>
                    <a:pt x="1117" y="6494"/>
                  </a:cubicBezTo>
                  <a:cubicBezTo>
                    <a:pt x="1117" y="5788"/>
                    <a:pt x="1117" y="5788"/>
                    <a:pt x="1117" y="5788"/>
                  </a:cubicBezTo>
                  <a:cubicBezTo>
                    <a:pt x="2048" y="5647"/>
                    <a:pt x="2048" y="5647"/>
                    <a:pt x="2048" y="5647"/>
                  </a:cubicBezTo>
                  <a:cubicBezTo>
                    <a:pt x="3166" y="4941"/>
                    <a:pt x="3166" y="4941"/>
                    <a:pt x="3166" y="4941"/>
                  </a:cubicBezTo>
                  <a:cubicBezTo>
                    <a:pt x="2607" y="3388"/>
                    <a:pt x="2607" y="3388"/>
                    <a:pt x="2607" y="3388"/>
                  </a:cubicBezTo>
                  <a:cubicBezTo>
                    <a:pt x="4469" y="3388"/>
                    <a:pt x="4469" y="3388"/>
                    <a:pt x="4469" y="3388"/>
                  </a:cubicBezTo>
                  <a:cubicBezTo>
                    <a:pt x="5586" y="3106"/>
                    <a:pt x="5586" y="3106"/>
                    <a:pt x="5586" y="3106"/>
                  </a:cubicBezTo>
                  <a:cubicBezTo>
                    <a:pt x="6703" y="2400"/>
                    <a:pt x="6703" y="2400"/>
                    <a:pt x="6703" y="2400"/>
                  </a:cubicBezTo>
                  <a:cubicBezTo>
                    <a:pt x="6517" y="1694"/>
                    <a:pt x="6517" y="1694"/>
                    <a:pt x="6517" y="1694"/>
                  </a:cubicBezTo>
                  <a:cubicBezTo>
                    <a:pt x="6145" y="1271"/>
                    <a:pt x="6145" y="1271"/>
                    <a:pt x="6145" y="1271"/>
                  </a:cubicBezTo>
                  <a:cubicBezTo>
                    <a:pt x="9683" y="0"/>
                    <a:pt x="9683" y="0"/>
                    <a:pt x="9683" y="0"/>
                  </a:cubicBezTo>
                  <a:cubicBezTo>
                    <a:pt x="10428" y="0"/>
                    <a:pt x="10428" y="0"/>
                    <a:pt x="10428" y="0"/>
                  </a:cubicBezTo>
                  <a:cubicBezTo>
                    <a:pt x="10428" y="706"/>
                    <a:pt x="10428" y="706"/>
                    <a:pt x="10428" y="706"/>
                  </a:cubicBezTo>
                  <a:cubicBezTo>
                    <a:pt x="11731" y="1412"/>
                    <a:pt x="11731" y="1412"/>
                    <a:pt x="11731" y="1412"/>
                  </a:cubicBezTo>
                  <a:cubicBezTo>
                    <a:pt x="12848" y="1271"/>
                    <a:pt x="12848" y="1271"/>
                    <a:pt x="12848" y="1271"/>
                  </a:cubicBezTo>
                  <a:cubicBezTo>
                    <a:pt x="13407" y="2259"/>
                    <a:pt x="13407" y="2259"/>
                    <a:pt x="13407" y="2259"/>
                  </a:cubicBezTo>
                  <a:cubicBezTo>
                    <a:pt x="14524" y="2259"/>
                    <a:pt x="14524" y="2259"/>
                    <a:pt x="14524" y="2259"/>
                  </a:cubicBezTo>
                  <a:cubicBezTo>
                    <a:pt x="15083" y="3671"/>
                    <a:pt x="15083" y="3671"/>
                    <a:pt x="15083" y="3671"/>
                  </a:cubicBezTo>
                  <a:lnTo>
                    <a:pt x="16759" y="3812"/>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101" name="Shape"/>
            <p:cNvSpPr/>
            <p:nvPr/>
          </p:nvSpPr>
          <p:spPr>
            <a:xfrm>
              <a:off x="1185511" y="3156948"/>
              <a:ext cx="323302" cy="198371"/>
            </a:xfrm>
            <a:custGeom>
              <a:avLst/>
              <a:gdLst/>
              <a:ahLst/>
              <a:cxnLst>
                <a:cxn ang="0">
                  <a:pos x="wd2" y="hd2"/>
                </a:cxn>
                <a:cxn ang="5400000">
                  <a:pos x="wd2" y="hd2"/>
                </a:cxn>
                <a:cxn ang="10800000">
                  <a:pos x="wd2" y="hd2"/>
                </a:cxn>
                <a:cxn ang="16200000">
                  <a:pos x="wd2" y="hd2"/>
                </a:cxn>
              </a:cxnLst>
              <a:rect l="0" t="0" r="r" b="b"/>
              <a:pathLst>
                <a:path w="21600" h="21600" extrusionOk="0">
                  <a:moveTo>
                    <a:pt x="0" y="6725"/>
                  </a:moveTo>
                  <a:lnTo>
                    <a:pt x="561" y="6725"/>
                  </a:lnTo>
                  <a:lnTo>
                    <a:pt x="2104" y="5094"/>
                  </a:lnTo>
                  <a:lnTo>
                    <a:pt x="2104" y="3872"/>
                  </a:lnTo>
                  <a:lnTo>
                    <a:pt x="3226" y="3872"/>
                  </a:lnTo>
                  <a:lnTo>
                    <a:pt x="4348" y="1223"/>
                  </a:lnTo>
                  <a:lnTo>
                    <a:pt x="6732" y="815"/>
                  </a:lnTo>
                  <a:lnTo>
                    <a:pt x="6732" y="0"/>
                  </a:lnTo>
                  <a:lnTo>
                    <a:pt x="7855" y="815"/>
                  </a:lnTo>
                  <a:lnTo>
                    <a:pt x="9958" y="815"/>
                  </a:lnTo>
                  <a:lnTo>
                    <a:pt x="9958" y="2853"/>
                  </a:lnTo>
                  <a:lnTo>
                    <a:pt x="11361" y="4687"/>
                  </a:lnTo>
                  <a:lnTo>
                    <a:pt x="11361" y="7540"/>
                  </a:lnTo>
                  <a:lnTo>
                    <a:pt x="12904" y="9781"/>
                  </a:lnTo>
                  <a:lnTo>
                    <a:pt x="12904" y="11411"/>
                  </a:lnTo>
                  <a:lnTo>
                    <a:pt x="14587" y="11411"/>
                  </a:lnTo>
                  <a:lnTo>
                    <a:pt x="16130" y="10189"/>
                  </a:lnTo>
                  <a:lnTo>
                    <a:pt x="17813" y="10596"/>
                  </a:lnTo>
                  <a:lnTo>
                    <a:pt x="18374" y="8966"/>
                  </a:lnTo>
                  <a:lnTo>
                    <a:pt x="20197" y="9374"/>
                  </a:lnTo>
                  <a:lnTo>
                    <a:pt x="20197" y="11819"/>
                  </a:lnTo>
                  <a:lnTo>
                    <a:pt x="21600" y="12634"/>
                  </a:lnTo>
                  <a:lnTo>
                    <a:pt x="21600" y="15283"/>
                  </a:lnTo>
                  <a:lnTo>
                    <a:pt x="21039" y="15691"/>
                  </a:lnTo>
                  <a:lnTo>
                    <a:pt x="21319" y="17728"/>
                  </a:lnTo>
                  <a:lnTo>
                    <a:pt x="20478" y="18747"/>
                  </a:lnTo>
                  <a:lnTo>
                    <a:pt x="20758" y="21192"/>
                  </a:lnTo>
                  <a:lnTo>
                    <a:pt x="17813" y="21600"/>
                  </a:lnTo>
                  <a:lnTo>
                    <a:pt x="16130" y="19562"/>
                  </a:lnTo>
                  <a:lnTo>
                    <a:pt x="14587" y="21600"/>
                  </a:lnTo>
                  <a:lnTo>
                    <a:pt x="13465" y="21192"/>
                  </a:lnTo>
                  <a:lnTo>
                    <a:pt x="11642" y="18747"/>
                  </a:lnTo>
                  <a:lnTo>
                    <a:pt x="9678" y="18136"/>
                  </a:lnTo>
                  <a:lnTo>
                    <a:pt x="8556" y="18747"/>
                  </a:lnTo>
                  <a:lnTo>
                    <a:pt x="6732" y="16098"/>
                  </a:lnTo>
                  <a:lnTo>
                    <a:pt x="6732" y="12634"/>
                  </a:lnTo>
                  <a:lnTo>
                    <a:pt x="5330" y="11004"/>
                  </a:lnTo>
                  <a:lnTo>
                    <a:pt x="3226" y="10596"/>
                  </a:lnTo>
                  <a:lnTo>
                    <a:pt x="1823" y="8966"/>
                  </a:lnTo>
                  <a:lnTo>
                    <a:pt x="561" y="8966"/>
                  </a:lnTo>
                  <a:lnTo>
                    <a:pt x="0" y="6725"/>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102" name="Shape"/>
            <p:cNvSpPr/>
            <p:nvPr/>
          </p:nvSpPr>
          <p:spPr>
            <a:xfrm>
              <a:off x="1540298" y="3243031"/>
              <a:ext cx="503844" cy="378023"/>
            </a:xfrm>
            <a:custGeom>
              <a:avLst/>
              <a:gdLst/>
              <a:ahLst/>
              <a:cxnLst>
                <a:cxn ang="0">
                  <a:pos x="wd2" y="hd2"/>
                </a:cxn>
                <a:cxn ang="5400000">
                  <a:pos x="wd2" y="hd2"/>
                </a:cxn>
                <a:cxn ang="10800000">
                  <a:pos x="wd2" y="hd2"/>
                </a:cxn>
                <a:cxn ang="16200000">
                  <a:pos x="wd2" y="hd2"/>
                </a:cxn>
              </a:cxnLst>
              <a:rect l="0" t="0" r="r" b="b"/>
              <a:pathLst>
                <a:path w="21600" h="21600" extrusionOk="0">
                  <a:moveTo>
                    <a:pt x="0" y="5560"/>
                  </a:moveTo>
                  <a:lnTo>
                    <a:pt x="1080" y="5133"/>
                  </a:lnTo>
                  <a:lnTo>
                    <a:pt x="2430" y="5774"/>
                  </a:lnTo>
                  <a:lnTo>
                    <a:pt x="3960" y="5133"/>
                  </a:lnTo>
                  <a:lnTo>
                    <a:pt x="3960" y="3101"/>
                  </a:lnTo>
                  <a:lnTo>
                    <a:pt x="6210" y="2246"/>
                  </a:lnTo>
                  <a:lnTo>
                    <a:pt x="7470" y="1711"/>
                  </a:lnTo>
                  <a:lnTo>
                    <a:pt x="9180" y="855"/>
                  </a:lnTo>
                  <a:lnTo>
                    <a:pt x="10080" y="0"/>
                  </a:lnTo>
                  <a:lnTo>
                    <a:pt x="10890" y="642"/>
                  </a:lnTo>
                  <a:lnTo>
                    <a:pt x="12600" y="642"/>
                  </a:lnTo>
                  <a:lnTo>
                    <a:pt x="12960" y="1497"/>
                  </a:lnTo>
                  <a:lnTo>
                    <a:pt x="13860" y="1283"/>
                  </a:lnTo>
                  <a:lnTo>
                    <a:pt x="14400" y="3743"/>
                  </a:lnTo>
                  <a:lnTo>
                    <a:pt x="15390" y="5347"/>
                  </a:lnTo>
                  <a:lnTo>
                    <a:pt x="16830" y="5988"/>
                  </a:lnTo>
                  <a:lnTo>
                    <a:pt x="18000" y="7271"/>
                  </a:lnTo>
                  <a:lnTo>
                    <a:pt x="19080" y="8020"/>
                  </a:lnTo>
                  <a:lnTo>
                    <a:pt x="20070" y="8448"/>
                  </a:lnTo>
                  <a:lnTo>
                    <a:pt x="20070" y="9303"/>
                  </a:lnTo>
                  <a:lnTo>
                    <a:pt x="20790" y="9945"/>
                  </a:lnTo>
                  <a:lnTo>
                    <a:pt x="19890" y="11121"/>
                  </a:lnTo>
                  <a:lnTo>
                    <a:pt x="21330" y="11762"/>
                  </a:lnTo>
                  <a:lnTo>
                    <a:pt x="20970" y="11976"/>
                  </a:lnTo>
                  <a:lnTo>
                    <a:pt x="21330" y="12618"/>
                  </a:lnTo>
                  <a:lnTo>
                    <a:pt x="21600" y="13794"/>
                  </a:lnTo>
                  <a:lnTo>
                    <a:pt x="20430" y="14863"/>
                  </a:lnTo>
                  <a:lnTo>
                    <a:pt x="19350" y="15291"/>
                  </a:lnTo>
                  <a:lnTo>
                    <a:pt x="17460" y="15291"/>
                  </a:lnTo>
                  <a:lnTo>
                    <a:pt x="18000" y="17750"/>
                  </a:lnTo>
                  <a:lnTo>
                    <a:pt x="16830" y="18927"/>
                  </a:lnTo>
                  <a:lnTo>
                    <a:pt x="15930" y="19141"/>
                  </a:lnTo>
                  <a:lnTo>
                    <a:pt x="15930" y="20210"/>
                  </a:lnTo>
                  <a:lnTo>
                    <a:pt x="14850" y="21600"/>
                  </a:lnTo>
                  <a:lnTo>
                    <a:pt x="14850" y="21386"/>
                  </a:lnTo>
                  <a:lnTo>
                    <a:pt x="13860" y="20424"/>
                  </a:lnTo>
                  <a:lnTo>
                    <a:pt x="14400" y="19354"/>
                  </a:lnTo>
                  <a:lnTo>
                    <a:pt x="13860" y="18285"/>
                  </a:lnTo>
                  <a:lnTo>
                    <a:pt x="12600" y="18285"/>
                  </a:lnTo>
                  <a:lnTo>
                    <a:pt x="12150" y="17109"/>
                  </a:lnTo>
                  <a:lnTo>
                    <a:pt x="12600" y="15826"/>
                  </a:lnTo>
                  <a:lnTo>
                    <a:pt x="10080" y="14008"/>
                  </a:lnTo>
                  <a:lnTo>
                    <a:pt x="9000" y="15077"/>
                  </a:lnTo>
                  <a:lnTo>
                    <a:pt x="7290" y="13152"/>
                  </a:lnTo>
                  <a:lnTo>
                    <a:pt x="7290" y="13366"/>
                  </a:lnTo>
                  <a:lnTo>
                    <a:pt x="7290" y="12618"/>
                  </a:lnTo>
                  <a:lnTo>
                    <a:pt x="6210" y="11121"/>
                  </a:lnTo>
                  <a:lnTo>
                    <a:pt x="6030" y="9731"/>
                  </a:lnTo>
                  <a:lnTo>
                    <a:pt x="5400" y="8661"/>
                  </a:lnTo>
                  <a:lnTo>
                    <a:pt x="4860" y="9089"/>
                  </a:lnTo>
                  <a:lnTo>
                    <a:pt x="4320" y="9303"/>
                  </a:lnTo>
                  <a:lnTo>
                    <a:pt x="2070" y="6844"/>
                  </a:lnTo>
                  <a:lnTo>
                    <a:pt x="1260" y="6630"/>
                  </a:lnTo>
                  <a:lnTo>
                    <a:pt x="180" y="6844"/>
                  </a:lnTo>
                  <a:lnTo>
                    <a:pt x="180" y="5774"/>
                  </a:lnTo>
                  <a:lnTo>
                    <a:pt x="0" y="5560"/>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103" name="Shape"/>
            <p:cNvSpPr/>
            <p:nvPr/>
          </p:nvSpPr>
          <p:spPr>
            <a:xfrm>
              <a:off x="1496212" y="3175661"/>
              <a:ext cx="197342" cy="168429"/>
            </a:xfrm>
            <a:custGeom>
              <a:avLst/>
              <a:gdLst/>
              <a:ahLst/>
              <a:cxnLst>
                <a:cxn ang="0">
                  <a:pos x="wd2" y="hd2"/>
                </a:cxn>
                <a:cxn ang="5400000">
                  <a:pos x="wd2" y="hd2"/>
                </a:cxn>
                <a:cxn ang="10800000">
                  <a:pos x="wd2" y="hd2"/>
                </a:cxn>
                <a:cxn ang="16200000">
                  <a:pos x="wd2" y="hd2"/>
                </a:cxn>
              </a:cxnLst>
              <a:rect l="0" t="0" r="r" b="b"/>
              <a:pathLst>
                <a:path w="21600" h="21600" extrusionOk="0">
                  <a:moveTo>
                    <a:pt x="0" y="12000"/>
                  </a:moveTo>
                  <a:lnTo>
                    <a:pt x="5285" y="7680"/>
                  </a:lnTo>
                  <a:lnTo>
                    <a:pt x="5285" y="3600"/>
                  </a:lnTo>
                  <a:lnTo>
                    <a:pt x="10111" y="0"/>
                  </a:lnTo>
                  <a:lnTo>
                    <a:pt x="12868" y="1680"/>
                  </a:lnTo>
                  <a:lnTo>
                    <a:pt x="19072" y="1680"/>
                  </a:lnTo>
                  <a:lnTo>
                    <a:pt x="19072" y="4080"/>
                  </a:lnTo>
                  <a:lnTo>
                    <a:pt x="21600" y="6480"/>
                  </a:lnTo>
                  <a:lnTo>
                    <a:pt x="19532" y="9600"/>
                  </a:lnTo>
                  <a:lnTo>
                    <a:pt x="21600" y="12960"/>
                  </a:lnTo>
                  <a:lnTo>
                    <a:pt x="20681" y="13680"/>
                  </a:lnTo>
                  <a:lnTo>
                    <a:pt x="14936" y="15600"/>
                  </a:lnTo>
                  <a:lnTo>
                    <a:pt x="14936" y="20160"/>
                  </a:lnTo>
                  <a:lnTo>
                    <a:pt x="11030" y="21600"/>
                  </a:lnTo>
                  <a:lnTo>
                    <a:pt x="7583" y="20160"/>
                  </a:lnTo>
                  <a:lnTo>
                    <a:pt x="4826" y="21120"/>
                  </a:lnTo>
                  <a:lnTo>
                    <a:pt x="919" y="18480"/>
                  </a:lnTo>
                  <a:lnTo>
                    <a:pt x="460" y="16080"/>
                  </a:lnTo>
                  <a:lnTo>
                    <a:pt x="1379" y="15600"/>
                  </a:lnTo>
                  <a:lnTo>
                    <a:pt x="1379" y="12480"/>
                  </a:lnTo>
                  <a:lnTo>
                    <a:pt x="0" y="12000"/>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104" name="Shape"/>
            <p:cNvSpPr/>
            <p:nvPr/>
          </p:nvSpPr>
          <p:spPr>
            <a:xfrm>
              <a:off x="1569689" y="3089579"/>
              <a:ext cx="298109" cy="192755"/>
            </a:xfrm>
            <a:custGeom>
              <a:avLst/>
              <a:gdLst/>
              <a:ahLst/>
              <a:cxnLst>
                <a:cxn ang="0">
                  <a:pos x="wd2" y="hd2"/>
                </a:cxn>
                <a:cxn ang="5400000">
                  <a:pos x="wd2" y="hd2"/>
                </a:cxn>
                <a:cxn ang="10800000">
                  <a:pos x="wd2" y="hd2"/>
                </a:cxn>
                <a:cxn ang="16200000">
                  <a:pos x="wd2" y="hd2"/>
                </a:cxn>
              </a:cxnLst>
              <a:rect l="0" t="0" r="r" b="b"/>
              <a:pathLst>
                <a:path w="21600" h="21600" extrusionOk="0">
                  <a:moveTo>
                    <a:pt x="8366" y="2726"/>
                  </a:moveTo>
                  <a:lnTo>
                    <a:pt x="10800" y="7130"/>
                  </a:lnTo>
                  <a:lnTo>
                    <a:pt x="13082" y="5872"/>
                  </a:lnTo>
                  <a:lnTo>
                    <a:pt x="13994" y="7130"/>
                  </a:lnTo>
                  <a:lnTo>
                    <a:pt x="15363" y="4823"/>
                  </a:lnTo>
                  <a:lnTo>
                    <a:pt x="17189" y="7550"/>
                  </a:lnTo>
                  <a:lnTo>
                    <a:pt x="19166" y="7550"/>
                  </a:lnTo>
                  <a:lnTo>
                    <a:pt x="19470" y="11115"/>
                  </a:lnTo>
                  <a:lnTo>
                    <a:pt x="21600" y="11953"/>
                  </a:lnTo>
                  <a:lnTo>
                    <a:pt x="21296" y="16777"/>
                  </a:lnTo>
                  <a:lnTo>
                    <a:pt x="21296" y="19713"/>
                  </a:lnTo>
                  <a:lnTo>
                    <a:pt x="19775" y="20132"/>
                  </a:lnTo>
                  <a:lnTo>
                    <a:pt x="19166" y="18454"/>
                  </a:lnTo>
                  <a:lnTo>
                    <a:pt x="16276" y="18454"/>
                  </a:lnTo>
                  <a:lnTo>
                    <a:pt x="14907" y="17196"/>
                  </a:lnTo>
                  <a:lnTo>
                    <a:pt x="13386" y="18874"/>
                  </a:lnTo>
                  <a:lnTo>
                    <a:pt x="10496" y="20551"/>
                  </a:lnTo>
                  <a:lnTo>
                    <a:pt x="8366" y="21600"/>
                  </a:lnTo>
                  <a:lnTo>
                    <a:pt x="8975" y="20971"/>
                  </a:lnTo>
                  <a:lnTo>
                    <a:pt x="7606" y="18035"/>
                  </a:lnTo>
                  <a:lnTo>
                    <a:pt x="8975" y="15309"/>
                  </a:lnTo>
                  <a:lnTo>
                    <a:pt x="7301" y="13212"/>
                  </a:lnTo>
                  <a:lnTo>
                    <a:pt x="7301" y="11115"/>
                  </a:lnTo>
                  <a:lnTo>
                    <a:pt x="3194" y="11115"/>
                  </a:lnTo>
                  <a:lnTo>
                    <a:pt x="1369" y="9647"/>
                  </a:lnTo>
                  <a:lnTo>
                    <a:pt x="0" y="7130"/>
                  </a:lnTo>
                  <a:lnTo>
                    <a:pt x="1673" y="4823"/>
                  </a:lnTo>
                  <a:lnTo>
                    <a:pt x="1369" y="2307"/>
                  </a:lnTo>
                  <a:lnTo>
                    <a:pt x="4259" y="2307"/>
                  </a:lnTo>
                  <a:lnTo>
                    <a:pt x="5172" y="0"/>
                  </a:lnTo>
                  <a:lnTo>
                    <a:pt x="8366" y="2726"/>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105" name="Shape"/>
            <p:cNvSpPr/>
            <p:nvPr/>
          </p:nvSpPr>
          <p:spPr>
            <a:xfrm>
              <a:off x="1899285" y="3136363"/>
              <a:ext cx="287614" cy="312525"/>
            </a:xfrm>
            <a:custGeom>
              <a:avLst/>
              <a:gdLst/>
              <a:ahLst/>
              <a:cxnLst>
                <a:cxn ang="0">
                  <a:pos x="wd2" y="hd2"/>
                </a:cxn>
                <a:cxn ang="5400000">
                  <a:pos x="wd2" y="hd2"/>
                </a:cxn>
                <a:cxn ang="10800000">
                  <a:pos x="wd2" y="hd2"/>
                </a:cxn>
                <a:cxn ang="16200000">
                  <a:pos x="wd2" y="hd2"/>
                </a:cxn>
              </a:cxnLst>
              <a:rect l="0" t="0" r="r" b="b"/>
              <a:pathLst>
                <a:path w="21600" h="21600" extrusionOk="0">
                  <a:moveTo>
                    <a:pt x="15766" y="19789"/>
                  </a:moveTo>
                  <a:lnTo>
                    <a:pt x="14820" y="17849"/>
                  </a:lnTo>
                  <a:lnTo>
                    <a:pt x="14820" y="16168"/>
                  </a:lnTo>
                  <a:lnTo>
                    <a:pt x="18762" y="15133"/>
                  </a:lnTo>
                  <a:lnTo>
                    <a:pt x="19393" y="11641"/>
                  </a:lnTo>
                  <a:lnTo>
                    <a:pt x="19708" y="9442"/>
                  </a:lnTo>
                  <a:lnTo>
                    <a:pt x="21285" y="8149"/>
                  </a:lnTo>
                  <a:lnTo>
                    <a:pt x="21600" y="3880"/>
                  </a:lnTo>
                  <a:lnTo>
                    <a:pt x="19708" y="3622"/>
                  </a:lnTo>
                  <a:lnTo>
                    <a:pt x="20339" y="1940"/>
                  </a:lnTo>
                  <a:lnTo>
                    <a:pt x="17028" y="1423"/>
                  </a:lnTo>
                  <a:lnTo>
                    <a:pt x="14347" y="0"/>
                  </a:lnTo>
                  <a:lnTo>
                    <a:pt x="11509" y="2975"/>
                  </a:lnTo>
                  <a:lnTo>
                    <a:pt x="10406" y="5691"/>
                  </a:lnTo>
                  <a:lnTo>
                    <a:pt x="8514" y="5950"/>
                  </a:lnTo>
                  <a:lnTo>
                    <a:pt x="6464" y="4915"/>
                  </a:lnTo>
                  <a:lnTo>
                    <a:pt x="4257" y="5950"/>
                  </a:lnTo>
                  <a:lnTo>
                    <a:pt x="3942" y="9183"/>
                  </a:lnTo>
                  <a:lnTo>
                    <a:pt x="1577" y="12417"/>
                  </a:lnTo>
                  <a:lnTo>
                    <a:pt x="0" y="13840"/>
                  </a:lnTo>
                  <a:lnTo>
                    <a:pt x="2523" y="14616"/>
                  </a:lnTo>
                  <a:lnTo>
                    <a:pt x="4572" y="16168"/>
                  </a:lnTo>
                  <a:lnTo>
                    <a:pt x="6464" y="17073"/>
                  </a:lnTo>
                  <a:lnTo>
                    <a:pt x="8199" y="17590"/>
                  </a:lnTo>
                  <a:lnTo>
                    <a:pt x="8199" y="18625"/>
                  </a:lnTo>
                  <a:lnTo>
                    <a:pt x="9460" y="19401"/>
                  </a:lnTo>
                  <a:lnTo>
                    <a:pt x="7883" y="20824"/>
                  </a:lnTo>
                  <a:lnTo>
                    <a:pt x="10406" y="21600"/>
                  </a:lnTo>
                  <a:lnTo>
                    <a:pt x="15766" y="19789"/>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106" name="Shape"/>
            <p:cNvSpPr/>
            <p:nvPr/>
          </p:nvSpPr>
          <p:spPr>
            <a:xfrm>
              <a:off x="5201544" y="3589239"/>
              <a:ext cx="1270102" cy="1003435"/>
            </a:xfrm>
            <a:custGeom>
              <a:avLst/>
              <a:gdLst/>
              <a:ahLst/>
              <a:cxnLst>
                <a:cxn ang="0">
                  <a:pos x="wd2" y="hd2"/>
                </a:cxn>
                <a:cxn ang="5400000">
                  <a:pos x="wd2" y="hd2"/>
                </a:cxn>
                <a:cxn ang="10800000">
                  <a:pos x="wd2" y="hd2"/>
                </a:cxn>
                <a:cxn ang="16200000">
                  <a:pos x="wd2" y="hd2"/>
                </a:cxn>
              </a:cxnLst>
              <a:rect l="0" t="0" r="r" b="b"/>
              <a:pathLst>
                <a:path w="21600" h="21527" extrusionOk="0">
                  <a:moveTo>
                    <a:pt x="670" y="15991"/>
                  </a:moveTo>
                  <a:cubicBezTo>
                    <a:pt x="1713" y="14902"/>
                    <a:pt x="1713" y="14902"/>
                    <a:pt x="1713" y="14902"/>
                  </a:cubicBezTo>
                  <a:cubicBezTo>
                    <a:pt x="2160" y="15237"/>
                    <a:pt x="2160" y="15237"/>
                    <a:pt x="2160" y="15237"/>
                  </a:cubicBezTo>
                  <a:cubicBezTo>
                    <a:pt x="2086" y="15488"/>
                    <a:pt x="2086" y="15488"/>
                    <a:pt x="2086" y="15488"/>
                  </a:cubicBezTo>
                  <a:cubicBezTo>
                    <a:pt x="2681" y="15991"/>
                    <a:pt x="2681" y="15991"/>
                    <a:pt x="2681" y="15991"/>
                  </a:cubicBezTo>
                  <a:cubicBezTo>
                    <a:pt x="3352" y="16074"/>
                    <a:pt x="3352" y="16074"/>
                    <a:pt x="3352" y="16074"/>
                  </a:cubicBezTo>
                  <a:cubicBezTo>
                    <a:pt x="4469" y="17079"/>
                    <a:pt x="4469" y="17079"/>
                    <a:pt x="4469" y="17079"/>
                  </a:cubicBezTo>
                  <a:cubicBezTo>
                    <a:pt x="4990" y="16912"/>
                    <a:pt x="4990" y="16912"/>
                    <a:pt x="4990" y="16912"/>
                  </a:cubicBezTo>
                  <a:cubicBezTo>
                    <a:pt x="5735" y="17665"/>
                    <a:pt x="5735" y="17665"/>
                    <a:pt x="5735" y="17665"/>
                  </a:cubicBezTo>
                  <a:cubicBezTo>
                    <a:pt x="6331" y="17581"/>
                    <a:pt x="6331" y="17581"/>
                    <a:pt x="6331" y="17581"/>
                  </a:cubicBezTo>
                  <a:cubicBezTo>
                    <a:pt x="6554" y="18502"/>
                    <a:pt x="6554" y="18502"/>
                    <a:pt x="6554" y="18502"/>
                  </a:cubicBezTo>
                  <a:cubicBezTo>
                    <a:pt x="7225" y="18586"/>
                    <a:pt x="7225" y="18586"/>
                    <a:pt x="7225" y="18586"/>
                  </a:cubicBezTo>
                  <a:cubicBezTo>
                    <a:pt x="7597" y="19088"/>
                    <a:pt x="7597" y="19088"/>
                    <a:pt x="7597" y="19088"/>
                  </a:cubicBezTo>
                  <a:cubicBezTo>
                    <a:pt x="7970" y="18670"/>
                    <a:pt x="7970" y="18670"/>
                    <a:pt x="7970" y="18670"/>
                  </a:cubicBezTo>
                  <a:cubicBezTo>
                    <a:pt x="8342" y="18670"/>
                    <a:pt x="8342" y="18670"/>
                    <a:pt x="8342" y="18670"/>
                  </a:cubicBezTo>
                  <a:cubicBezTo>
                    <a:pt x="8417" y="17749"/>
                    <a:pt x="8417" y="17749"/>
                    <a:pt x="8417" y="17749"/>
                  </a:cubicBezTo>
                  <a:cubicBezTo>
                    <a:pt x="9683" y="16242"/>
                    <a:pt x="9683" y="16242"/>
                    <a:pt x="9683" y="16242"/>
                  </a:cubicBezTo>
                  <a:cubicBezTo>
                    <a:pt x="9906" y="15405"/>
                    <a:pt x="9906" y="15405"/>
                    <a:pt x="9906" y="15405"/>
                  </a:cubicBezTo>
                  <a:cubicBezTo>
                    <a:pt x="11843" y="13060"/>
                    <a:pt x="11843" y="13060"/>
                    <a:pt x="11843" y="13060"/>
                  </a:cubicBezTo>
                  <a:cubicBezTo>
                    <a:pt x="11992" y="10800"/>
                    <a:pt x="11992" y="10800"/>
                    <a:pt x="11992" y="10800"/>
                  </a:cubicBezTo>
                  <a:cubicBezTo>
                    <a:pt x="12364" y="9460"/>
                    <a:pt x="12364" y="9460"/>
                    <a:pt x="12364" y="9460"/>
                  </a:cubicBezTo>
                  <a:cubicBezTo>
                    <a:pt x="11694" y="9209"/>
                    <a:pt x="11694" y="9209"/>
                    <a:pt x="11694" y="9209"/>
                  </a:cubicBezTo>
                  <a:cubicBezTo>
                    <a:pt x="11321" y="6530"/>
                    <a:pt x="11321" y="6530"/>
                    <a:pt x="11321" y="6530"/>
                  </a:cubicBezTo>
                  <a:cubicBezTo>
                    <a:pt x="11768" y="5777"/>
                    <a:pt x="11768" y="5777"/>
                    <a:pt x="11768" y="5777"/>
                  </a:cubicBezTo>
                  <a:cubicBezTo>
                    <a:pt x="11098" y="5274"/>
                    <a:pt x="11098" y="5274"/>
                    <a:pt x="11098" y="5274"/>
                  </a:cubicBezTo>
                  <a:cubicBezTo>
                    <a:pt x="10874" y="4270"/>
                    <a:pt x="10874" y="4270"/>
                    <a:pt x="10874" y="4270"/>
                  </a:cubicBezTo>
                  <a:cubicBezTo>
                    <a:pt x="11470" y="3851"/>
                    <a:pt x="11470" y="3851"/>
                    <a:pt x="11470" y="3851"/>
                  </a:cubicBezTo>
                  <a:cubicBezTo>
                    <a:pt x="11992" y="4019"/>
                    <a:pt x="11992" y="4019"/>
                    <a:pt x="11992" y="4019"/>
                  </a:cubicBezTo>
                  <a:cubicBezTo>
                    <a:pt x="12066" y="3265"/>
                    <a:pt x="12066" y="3265"/>
                    <a:pt x="12066" y="3265"/>
                  </a:cubicBezTo>
                  <a:cubicBezTo>
                    <a:pt x="12364" y="3181"/>
                    <a:pt x="12364" y="3181"/>
                    <a:pt x="12364" y="3181"/>
                  </a:cubicBezTo>
                  <a:cubicBezTo>
                    <a:pt x="12960" y="3349"/>
                    <a:pt x="12960" y="3349"/>
                    <a:pt x="12960" y="3349"/>
                  </a:cubicBezTo>
                  <a:cubicBezTo>
                    <a:pt x="13556" y="3098"/>
                    <a:pt x="13556" y="3098"/>
                    <a:pt x="13556" y="3098"/>
                  </a:cubicBezTo>
                  <a:cubicBezTo>
                    <a:pt x="13481" y="2595"/>
                    <a:pt x="13481" y="2595"/>
                    <a:pt x="13481" y="2595"/>
                  </a:cubicBezTo>
                  <a:cubicBezTo>
                    <a:pt x="13854" y="2093"/>
                    <a:pt x="13854" y="2093"/>
                    <a:pt x="13854" y="2093"/>
                  </a:cubicBezTo>
                  <a:cubicBezTo>
                    <a:pt x="14003" y="2679"/>
                    <a:pt x="14003" y="2679"/>
                    <a:pt x="14003" y="2679"/>
                  </a:cubicBezTo>
                  <a:cubicBezTo>
                    <a:pt x="14748" y="2679"/>
                    <a:pt x="14748" y="2679"/>
                    <a:pt x="14748" y="2679"/>
                  </a:cubicBezTo>
                  <a:cubicBezTo>
                    <a:pt x="15120" y="2260"/>
                    <a:pt x="15120" y="2260"/>
                    <a:pt x="15120" y="2260"/>
                  </a:cubicBezTo>
                  <a:cubicBezTo>
                    <a:pt x="15343" y="2679"/>
                    <a:pt x="15343" y="2679"/>
                    <a:pt x="15343" y="2679"/>
                  </a:cubicBezTo>
                  <a:cubicBezTo>
                    <a:pt x="16088" y="2679"/>
                    <a:pt x="16088" y="2679"/>
                    <a:pt x="16088" y="2679"/>
                  </a:cubicBezTo>
                  <a:cubicBezTo>
                    <a:pt x="16312" y="2177"/>
                    <a:pt x="16312" y="2177"/>
                    <a:pt x="16312" y="2177"/>
                  </a:cubicBezTo>
                  <a:cubicBezTo>
                    <a:pt x="16833" y="2595"/>
                    <a:pt x="16833" y="2595"/>
                    <a:pt x="16833" y="2595"/>
                  </a:cubicBezTo>
                  <a:cubicBezTo>
                    <a:pt x="17280" y="2093"/>
                    <a:pt x="17280" y="2093"/>
                    <a:pt x="17280" y="2093"/>
                  </a:cubicBezTo>
                  <a:cubicBezTo>
                    <a:pt x="17727" y="2093"/>
                    <a:pt x="17727" y="2093"/>
                    <a:pt x="17727" y="2093"/>
                  </a:cubicBezTo>
                  <a:cubicBezTo>
                    <a:pt x="17578" y="1088"/>
                    <a:pt x="17578" y="1088"/>
                    <a:pt x="17578" y="1088"/>
                  </a:cubicBezTo>
                  <a:cubicBezTo>
                    <a:pt x="18174" y="502"/>
                    <a:pt x="18174" y="502"/>
                    <a:pt x="18174" y="502"/>
                  </a:cubicBezTo>
                  <a:cubicBezTo>
                    <a:pt x="18546" y="0"/>
                    <a:pt x="18546" y="0"/>
                    <a:pt x="18546" y="0"/>
                  </a:cubicBezTo>
                  <a:cubicBezTo>
                    <a:pt x="19142" y="335"/>
                    <a:pt x="19142" y="335"/>
                    <a:pt x="19142" y="335"/>
                  </a:cubicBezTo>
                  <a:cubicBezTo>
                    <a:pt x="18621" y="921"/>
                    <a:pt x="18621" y="921"/>
                    <a:pt x="18621" y="921"/>
                  </a:cubicBezTo>
                  <a:cubicBezTo>
                    <a:pt x="18472" y="1591"/>
                    <a:pt x="18472" y="1591"/>
                    <a:pt x="18472" y="1591"/>
                  </a:cubicBezTo>
                  <a:cubicBezTo>
                    <a:pt x="18993" y="1926"/>
                    <a:pt x="18993" y="1926"/>
                    <a:pt x="18993" y="1926"/>
                  </a:cubicBezTo>
                  <a:cubicBezTo>
                    <a:pt x="19217" y="2763"/>
                    <a:pt x="19217" y="2763"/>
                    <a:pt x="19217" y="2763"/>
                  </a:cubicBezTo>
                  <a:cubicBezTo>
                    <a:pt x="19738" y="3349"/>
                    <a:pt x="19738" y="3349"/>
                    <a:pt x="19738" y="3349"/>
                  </a:cubicBezTo>
                  <a:cubicBezTo>
                    <a:pt x="19887" y="4186"/>
                    <a:pt x="19887" y="4186"/>
                    <a:pt x="19887" y="4186"/>
                  </a:cubicBezTo>
                  <a:cubicBezTo>
                    <a:pt x="20334" y="4186"/>
                    <a:pt x="20334" y="4186"/>
                    <a:pt x="20334" y="4186"/>
                  </a:cubicBezTo>
                  <a:cubicBezTo>
                    <a:pt x="20706" y="4102"/>
                    <a:pt x="20706" y="4102"/>
                    <a:pt x="20706" y="4102"/>
                  </a:cubicBezTo>
                  <a:cubicBezTo>
                    <a:pt x="21526" y="4940"/>
                    <a:pt x="21526" y="4940"/>
                    <a:pt x="21526" y="4940"/>
                  </a:cubicBezTo>
                  <a:cubicBezTo>
                    <a:pt x="21600" y="5860"/>
                    <a:pt x="21600" y="5860"/>
                    <a:pt x="21600" y="5860"/>
                  </a:cubicBezTo>
                  <a:cubicBezTo>
                    <a:pt x="21451" y="6279"/>
                    <a:pt x="21451" y="6279"/>
                    <a:pt x="21451" y="6279"/>
                  </a:cubicBezTo>
                  <a:cubicBezTo>
                    <a:pt x="20781" y="6447"/>
                    <a:pt x="20781" y="6447"/>
                    <a:pt x="20781" y="6447"/>
                  </a:cubicBezTo>
                  <a:cubicBezTo>
                    <a:pt x="19738" y="8288"/>
                    <a:pt x="19738" y="8288"/>
                    <a:pt x="19738" y="8288"/>
                  </a:cubicBezTo>
                  <a:cubicBezTo>
                    <a:pt x="19142" y="8874"/>
                    <a:pt x="19142" y="8874"/>
                    <a:pt x="19142" y="8874"/>
                  </a:cubicBezTo>
                  <a:cubicBezTo>
                    <a:pt x="18993" y="9544"/>
                    <a:pt x="18993" y="9544"/>
                    <a:pt x="18993" y="9544"/>
                  </a:cubicBezTo>
                  <a:cubicBezTo>
                    <a:pt x="19440" y="10298"/>
                    <a:pt x="19440" y="10298"/>
                    <a:pt x="19440" y="10298"/>
                  </a:cubicBezTo>
                  <a:cubicBezTo>
                    <a:pt x="19812" y="10800"/>
                    <a:pt x="19812" y="10800"/>
                    <a:pt x="19812" y="10800"/>
                  </a:cubicBezTo>
                  <a:cubicBezTo>
                    <a:pt x="19738" y="11637"/>
                    <a:pt x="19738" y="11637"/>
                    <a:pt x="19738" y="11637"/>
                  </a:cubicBezTo>
                  <a:cubicBezTo>
                    <a:pt x="18770" y="12809"/>
                    <a:pt x="18770" y="12809"/>
                    <a:pt x="18770" y="12809"/>
                  </a:cubicBezTo>
                  <a:cubicBezTo>
                    <a:pt x="17503" y="13395"/>
                    <a:pt x="17503" y="13395"/>
                    <a:pt x="17503" y="13395"/>
                  </a:cubicBezTo>
                  <a:cubicBezTo>
                    <a:pt x="17354" y="14233"/>
                    <a:pt x="17354" y="14233"/>
                    <a:pt x="17354" y="14233"/>
                  </a:cubicBezTo>
                  <a:cubicBezTo>
                    <a:pt x="16684" y="14902"/>
                    <a:pt x="16684" y="14902"/>
                    <a:pt x="16684" y="14902"/>
                  </a:cubicBezTo>
                  <a:cubicBezTo>
                    <a:pt x="16461" y="15907"/>
                    <a:pt x="16461" y="15907"/>
                    <a:pt x="16461" y="15907"/>
                  </a:cubicBezTo>
                  <a:cubicBezTo>
                    <a:pt x="15567" y="15823"/>
                    <a:pt x="15567" y="15823"/>
                    <a:pt x="15567" y="15823"/>
                  </a:cubicBezTo>
                  <a:cubicBezTo>
                    <a:pt x="14524" y="16744"/>
                    <a:pt x="14524" y="16744"/>
                    <a:pt x="14524" y="16744"/>
                  </a:cubicBezTo>
                  <a:cubicBezTo>
                    <a:pt x="13705" y="16744"/>
                    <a:pt x="13705" y="16744"/>
                    <a:pt x="13705" y="16744"/>
                  </a:cubicBezTo>
                  <a:cubicBezTo>
                    <a:pt x="13705" y="17414"/>
                    <a:pt x="13705" y="17414"/>
                    <a:pt x="13705" y="17414"/>
                  </a:cubicBezTo>
                  <a:cubicBezTo>
                    <a:pt x="13630" y="17916"/>
                    <a:pt x="13630" y="17916"/>
                    <a:pt x="13630" y="17916"/>
                  </a:cubicBezTo>
                  <a:cubicBezTo>
                    <a:pt x="13705" y="19172"/>
                    <a:pt x="13705" y="19172"/>
                    <a:pt x="13705" y="19172"/>
                  </a:cubicBezTo>
                  <a:cubicBezTo>
                    <a:pt x="14226" y="19172"/>
                    <a:pt x="14226" y="19172"/>
                    <a:pt x="14226" y="19172"/>
                  </a:cubicBezTo>
                  <a:cubicBezTo>
                    <a:pt x="13556" y="19842"/>
                    <a:pt x="13556" y="19842"/>
                    <a:pt x="13556" y="19842"/>
                  </a:cubicBezTo>
                  <a:cubicBezTo>
                    <a:pt x="13481" y="20428"/>
                    <a:pt x="13481" y="20428"/>
                    <a:pt x="13481" y="20428"/>
                  </a:cubicBezTo>
                  <a:cubicBezTo>
                    <a:pt x="13407" y="20344"/>
                    <a:pt x="13183" y="20512"/>
                    <a:pt x="13109" y="20595"/>
                  </a:cubicBezTo>
                  <a:cubicBezTo>
                    <a:pt x="12886" y="20679"/>
                    <a:pt x="12290" y="20763"/>
                    <a:pt x="12215" y="20428"/>
                  </a:cubicBezTo>
                  <a:cubicBezTo>
                    <a:pt x="12215" y="20009"/>
                    <a:pt x="11843" y="19926"/>
                    <a:pt x="11619" y="19926"/>
                  </a:cubicBezTo>
                  <a:cubicBezTo>
                    <a:pt x="11396" y="19842"/>
                    <a:pt x="11321" y="20428"/>
                    <a:pt x="10874" y="20177"/>
                  </a:cubicBezTo>
                  <a:cubicBezTo>
                    <a:pt x="10353" y="19842"/>
                    <a:pt x="9459" y="20344"/>
                    <a:pt x="9087" y="20512"/>
                  </a:cubicBezTo>
                  <a:cubicBezTo>
                    <a:pt x="8714" y="20595"/>
                    <a:pt x="8566" y="21098"/>
                    <a:pt x="8342" y="21181"/>
                  </a:cubicBezTo>
                  <a:cubicBezTo>
                    <a:pt x="8119" y="21181"/>
                    <a:pt x="7746" y="21600"/>
                    <a:pt x="7597" y="21516"/>
                  </a:cubicBezTo>
                  <a:cubicBezTo>
                    <a:pt x="7448" y="21516"/>
                    <a:pt x="6406" y="21265"/>
                    <a:pt x="5959" y="21014"/>
                  </a:cubicBezTo>
                  <a:cubicBezTo>
                    <a:pt x="5512" y="20679"/>
                    <a:pt x="5512" y="20679"/>
                    <a:pt x="5437" y="20344"/>
                  </a:cubicBezTo>
                  <a:cubicBezTo>
                    <a:pt x="5363" y="20009"/>
                    <a:pt x="5214" y="19591"/>
                    <a:pt x="5065" y="19088"/>
                  </a:cubicBezTo>
                  <a:cubicBezTo>
                    <a:pt x="4990" y="18670"/>
                    <a:pt x="4692" y="18837"/>
                    <a:pt x="4320" y="18837"/>
                  </a:cubicBezTo>
                  <a:cubicBezTo>
                    <a:pt x="3873" y="18837"/>
                    <a:pt x="3575" y="18753"/>
                    <a:pt x="3501" y="18670"/>
                  </a:cubicBezTo>
                  <a:cubicBezTo>
                    <a:pt x="3501" y="18586"/>
                    <a:pt x="3054" y="18335"/>
                    <a:pt x="2607" y="18335"/>
                  </a:cubicBezTo>
                  <a:cubicBezTo>
                    <a:pt x="2160" y="18419"/>
                    <a:pt x="2011" y="18419"/>
                    <a:pt x="1639" y="18335"/>
                  </a:cubicBezTo>
                  <a:cubicBezTo>
                    <a:pt x="1192" y="18251"/>
                    <a:pt x="1117" y="18251"/>
                    <a:pt x="819" y="18000"/>
                  </a:cubicBezTo>
                  <a:cubicBezTo>
                    <a:pt x="670" y="17833"/>
                    <a:pt x="521" y="17916"/>
                    <a:pt x="447" y="18084"/>
                  </a:cubicBezTo>
                  <a:cubicBezTo>
                    <a:pt x="0" y="17163"/>
                    <a:pt x="0" y="17163"/>
                    <a:pt x="0" y="17163"/>
                  </a:cubicBezTo>
                  <a:cubicBezTo>
                    <a:pt x="298" y="16577"/>
                    <a:pt x="298" y="16577"/>
                    <a:pt x="298" y="16577"/>
                  </a:cubicBezTo>
                  <a:lnTo>
                    <a:pt x="670" y="15991"/>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107" name="Shape"/>
            <p:cNvSpPr/>
            <p:nvPr/>
          </p:nvSpPr>
          <p:spPr>
            <a:xfrm>
              <a:off x="4449981" y="4268551"/>
              <a:ext cx="791452" cy="464107"/>
            </a:xfrm>
            <a:custGeom>
              <a:avLst/>
              <a:gdLst/>
              <a:ahLst/>
              <a:cxnLst>
                <a:cxn ang="0">
                  <a:pos x="wd2" y="hd2"/>
                </a:cxn>
                <a:cxn ang="5400000">
                  <a:pos x="wd2" y="hd2"/>
                </a:cxn>
                <a:cxn ang="10800000">
                  <a:pos x="wd2" y="hd2"/>
                </a:cxn>
                <a:cxn ang="16200000">
                  <a:pos x="wd2" y="hd2"/>
                </a:cxn>
              </a:cxnLst>
              <a:rect l="0" t="0" r="r" b="b"/>
              <a:pathLst>
                <a:path w="21600" h="21600" extrusionOk="0">
                  <a:moveTo>
                    <a:pt x="0" y="12161"/>
                  </a:moveTo>
                  <a:cubicBezTo>
                    <a:pt x="1551" y="12343"/>
                    <a:pt x="1551" y="12343"/>
                    <a:pt x="1551" y="12343"/>
                  </a:cubicBezTo>
                  <a:cubicBezTo>
                    <a:pt x="2506" y="11254"/>
                    <a:pt x="2506" y="11254"/>
                    <a:pt x="2506" y="11254"/>
                  </a:cubicBezTo>
                  <a:cubicBezTo>
                    <a:pt x="2506" y="9620"/>
                    <a:pt x="2506" y="9620"/>
                    <a:pt x="2506" y="9620"/>
                  </a:cubicBezTo>
                  <a:cubicBezTo>
                    <a:pt x="3222" y="9439"/>
                    <a:pt x="3222" y="9439"/>
                    <a:pt x="3222" y="9439"/>
                  </a:cubicBezTo>
                  <a:cubicBezTo>
                    <a:pt x="4654" y="10709"/>
                    <a:pt x="4654" y="10709"/>
                    <a:pt x="4654" y="10709"/>
                  </a:cubicBezTo>
                  <a:cubicBezTo>
                    <a:pt x="6325" y="10891"/>
                    <a:pt x="6325" y="10891"/>
                    <a:pt x="6325" y="10891"/>
                  </a:cubicBezTo>
                  <a:cubicBezTo>
                    <a:pt x="7876" y="10709"/>
                    <a:pt x="7876" y="10709"/>
                    <a:pt x="7876" y="10709"/>
                  </a:cubicBezTo>
                  <a:cubicBezTo>
                    <a:pt x="9308" y="9076"/>
                    <a:pt x="9308" y="9076"/>
                    <a:pt x="9308" y="9076"/>
                  </a:cubicBezTo>
                  <a:cubicBezTo>
                    <a:pt x="10144" y="9076"/>
                    <a:pt x="10144" y="9076"/>
                    <a:pt x="10144" y="9076"/>
                  </a:cubicBezTo>
                  <a:cubicBezTo>
                    <a:pt x="10144" y="7261"/>
                    <a:pt x="10144" y="7261"/>
                    <a:pt x="10144" y="7261"/>
                  </a:cubicBezTo>
                  <a:cubicBezTo>
                    <a:pt x="10860" y="6353"/>
                    <a:pt x="10860" y="6353"/>
                    <a:pt x="10860" y="6353"/>
                  </a:cubicBezTo>
                  <a:cubicBezTo>
                    <a:pt x="10740" y="5264"/>
                    <a:pt x="10740" y="5264"/>
                    <a:pt x="10740" y="5264"/>
                  </a:cubicBezTo>
                  <a:cubicBezTo>
                    <a:pt x="11695" y="4719"/>
                    <a:pt x="11695" y="4719"/>
                    <a:pt x="11695" y="4719"/>
                  </a:cubicBezTo>
                  <a:cubicBezTo>
                    <a:pt x="11934" y="2360"/>
                    <a:pt x="11934" y="2360"/>
                    <a:pt x="11934" y="2360"/>
                  </a:cubicBezTo>
                  <a:cubicBezTo>
                    <a:pt x="12888" y="1997"/>
                    <a:pt x="12888" y="1997"/>
                    <a:pt x="12888" y="1997"/>
                  </a:cubicBezTo>
                  <a:cubicBezTo>
                    <a:pt x="13604" y="1997"/>
                    <a:pt x="13604" y="1997"/>
                    <a:pt x="13604" y="1997"/>
                  </a:cubicBezTo>
                  <a:cubicBezTo>
                    <a:pt x="13962" y="1452"/>
                    <a:pt x="13962" y="1452"/>
                    <a:pt x="13962" y="1452"/>
                  </a:cubicBezTo>
                  <a:cubicBezTo>
                    <a:pt x="15156" y="1089"/>
                    <a:pt x="15156" y="1089"/>
                    <a:pt x="15156" y="1089"/>
                  </a:cubicBezTo>
                  <a:cubicBezTo>
                    <a:pt x="15872" y="726"/>
                    <a:pt x="15872" y="726"/>
                    <a:pt x="15872" y="726"/>
                  </a:cubicBezTo>
                  <a:cubicBezTo>
                    <a:pt x="16110" y="0"/>
                    <a:pt x="16110" y="0"/>
                    <a:pt x="16110" y="0"/>
                  </a:cubicBezTo>
                  <a:cubicBezTo>
                    <a:pt x="17185" y="363"/>
                    <a:pt x="17185" y="363"/>
                    <a:pt x="17185" y="363"/>
                  </a:cubicBezTo>
                  <a:cubicBezTo>
                    <a:pt x="18497" y="908"/>
                    <a:pt x="18497" y="908"/>
                    <a:pt x="18497" y="908"/>
                  </a:cubicBezTo>
                  <a:cubicBezTo>
                    <a:pt x="19571" y="2178"/>
                    <a:pt x="19571" y="2178"/>
                    <a:pt x="19571" y="2178"/>
                  </a:cubicBezTo>
                  <a:cubicBezTo>
                    <a:pt x="21003" y="1815"/>
                    <a:pt x="21003" y="1815"/>
                    <a:pt x="21003" y="1815"/>
                  </a:cubicBezTo>
                  <a:cubicBezTo>
                    <a:pt x="21600" y="3086"/>
                    <a:pt x="21600" y="3086"/>
                    <a:pt x="21600" y="3086"/>
                  </a:cubicBezTo>
                  <a:cubicBezTo>
                    <a:pt x="21003" y="4356"/>
                    <a:pt x="21003" y="4356"/>
                    <a:pt x="21003" y="4356"/>
                  </a:cubicBezTo>
                  <a:cubicBezTo>
                    <a:pt x="20526" y="5627"/>
                    <a:pt x="20526" y="5627"/>
                    <a:pt x="20526" y="5627"/>
                  </a:cubicBezTo>
                  <a:cubicBezTo>
                    <a:pt x="21242" y="7624"/>
                    <a:pt x="21242" y="7624"/>
                    <a:pt x="21242" y="7624"/>
                  </a:cubicBezTo>
                  <a:cubicBezTo>
                    <a:pt x="21242" y="7805"/>
                    <a:pt x="21242" y="7987"/>
                    <a:pt x="21242" y="8168"/>
                  </a:cubicBezTo>
                  <a:cubicBezTo>
                    <a:pt x="21242" y="8713"/>
                    <a:pt x="20884" y="8713"/>
                    <a:pt x="20526" y="9257"/>
                  </a:cubicBezTo>
                  <a:cubicBezTo>
                    <a:pt x="20049" y="9620"/>
                    <a:pt x="20287" y="10528"/>
                    <a:pt x="19929" y="10709"/>
                  </a:cubicBezTo>
                  <a:cubicBezTo>
                    <a:pt x="19571" y="10891"/>
                    <a:pt x="19333" y="12343"/>
                    <a:pt x="19333" y="13069"/>
                  </a:cubicBezTo>
                  <a:cubicBezTo>
                    <a:pt x="19333" y="13976"/>
                    <a:pt x="19571" y="14521"/>
                    <a:pt x="20168" y="15429"/>
                  </a:cubicBezTo>
                  <a:cubicBezTo>
                    <a:pt x="20645" y="16518"/>
                    <a:pt x="20884" y="17607"/>
                    <a:pt x="20407" y="17970"/>
                  </a:cubicBezTo>
                  <a:cubicBezTo>
                    <a:pt x="19929" y="18333"/>
                    <a:pt x="20049" y="18514"/>
                    <a:pt x="19452" y="19422"/>
                  </a:cubicBezTo>
                  <a:cubicBezTo>
                    <a:pt x="18855" y="20329"/>
                    <a:pt x="18378" y="20329"/>
                    <a:pt x="18139" y="19785"/>
                  </a:cubicBezTo>
                  <a:cubicBezTo>
                    <a:pt x="17901" y="19240"/>
                    <a:pt x="17423" y="19603"/>
                    <a:pt x="17185" y="19603"/>
                  </a:cubicBezTo>
                  <a:cubicBezTo>
                    <a:pt x="16946" y="19603"/>
                    <a:pt x="16230" y="19603"/>
                    <a:pt x="16110" y="19240"/>
                  </a:cubicBezTo>
                  <a:cubicBezTo>
                    <a:pt x="15872" y="18877"/>
                    <a:pt x="15275" y="19240"/>
                    <a:pt x="15036" y="19785"/>
                  </a:cubicBezTo>
                  <a:cubicBezTo>
                    <a:pt x="14678" y="20148"/>
                    <a:pt x="14201" y="19785"/>
                    <a:pt x="13604" y="19603"/>
                  </a:cubicBezTo>
                  <a:cubicBezTo>
                    <a:pt x="13127" y="19603"/>
                    <a:pt x="12292" y="18877"/>
                    <a:pt x="12053" y="18333"/>
                  </a:cubicBezTo>
                  <a:cubicBezTo>
                    <a:pt x="11934" y="17788"/>
                    <a:pt x="11934" y="17062"/>
                    <a:pt x="11814" y="16699"/>
                  </a:cubicBezTo>
                  <a:cubicBezTo>
                    <a:pt x="11814" y="16518"/>
                    <a:pt x="10740" y="16699"/>
                    <a:pt x="10502" y="16518"/>
                  </a:cubicBezTo>
                  <a:cubicBezTo>
                    <a:pt x="10382" y="16336"/>
                    <a:pt x="9786" y="16699"/>
                    <a:pt x="9547" y="16699"/>
                  </a:cubicBezTo>
                  <a:cubicBezTo>
                    <a:pt x="9428" y="16699"/>
                    <a:pt x="8473" y="16336"/>
                    <a:pt x="8234" y="15973"/>
                  </a:cubicBezTo>
                  <a:cubicBezTo>
                    <a:pt x="7876" y="15429"/>
                    <a:pt x="7757" y="15792"/>
                    <a:pt x="7280" y="15792"/>
                  </a:cubicBezTo>
                  <a:cubicBezTo>
                    <a:pt x="6922" y="15792"/>
                    <a:pt x="6802" y="16336"/>
                    <a:pt x="6564" y="16336"/>
                  </a:cubicBezTo>
                  <a:cubicBezTo>
                    <a:pt x="6325" y="16336"/>
                    <a:pt x="5728" y="16699"/>
                    <a:pt x="5609" y="17062"/>
                  </a:cubicBezTo>
                  <a:cubicBezTo>
                    <a:pt x="5370" y="17425"/>
                    <a:pt x="5251" y="17607"/>
                    <a:pt x="4893" y="17607"/>
                  </a:cubicBezTo>
                  <a:cubicBezTo>
                    <a:pt x="4535" y="17788"/>
                    <a:pt x="4415" y="18333"/>
                    <a:pt x="4057" y="18514"/>
                  </a:cubicBezTo>
                  <a:cubicBezTo>
                    <a:pt x="3819" y="18696"/>
                    <a:pt x="3222" y="19059"/>
                    <a:pt x="2864" y="19422"/>
                  </a:cubicBezTo>
                  <a:cubicBezTo>
                    <a:pt x="2625" y="19603"/>
                    <a:pt x="2387" y="20329"/>
                    <a:pt x="1909" y="20329"/>
                  </a:cubicBezTo>
                  <a:cubicBezTo>
                    <a:pt x="1790" y="20329"/>
                    <a:pt x="1671" y="20511"/>
                    <a:pt x="1551" y="20692"/>
                  </a:cubicBezTo>
                  <a:cubicBezTo>
                    <a:pt x="1313" y="20329"/>
                    <a:pt x="1313" y="20329"/>
                    <a:pt x="1313" y="20329"/>
                  </a:cubicBezTo>
                  <a:cubicBezTo>
                    <a:pt x="597" y="19059"/>
                    <a:pt x="597" y="19059"/>
                    <a:pt x="597" y="19059"/>
                  </a:cubicBezTo>
                  <a:cubicBezTo>
                    <a:pt x="1671" y="18333"/>
                    <a:pt x="1671" y="18333"/>
                    <a:pt x="1671" y="18333"/>
                  </a:cubicBezTo>
                  <a:cubicBezTo>
                    <a:pt x="1671" y="17425"/>
                    <a:pt x="1671" y="17425"/>
                    <a:pt x="1671" y="17425"/>
                  </a:cubicBezTo>
                  <a:cubicBezTo>
                    <a:pt x="239" y="15066"/>
                    <a:pt x="239" y="15066"/>
                    <a:pt x="239" y="15066"/>
                  </a:cubicBezTo>
                  <a:cubicBezTo>
                    <a:pt x="0" y="12161"/>
                    <a:pt x="0" y="12161"/>
                    <a:pt x="0" y="12161"/>
                  </a:cubicBezTo>
                  <a:close/>
                  <a:moveTo>
                    <a:pt x="1551" y="21600"/>
                  </a:moveTo>
                  <a:cubicBezTo>
                    <a:pt x="1551" y="21600"/>
                    <a:pt x="1551" y="21600"/>
                    <a:pt x="1551" y="21600"/>
                  </a:cubicBezTo>
                  <a:cubicBezTo>
                    <a:pt x="1551" y="21600"/>
                    <a:pt x="1551" y="21600"/>
                    <a:pt x="1551" y="21600"/>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108" name="Shape"/>
            <p:cNvSpPr/>
            <p:nvPr/>
          </p:nvSpPr>
          <p:spPr>
            <a:xfrm>
              <a:off x="4051106" y="4401419"/>
              <a:ext cx="459758" cy="396737"/>
            </a:xfrm>
            <a:custGeom>
              <a:avLst/>
              <a:gdLst/>
              <a:ahLst/>
              <a:cxnLst>
                <a:cxn ang="0">
                  <a:pos x="wd2" y="hd2"/>
                </a:cxn>
                <a:cxn ang="5400000">
                  <a:pos x="wd2" y="hd2"/>
                </a:cxn>
                <a:cxn ang="10800000">
                  <a:pos x="wd2" y="hd2"/>
                </a:cxn>
                <a:cxn ang="16200000">
                  <a:pos x="wd2" y="hd2"/>
                </a:cxn>
              </a:cxnLst>
              <a:rect l="0" t="0" r="r" b="b"/>
              <a:pathLst>
                <a:path w="21600" h="21600" extrusionOk="0">
                  <a:moveTo>
                    <a:pt x="206" y="12071"/>
                  </a:moveTo>
                  <a:cubicBezTo>
                    <a:pt x="206" y="12918"/>
                    <a:pt x="0" y="13553"/>
                    <a:pt x="0" y="13765"/>
                  </a:cubicBezTo>
                  <a:cubicBezTo>
                    <a:pt x="0" y="14188"/>
                    <a:pt x="1234" y="14188"/>
                    <a:pt x="1646" y="14612"/>
                  </a:cubicBezTo>
                  <a:cubicBezTo>
                    <a:pt x="2263" y="15035"/>
                    <a:pt x="3086" y="15671"/>
                    <a:pt x="3291" y="16518"/>
                  </a:cubicBezTo>
                  <a:cubicBezTo>
                    <a:pt x="3291" y="17153"/>
                    <a:pt x="3703" y="18212"/>
                    <a:pt x="3703" y="18212"/>
                  </a:cubicBezTo>
                  <a:cubicBezTo>
                    <a:pt x="3703" y="18212"/>
                    <a:pt x="5760" y="18212"/>
                    <a:pt x="5966" y="18635"/>
                  </a:cubicBezTo>
                  <a:cubicBezTo>
                    <a:pt x="6171" y="18847"/>
                    <a:pt x="7406" y="19271"/>
                    <a:pt x="7817" y="18635"/>
                  </a:cubicBezTo>
                  <a:cubicBezTo>
                    <a:pt x="8229" y="18000"/>
                    <a:pt x="9257" y="17153"/>
                    <a:pt x="9463" y="17365"/>
                  </a:cubicBezTo>
                  <a:cubicBezTo>
                    <a:pt x="9463" y="17576"/>
                    <a:pt x="9463" y="18212"/>
                    <a:pt x="9463" y="18635"/>
                  </a:cubicBezTo>
                  <a:cubicBezTo>
                    <a:pt x="9463" y="18847"/>
                    <a:pt x="10286" y="19482"/>
                    <a:pt x="10697" y="20118"/>
                  </a:cubicBezTo>
                  <a:cubicBezTo>
                    <a:pt x="11109" y="20753"/>
                    <a:pt x="11931" y="21600"/>
                    <a:pt x="12754" y="21600"/>
                  </a:cubicBezTo>
                  <a:cubicBezTo>
                    <a:pt x="13371" y="21600"/>
                    <a:pt x="14606" y="21388"/>
                    <a:pt x="14811" y="20965"/>
                  </a:cubicBezTo>
                  <a:cubicBezTo>
                    <a:pt x="15223" y="20329"/>
                    <a:pt x="15634" y="19482"/>
                    <a:pt x="16251" y="19482"/>
                  </a:cubicBezTo>
                  <a:cubicBezTo>
                    <a:pt x="17074" y="19482"/>
                    <a:pt x="17897" y="19482"/>
                    <a:pt x="18720" y="19482"/>
                  </a:cubicBezTo>
                  <a:cubicBezTo>
                    <a:pt x="19337" y="19482"/>
                    <a:pt x="21394" y="18424"/>
                    <a:pt x="21394" y="18000"/>
                  </a:cubicBezTo>
                  <a:cubicBezTo>
                    <a:pt x="21394" y="17788"/>
                    <a:pt x="21394" y="17365"/>
                    <a:pt x="21394" y="16941"/>
                  </a:cubicBezTo>
                  <a:cubicBezTo>
                    <a:pt x="20983" y="16518"/>
                    <a:pt x="20983" y="16518"/>
                    <a:pt x="20983" y="16518"/>
                  </a:cubicBezTo>
                  <a:cubicBezTo>
                    <a:pt x="19749" y="15035"/>
                    <a:pt x="19749" y="15035"/>
                    <a:pt x="19749" y="15035"/>
                  </a:cubicBezTo>
                  <a:cubicBezTo>
                    <a:pt x="21600" y="14188"/>
                    <a:pt x="21600" y="14188"/>
                    <a:pt x="21600" y="14188"/>
                  </a:cubicBezTo>
                  <a:cubicBezTo>
                    <a:pt x="21600" y="13129"/>
                    <a:pt x="21600" y="13129"/>
                    <a:pt x="21600" y="13129"/>
                  </a:cubicBezTo>
                  <a:cubicBezTo>
                    <a:pt x="19131" y="10376"/>
                    <a:pt x="19131" y="10376"/>
                    <a:pt x="19131" y="10376"/>
                  </a:cubicBezTo>
                  <a:cubicBezTo>
                    <a:pt x="18720" y="6988"/>
                    <a:pt x="18720" y="6988"/>
                    <a:pt x="18720" y="6988"/>
                  </a:cubicBezTo>
                  <a:cubicBezTo>
                    <a:pt x="17486" y="6988"/>
                    <a:pt x="17486" y="6988"/>
                    <a:pt x="17486" y="6988"/>
                  </a:cubicBezTo>
                  <a:cubicBezTo>
                    <a:pt x="16869" y="8682"/>
                    <a:pt x="16869" y="8682"/>
                    <a:pt x="16869" y="8682"/>
                  </a:cubicBezTo>
                  <a:cubicBezTo>
                    <a:pt x="15634" y="8471"/>
                    <a:pt x="15634" y="8471"/>
                    <a:pt x="15634" y="8471"/>
                  </a:cubicBezTo>
                  <a:cubicBezTo>
                    <a:pt x="14400" y="7200"/>
                    <a:pt x="14400" y="7200"/>
                    <a:pt x="14400" y="7200"/>
                  </a:cubicBezTo>
                  <a:cubicBezTo>
                    <a:pt x="15017" y="6565"/>
                    <a:pt x="15017" y="6565"/>
                    <a:pt x="15017" y="6565"/>
                  </a:cubicBezTo>
                  <a:cubicBezTo>
                    <a:pt x="15017" y="5082"/>
                    <a:pt x="15017" y="5082"/>
                    <a:pt x="15017" y="5082"/>
                  </a:cubicBezTo>
                  <a:cubicBezTo>
                    <a:pt x="16663" y="2965"/>
                    <a:pt x="16663" y="2965"/>
                    <a:pt x="16663" y="2965"/>
                  </a:cubicBezTo>
                  <a:cubicBezTo>
                    <a:pt x="16663" y="1906"/>
                    <a:pt x="16663" y="1906"/>
                    <a:pt x="16663" y="1906"/>
                  </a:cubicBezTo>
                  <a:cubicBezTo>
                    <a:pt x="15634" y="1694"/>
                    <a:pt x="15634" y="1694"/>
                    <a:pt x="15634" y="1694"/>
                  </a:cubicBezTo>
                  <a:cubicBezTo>
                    <a:pt x="14194" y="847"/>
                    <a:pt x="14194" y="847"/>
                    <a:pt x="14194" y="847"/>
                  </a:cubicBezTo>
                  <a:cubicBezTo>
                    <a:pt x="12960" y="1059"/>
                    <a:pt x="12960" y="1059"/>
                    <a:pt x="12960" y="1059"/>
                  </a:cubicBezTo>
                  <a:cubicBezTo>
                    <a:pt x="11726" y="0"/>
                    <a:pt x="11726" y="0"/>
                    <a:pt x="11726" y="0"/>
                  </a:cubicBezTo>
                  <a:cubicBezTo>
                    <a:pt x="10286" y="1059"/>
                    <a:pt x="10286" y="1059"/>
                    <a:pt x="10286" y="1059"/>
                  </a:cubicBezTo>
                  <a:cubicBezTo>
                    <a:pt x="11109" y="2329"/>
                    <a:pt x="11109" y="2329"/>
                    <a:pt x="11109" y="2329"/>
                  </a:cubicBezTo>
                  <a:cubicBezTo>
                    <a:pt x="9874" y="3812"/>
                    <a:pt x="9874" y="3812"/>
                    <a:pt x="9874" y="3812"/>
                  </a:cubicBezTo>
                  <a:cubicBezTo>
                    <a:pt x="8846" y="4235"/>
                    <a:pt x="8846" y="4235"/>
                    <a:pt x="8846" y="4235"/>
                  </a:cubicBezTo>
                  <a:cubicBezTo>
                    <a:pt x="7817" y="3388"/>
                    <a:pt x="7817" y="3388"/>
                    <a:pt x="7817" y="3388"/>
                  </a:cubicBezTo>
                  <a:cubicBezTo>
                    <a:pt x="6994" y="4024"/>
                    <a:pt x="6994" y="4024"/>
                    <a:pt x="6994" y="4024"/>
                  </a:cubicBezTo>
                  <a:cubicBezTo>
                    <a:pt x="6789" y="5506"/>
                    <a:pt x="6789" y="5506"/>
                    <a:pt x="6789" y="5506"/>
                  </a:cubicBezTo>
                  <a:cubicBezTo>
                    <a:pt x="4937" y="7200"/>
                    <a:pt x="4937" y="7200"/>
                    <a:pt x="4937" y="7200"/>
                  </a:cubicBezTo>
                  <a:cubicBezTo>
                    <a:pt x="3497" y="7200"/>
                    <a:pt x="3497" y="7200"/>
                    <a:pt x="3497" y="7200"/>
                  </a:cubicBezTo>
                  <a:cubicBezTo>
                    <a:pt x="0" y="8682"/>
                    <a:pt x="0" y="8682"/>
                    <a:pt x="0" y="8682"/>
                  </a:cubicBezTo>
                  <a:cubicBezTo>
                    <a:pt x="1440" y="10376"/>
                    <a:pt x="1440" y="10376"/>
                    <a:pt x="1440" y="10376"/>
                  </a:cubicBezTo>
                  <a:cubicBezTo>
                    <a:pt x="1851" y="11859"/>
                    <a:pt x="1851" y="11859"/>
                    <a:pt x="1851" y="11859"/>
                  </a:cubicBezTo>
                  <a:lnTo>
                    <a:pt x="206" y="12071"/>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109" name="Shape"/>
            <p:cNvSpPr/>
            <p:nvPr/>
          </p:nvSpPr>
          <p:spPr>
            <a:xfrm>
              <a:off x="4357609" y="4085156"/>
              <a:ext cx="319103" cy="475336"/>
            </a:xfrm>
            <a:custGeom>
              <a:avLst/>
              <a:gdLst/>
              <a:ahLst/>
              <a:cxnLst>
                <a:cxn ang="0">
                  <a:pos x="wd2" y="hd2"/>
                </a:cxn>
                <a:cxn ang="5400000">
                  <a:pos x="wd2" y="hd2"/>
                </a:cxn>
                <a:cxn ang="10800000">
                  <a:pos x="wd2" y="hd2"/>
                </a:cxn>
                <a:cxn ang="16200000">
                  <a:pos x="wd2" y="hd2"/>
                </a:cxn>
              </a:cxnLst>
              <a:rect l="0" t="0" r="r" b="b"/>
              <a:pathLst>
                <a:path w="21600" h="21600" extrusionOk="0">
                  <a:moveTo>
                    <a:pt x="5968" y="0"/>
                  </a:moveTo>
                  <a:lnTo>
                    <a:pt x="8242" y="2466"/>
                  </a:lnTo>
                  <a:lnTo>
                    <a:pt x="10089" y="2466"/>
                  </a:lnTo>
                  <a:lnTo>
                    <a:pt x="11226" y="1956"/>
                  </a:lnTo>
                  <a:lnTo>
                    <a:pt x="15063" y="2466"/>
                  </a:lnTo>
                  <a:lnTo>
                    <a:pt x="16342" y="2126"/>
                  </a:lnTo>
                  <a:lnTo>
                    <a:pt x="17195" y="2976"/>
                  </a:lnTo>
                  <a:lnTo>
                    <a:pt x="16342" y="4082"/>
                  </a:lnTo>
                  <a:lnTo>
                    <a:pt x="18332" y="5272"/>
                  </a:lnTo>
                  <a:lnTo>
                    <a:pt x="18332" y="6888"/>
                  </a:lnTo>
                  <a:lnTo>
                    <a:pt x="21032" y="8164"/>
                  </a:lnTo>
                  <a:lnTo>
                    <a:pt x="20747" y="9694"/>
                  </a:lnTo>
                  <a:lnTo>
                    <a:pt x="21600" y="10800"/>
                  </a:lnTo>
                  <a:lnTo>
                    <a:pt x="18900" y="12246"/>
                  </a:lnTo>
                  <a:lnTo>
                    <a:pt x="19184" y="13096"/>
                  </a:lnTo>
                  <a:lnTo>
                    <a:pt x="15632" y="15052"/>
                  </a:lnTo>
                  <a:lnTo>
                    <a:pt x="14211" y="17518"/>
                  </a:lnTo>
                  <a:lnTo>
                    <a:pt x="12363" y="17688"/>
                  </a:lnTo>
                  <a:lnTo>
                    <a:pt x="12363" y="19304"/>
                  </a:lnTo>
                  <a:lnTo>
                    <a:pt x="10089" y="20324"/>
                  </a:lnTo>
                  <a:lnTo>
                    <a:pt x="6253" y="20154"/>
                  </a:lnTo>
                  <a:lnTo>
                    <a:pt x="4405" y="20154"/>
                  </a:lnTo>
                  <a:lnTo>
                    <a:pt x="3553" y="21600"/>
                  </a:lnTo>
                  <a:lnTo>
                    <a:pt x="1705" y="21430"/>
                  </a:lnTo>
                  <a:lnTo>
                    <a:pt x="0" y="20324"/>
                  </a:lnTo>
                  <a:lnTo>
                    <a:pt x="853" y="19814"/>
                  </a:lnTo>
                  <a:lnTo>
                    <a:pt x="853" y="18624"/>
                  </a:lnTo>
                  <a:lnTo>
                    <a:pt x="3268" y="16838"/>
                  </a:lnTo>
                  <a:lnTo>
                    <a:pt x="4689" y="17178"/>
                  </a:lnTo>
                  <a:lnTo>
                    <a:pt x="4689" y="15732"/>
                  </a:lnTo>
                  <a:lnTo>
                    <a:pt x="7674" y="14372"/>
                  </a:lnTo>
                  <a:lnTo>
                    <a:pt x="6253" y="12926"/>
                  </a:lnTo>
                  <a:lnTo>
                    <a:pt x="7105" y="11650"/>
                  </a:lnTo>
                  <a:lnTo>
                    <a:pt x="4974" y="10460"/>
                  </a:lnTo>
                  <a:lnTo>
                    <a:pt x="7105" y="8844"/>
                  </a:lnTo>
                  <a:lnTo>
                    <a:pt x="7105" y="6888"/>
                  </a:lnTo>
                  <a:lnTo>
                    <a:pt x="8242" y="6038"/>
                  </a:lnTo>
                  <a:lnTo>
                    <a:pt x="5968" y="5868"/>
                  </a:lnTo>
                  <a:lnTo>
                    <a:pt x="4121" y="6208"/>
                  </a:lnTo>
                  <a:lnTo>
                    <a:pt x="3268" y="5868"/>
                  </a:lnTo>
                  <a:lnTo>
                    <a:pt x="5258" y="4932"/>
                  </a:lnTo>
                  <a:lnTo>
                    <a:pt x="5258" y="2806"/>
                  </a:lnTo>
                  <a:lnTo>
                    <a:pt x="4121" y="680"/>
                  </a:lnTo>
                  <a:lnTo>
                    <a:pt x="5968" y="0"/>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110" name="Shape"/>
            <p:cNvSpPr/>
            <p:nvPr/>
          </p:nvSpPr>
          <p:spPr>
            <a:xfrm>
              <a:off x="7319775" y="-2"/>
              <a:ext cx="1247548" cy="1409077"/>
            </a:xfrm>
            <a:custGeom>
              <a:avLst/>
              <a:gdLst/>
              <a:ahLst/>
              <a:cxnLst>
                <a:cxn ang="0">
                  <a:pos x="wd2" y="hd2"/>
                </a:cxn>
                <a:cxn ang="5400000">
                  <a:pos x="wd2" y="hd2"/>
                </a:cxn>
                <a:cxn ang="10800000">
                  <a:pos x="wd2" y="hd2"/>
                </a:cxn>
                <a:cxn ang="16200000">
                  <a:pos x="wd2" y="hd2"/>
                </a:cxn>
              </a:cxnLst>
              <a:rect l="0" t="0" r="r" b="b"/>
              <a:pathLst>
                <a:path w="21465" h="21513" extrusionOk="0">
                  <a:moveTo>
                    <a:pt x="0" y="15622"/>
                  </a:moveTo>
                  <a:cubicBezTo>
                    <a:pt x="0" y="15563"/>
                    <a:pt x="75" y="15563"/>
                    <a:pt x="75" y="15503"/>
                  </a:cubicBezTo>
                  <a:cubicBezTo>
                    <a:pt x="301" y="15087"/>
                    <a:pt x="376" y="14789"/>
                    <a:pt x="527" y="14611"/>
                  </a:cubicBezTo>
                  <a:cubicBezTo>
                    <a:pt x="677" y="14492"/>
                    <a:pt x="1054" y="14432"/>
                    <a:pt x="1279" y="14194"/>
                  </a:cubicBezTo>
                  <a:cubicBezTo>
                    <a:pt x="1580" y="13896"/>
                    <a:pt x="1957" y="13658"/>
                    <a:pt x="1957" y="13420"/>
                  </a:cubicBezTo>
                  <a:cubicBezTo>
                    <a:pt x="2032" y="13182"/>
                    <a:pt x="1882" y="12766"/>
                    <a:pt x="1731" y="12647"/>
                  </a:cubicBezTo>
                  <a:cubicBezTo>
                    <a:pt x="1505" y="12528"/>
                    <a:pt x="1505" y="12230"/>
                    <a:pt x="1505" y="12171"/>
                  </a:cubicBezTo>
                  <a:cubicBezTo>
                    <a:pt x="1580" y="12052"/>
                    <a:pt x="2107" y="11635"/>
                    <a:pt x="2258" y="11635"/>
                  </a:cubicBezTo>
                  <a:cubicBezTo>
                    <a:pt x="2333" y="11576"/>
                    <a:pt x="2860" y="11933"/>
                    <a:pt x="2860" y="11992"/>
                  </a:cubicBezTo>
                  <a:cubicBezTo>
                    <a:pt x="2785" y="12111"/>
                    <a:pt x="2408" y="12290"/>
                    <a:pt x="2333" y="12468"/>
                  </a:cubicBezTo>
                  <a:cubicBezTo>
                    <a:pt x="2183" y="12587"/>
                    <a:pt x="2559" y="12587"/>
                    <a:pt x="2709" y="12647"/>
                  </a:cubicBezTo>
                  <a:cubicBezTo>
                    <a:pt x="2860" y="12706"/>
                    <a:pt x="2935" y="12706"/>
                    <a:pt x="3161" y="12587"/>
                  </a:cubicBezTo>
                  <a:cubicBezTo>
                    <a:pt x="3462" y="12409"/>
                    <a:pt x="3613" y="12171"/>
                    <a:pt x="3838" y="12230"/>
                  </a:cubicBezTo>
                  <a:cubicBezTo>
                    <a:pt x="4064" y="12290"/>
                    <a:pt x="4440" y="12230"/>
                    <a:pt x="4591" y="11992"/>
                  </a:cubicBezTo>
                  <a:cubicBezTo>
                    <a:pt x="4666" y="11814"/>
                    <a:pt x="4591" y="11338"/>
                    <a:pt x="4064" y="11278"/>
                  </a:cubicBezTo>
                  <a:cubicBezTo>
                    <a:pt x="3537" y="11159"/>
                    <a:pt x="3161" y="11278"/>
                    <a:pt x="3010" y="11338"/>
                  </a:cubicBezTo>
                  <a:cubicBezTo>
                    <a:pt x="2935" y="11397"/>
                    <a:pt x="2785" y="11278"/>
                    <a:pt x="2634" y="11100"/>
                  </a:cubicBezTo>
                  <a:cubicBezTo>
                    <a:pt x="2408" y="10921"/>
                    <a:pt x="2032" y="10743"/>
                    <a:pt x="2032" y="10683"/>
                  </a:cubicBezTo>
                  <a:cubicBezTo>
                    <a:pt x="2032" y="10624"/>
                    <a:pt x="2183" y="10445"/>
                    <a:pt x="2484" y="10267"/>
                  </a:cubicBezTo>
                  <a:cubicBezTo>
                    <a:pt x="2785" y="10029"/>
                    <a:pt x="3161" y="9553"/>
                    <a:pt x="3311" y="9493"/>
                  </a:cubicBezTo>
                  <a:cubicBezTo>
                    <a:pt x="3537" y="9493"/>
                    <a:pt x="3462" y="9196"/>
                    <a:pt x="3537" y="9017"/>
                  </a:cubicBezTo>
                  <a:cubicBezTo>
                    <a:pt x="3688" y="8898"/>
                    <a:pt x="4064" y="8422"/>
                    <a:pt x="4064" y="8184"/>
                  </a:cubicBezTo>
                  <a:cubicBezTo>
                    <a:pt x="3989" y="7946"/>
                    <a:pt x="3989" y="7887"/>
                    <a:pt x="4516" y="7649"/>
                  </a:cubicBezTo>
                  <a:cubicBezTo>
                    <a:pt x="4967" y="7351"/>
                    <a:pt x="5645" y="6934"/>
                    <a:pt x="5720" y="6696"/>
                  </a:cubicBezTo>
                  <a:cubicBezTo>
                    <a:pt x="5795" y="6518"/>
                    <a:pt x="6322" y="6161"/>
                    <a:pt x="6698" y="5923"/>
                  </a:cubicBezTo>
                  <a:cubicBezTo>
                    <a:pt x="7150" y="5744"/>
                    <a:pt x="7376" y="5804"/>
                    <a:pt x="7677" y="5506"/>
                  </a:cubicBezTo>
                  <a:cubicBezTo>
                    <a:pt x="7978" y="5209"/>
                    <a:pt x="8655" y="5090"/>
                    <a:pt x="8806" y="4971"/>
                  </a:cubicBezTo>
                  <a:cubicBezTo>
                    <a:pt x="9031" y="4852"/>
                    <a:pt x="9709" y="4435"/>
                    <a:pt x="9859" y="4257"/>
                  </a:cubicBezTo>
                  <a:cubicBezTo>
                    <a:pt x="10010" y="4138"/>
                    <a:pt x="10762" y="3721"/>
                    <a:pt x="10988" y="3543"/>
                  </a:cubicBezTo>
                  <a:cubicBezTo>
                    <a:pt x="11139" y="3424"/>
                    <a:pt x="11440" y="3483"/>
                    <a:pt x="11666" y="3364"/>
                  </a:cubicBezTo>
                  <a:cubicBezTo>
                    <a:pt x="11816" y="3245"/>
                    <a:pt x="12042" y="3245"/>
                    <a:pt x="12117" y="3305"/>
                  </a:cubicBezTo>
                  <a:cubicBezTo>
                    <a:pt x="12192" y="3424"/>
                    <a:pt x="12569" y="3483"/>
                    <a:pt x="12794" y="3424"/>
                  </a:cubicBezTo>
                  <a:cubicBezTo>
                    <a:pt x="13020" y="3364"/>
                    <a:pt x="13397" y="3543"/>
                    <a:pt x="13472" y="3543"/>
                  </a:cubicBezTo>
                  <a:cubicBezTo>
                    <a:pt x="13547" y="3483"/>
                    <a:pt x="14149" y="3186"/>
                    <a:pt x="13848" y="3126"/>
                  </a:cubicBezTo>
                  <a:cubicBezTo>
                    <a:pt x="13622" y="3067"/>
                    <a:pt x="13547" y="2948"/>
                    <a:pt x="13246" y="3067"/>
                  </a:cubicBezTo>
                  <a:cubicBezTo>
                    <a:pt x="12945" y="3126"/>
                    <a:pt x="12794" y="3007"/>
                    <a:pt x="12644" y="3067"/>
                  </a:cubicBezTo>
                  <a:cubicBezTo>
                    <a:pt x="12418" y="3067"/>
                    <a:pt x="12493" y="2829"/>
                    <a:pt x="12644" y="2650"/>
                  </a:cubicBezTo>
                  <a:cubicBezTo>
                    <a:pt x="12794" y="2472"/>
                    <a:pt x="12945" y="2591"/>
                    <a:pt x="13020" y="2353"/>
                  </a:cubicBezTo>
                  <a:cubicBezTo>
                    <a:pt x="13095" y="2174"/>
                    <a:pt x="13020" y="2055"/>
                    <a:pt x="12945" y="1936"/>
                  </a:cubicBezTo>
                  <a:cubicBezTo>
                    <a:pt x="12870" y="1877"/>
                    <a:pt x="13020" y="1579"/>
                    <a:pt x="13171" y="1401"/>
                  </a:cubicBezTo>
                  <a:cubicBezTo>
                    <a:pt x="13321" y="1222"/>
                    <a:pt x="13622" y="1282"/>
                    <a:pt x="13848" y="1163"/>
                  </a:cubicBezTo>
                  <a:cubicBezTo>
                    <a:pt x="14074" y="984"/>
                    <a:pt x="15278" y="151"/>
                    <a:pt x="15429" y="32"/>
                  </a:cubicBezTo>
                  <a:cubicBezTo>
                    <a:pt x="15579" y="-87"/>
                    <a:pt x="15730" y="151"/>
                    <a:pt x="15654" y="330"/>
                  </a:cubicBezTo>
                  <a:cubicBezTo>
                    <a:pt x="15654" y="449"/>
                    <a:pt x="15805" y="687"/>
                    <a:pt x="15955" y="687"/>
                  </a:cubicBezTo>
                  <a:cubicBezTo>
                    <a:pt x="16181" y="746"/>
                    <a:pt x="16407" y="865"/>
                    <a:pt x="16407" y="984"/>
                  </a:cubicBezTo>
                  <a:cubicBezTo>
                    <a:pt x="16407" y="1103"/>
                    <a:pt x="16256" y="1341"/>
                    <a:pt x="16407" y="1460"/>
                  </a:cubicBezTo>
                  <a:cubicBezTo>
                    <a:pt x="16482" y="1579"/>
                    <a:pt x="16557" y="1936"/>
                    <a:pt x="16482" y="1996"/>
                  </a:cubicBezTo>
                  <a:cubicBezTo>
                    <a:pt x="16332" y="2115"/>
                    <a:pt x="16482" y="2353"/>
                    <a:pt x="16859" y="2234"/>
                  </a:cubicBezTo>
                  <a:cubicBezTo>
                    <a:pt x="17235" y="2115"/>
                    <a:pt x="17762" y="2412"/>
                    <a:pt x="17762" y="2591"/>
                  </a:cubicBezTo>
                  <a:cubicBezTo>
                    <a:pt x="17762" y="2769"/>
                    <a:pt x="17912" y="2948"/>
                    <a:pt x="18138" y="2769"/>
                  </a:cubicBezTo>
                  <a:cubicBezTo>
                    <a:pt x="18364" y="2650"/>
                    <a:pt x="18514" y="2531"/>
                    <a:pt x="18590" y="2591"/>
                  </a:cubicBezTo>
                  <a:cubicBezTo>
                    <a:pt x="18665" y="2710"/>
                    <a:pt x="18590" y="2888"/>
                    <a:pt x="18665" y="3007"/>
                  </a:cubicBezTo>
                  <a:cubicBezTo>
                    <a:pt x="18665" y="3126"/>
                    <a:pt x="18966" y="3245"/>
                    <a:pt x="18891" y="3364"/>
                  </a:cubicBezTo>
                  <a:cubicBezTo>
                    <a:pt x="18815" y="3483"/>
                    <a:pt x="18815" y="3543"/>
                    <a:pt x="18514" y="3721"/>
                  </a:cubicBezTo>
                  <a:cubicBezTo>
                    <a:pt x="18213" y="3900"/>
                    <a:pt x="18063" y="3900"/>
                    <a:pt x="17912" y="4078"/>
                  </a:cubicBezTo>
                  <a:cubicBezTo>
                    <a:pt x="17686" y="4257"/>
                    <a:pt x="17461" y="4435"/>
                    <a:pt x="17310" y="4614"/>
                  </a:cubicBezTo>
                  <a:cubicBezTo>
                    <a:pt x="17235" y="4792"/>
                    <a:pt x="17235" y="4911"/>
                    <a:pt x="17009" y="4911"/>
                  </a:cubicBezTo>
                  <a:cubicBezTo>
                    <a:pt x="16859" y="4971"/>
                    <a:pt x="15880" y="4733"/>
                    <a:pt x="15730" y="4971"/>
                  </a:cubicBezTo>
                  <a:cubicBezTo>
                    <a:pt x="15504" y="5209"/>
                    <a:pt x="15128" y="5506"/>
                    <a:pt x="15278" y="5744"/>
                  </a:cubicBezTo>
                  <a:cubicBezTo>
                    <a:pt x="15353" y="5982"/>
                    <a:pt x="15353" y="6101"/>
                    <a:pt x="15353" y="6280"/>
                  </a:cubicBezTo>
                  <a:cubicBezTo>
                    <a:pt x="15278" y="6518"/>
                    <a:pt x="15128" y="6696"/>
                    <a:pt x="14902" y="6637"/>
                  </a:cubicBezTo>
                  <a:cubicBezTo>
                    <a:pt x="14751" y="6577"/>
                    <a:pt x="14525" y="6637"/>
                    <a:pt x="14450" y="6696"/>
                  </a:cubicBezTo>
                  <a:cubicBezTo>
                    <a:pt x="14300" y="6696"/>
                    <a:pt x="13923" y="6756"/>
                    <a:pt x="13848" y="6637"/>
                  </a:cubicBezTo>
                  <a:cubicBezTo>
                    <a:pt x="13698" y="6577"/>
                    <a:pt x="13472" y="6518"/>
                    <a:pt x="13397" y="6637"/>
                  </a:cubicBezTo>
                  <a:cubicBezTo>
                    <a:pt x="13321" y="6696"/>
                    <a:pt x="13547" y="6934"/>
                    <a:pt x="13547" y="7113"/>
                  </a:cubicBezTo>
                  <a:cubicBezTo>
                    <a:pt x="13547" y="7292"/>
                    <a:pt x="13773" y="7351"/>
                    <a:pt x="14074" y="7292"/>
                  </a:cubicBezTo>
                  <a:cubicBezTo>
                    <a:pt x="14375" y="7232"/>
                    <a:pt x="14375" y="7053"/>
                    <a:pt x="14676" y="7173"/>
                  </a:cubicBezTo>
                  <a:cubicBezTo>
                    <a:pt x="14902" y="7292"/>
                    <a:pt x="15052" y="7292"/>
                    <a:pt x="15353" y="7470"/>
                  </a:cubicBezTo>
                  <a:cubicBezTo>
                    <a:pt x="15579" y="7649"/>
                    <a:pt x="15654" y="7589"/>
                    <a:pt x="15730" y="7946"/>
                  </a:cubicBezTo>
                  <a:cubicBezTo>
                    <a:pt x="15805" y="8303"/>
                    <a:pt x="16031" y="8184"/>
                    <a:pt x="16106" y="8541"/>
                  </a:cubicBezTo>
                  <a:cubicBezTo>
                    <a:pt x="16256" y="8898"/>
                    <a:pt x="16256" y="8839"/>
                    <a:pt x="16256" y="9077"/>
                  </a:cubicBezTo>
                  <a:cubicBezTo>
                    <a:pt x="16256" y="9315"/>
                    <a:pt x="16106" y="9374"/>
                    <a:pt x="15955" y="9493"/>
                  </a:cubicBezTo>
                  <a:cubicBezTo>
                    <a:pt x="15805" y="9612"/>
                    <a:pt x="15805" y="9731"/>
                    <a:pt x="15579" y="9850"/>
                  </a:cubicBezTo>
                  <a:cubicBezTo>
                    <a:pt x="15278" y="9969"/>
                    <a:pt x="14977" y="10088"/>
                    <a:pt x="14977" y="10267"/>
                  </a:cubicBezTo>
                  <a:cubicBezTo>
                    <a:pt x="14902" y="10445"/>
                    <a:pt x="15278" y="10505"/>
                    <a:pt x="15203" y="10564"/>
                  </a:cubicBezTo>
                  <a:cubicBezTo>
                    <a:pt x="15052" y="10683"/>
                    <a:pt x="15579" y="10564"/>
                    <a:pt x="15429" y="10386"/>
                  </a:cubicBezTo>
                  <a:cubicBezTo>
                    <a:pt x="15278" y="10148"/>
                    <a:pt x="15579" y="9969"/>
                    <a:pt x="15654" y="9969"/>
                  </a:cubicBezTo>
                  <a:cubicBezTo>
                    <a:pt x="15730" y="9969"/>
                    <a:pt x="16482" y="10088"/>
                    <a:pt x="16557" y="9910"/>
                  </a:cubicBezTo>
                  <a:cubicBezTo>
                    <a:pt x="16708" y="9672"/>
                    <a:pt x="16633" y="9374"/>
                    <a:pt x="17084" y="9493"/>
                  </a:cubicBezTo>
                  <a:cubicBezTo>
                    <a:pt x="17536" y="9553"/>
                    <a:pt x="17310" y="9493"/>
                    <a:pt x="17611" y="9434"/>
                  </a:cubicBezTo>
                  <a:cubicBezTo>
                    <a:pt x="17912" y="9434"/>
                    <a:pt x="18289" y="9493"/>
                    <a:pt x="18514" y="9612"/>
                  </a:cubicBezTo>
                  <a:cubicBezTo>
                    <a:pt x="18665" y="9731"/>
                    <a:pt x="19192" y="9493"/>
                    <a:pt x="19342" y="9374"/>
                  </a:cubicBezTo>
                  <a:cubicBezTo>
                    <a:pt x="19417" y="9315"/>
                    <a:pt x="19794" y="9315"/>
                    <a:pt x="19869" y="9434"/>
                  </a:cubicBezTo>
                  <a:cubicBezTo>
                    <a:pt x="19944" y="9493"/>
                    <a:pt x="20396" y="9434"/>
                    <a:pt x="20471" y="9374"/>
                  </a:cubicBezTo>
                  <a:cubicBezTo>
                    <a:pt x="20622" y="9315"/>
                    <a:pt x="21600" y="9910"/>
                    <a:pt x="21449" y="10088"/>
                  </a:cubicBezTo>
                  <a:cubicBezTo>
                    <a:pt x="21299" y="10267"/>
                    <a:pt x="20697" y="10624"/>
                    <a:pt x="20471" y="10862"/>
                  </a:cubicBezTo>
                  <a:cubicBezTo>
                    <a:pt x="20170" y="11040"/>
                    <a:pt x="19794" y="11100"/>
                    <a:pt x="19869" y="11278"/>
                  </a:cubicBezTo>
                  <a:cubicBezTo>
                    <a:pt x="20020" y="11516"/>
                    <a:pt x="20170" y="11814"/>
                    <a:pt x="20245" y="11992"/>
                  </a:cubicBezTo>
                  <a:cubicBezTo>
                    <a:pt x="20396" y="12111"/>
                    <a:pt x="20622" y="12528"/>
                    <a:pt x="20546" y="12825"/>
                  </a:cubicBezTo>
                  <a:cubicBezTo>
                    <a:pt x="20396" y="13123"/>
                    <a:pt x="20622" y="13182"/>
                    <a:pt x="20697" y="13480"/>
                  </a:cubicBezTo>
                  <a:cubicBezTo>
                    <a:pt x="20697" y="13599"/>
                    <a:pt x="20697" y="13658"/>
                    <a:pt x="20697" y="13718"/>
                  </a:cubicBezTo>
                  <a:cubicBezTo>
                    <a:pt x="20396" y="14015"/>
                    <a:pt x="20396" y="14015"/>
                    <a:pt x="20396" y="14015"/>
                  </a:cubicBezTo>
                  <a:cubicBezTo>
                    <a:pt x="19869" y="14134"/>
                    <a:pt x="19869" y="14134"/>
                    <a:pt x="19869" y="14134"/>
                  </a:cubicBezTo>
                  <a:cubicBezTo>
                    <a:pt x="19568" y="13896"/>
                    <a:pt x="19568" y="13896"/>
                    <a:pt x="19568" y="13896"/>
                  </a:cubicBezTo>
                  <a:cubicBezTo>
                    <a:pt x="19116" y="13956"/>
                    <a:pt x="19116" y="13956"/>
                    <a:pt x="19116" y="13956"/>
                  </a:cubicBezTo>
                  <a:cubicBezTo>
                    <a:pt x="18891" y="15027"/>
                    <a:pt x="18891" y="15027"/>
                    <a:pt x="18891" y="15027"/>
                  </a:cubicBezTo>
                  <a:cubicBezTo>
                    <a:pt x="18439" y="15503"/>
                    <a:pt x="18439" y="15503"/>
                    <a:pt x="18439" y="15503"/>
                  </a:cubicBezTo>
                  <a:cubicBezTo>
                    <a:pt x="18740" y="15801"/>
                    <a:pt x="18740" y="15801"/>
                    <a:pt x="18740" y="15801"/>
                  </a:cubicBezTo>
                  <a:cubicBezTo>
                    <a:pt x="18138" y="16812"/>
                    <a:pt x="18138" y="16812"/>
                    <a:pt x="18138" y="16812"/>
                  </a:cubicBezTo>
                  <a:cubicBezTo>
                    <a:pt x="17762" y="16931"/>
                    <a:pt x="17762" y="16931"/>
                    <a:pt x="17762" y="16931"/>
                  </a:cubicBezTo>
                  <a:cubicBezTo>
                    <a:pt x="17536" y="16753"/>
                    <a:pt x="17536" y="16753"/>
                    <a:pt x="17536" y="16753"/>
                  </a:cubicBezTo>
                  <a:cubicBezTo>
                    <a:pt x="16859" y="17110"/>
                    <a:pt x="16859" y="17110"/>
                    <a:pt x="16859" y="17110"/>
                  </a:cubicBezTo>
                  <a:cubicBezTo>
                    <a:pt x="16557" y="17169"/>
                    <a:pt x="16557" y="17169"/>
                    <a:pt x="16557" y="17169"/>
                  </a:cubicBezTo>
                  <a:cubicBezTo>
                    <a:pt x="16031" y="17586"/>
                    <a:pt x="16031" y="17586"/>
                    <a:pt x="16031" y="17586"/>
                  </a:cubicBezTo>
                  <a:cubicBezTo>
                    <a:pt x="15579" y="17110"/>
                    <a:pt x="15579" y="17110"/>
                    <a:pt x="15579" y="17110"/>
                  </a:cubicBezTo>
                  <a:cubicBezTo>
                    <a:pt x="15203" y="16396"/>
                    <a:pt x="15203" y="16396"/>
                    <a:pt x="15203" y="16396"/>
                  </a:cubicBezTo>
                  <a:cubicBezTo>
                    <a:pt x="14300" y="16634"/>
                    <a:pt x="14300" y="16634"/>
                    <a:pt x="14300" y="16634"/>
                  </a:cubicBezTo>
                  <a:cubicBezTo>
                    <a:pt x="13397" y="16574"/>
                    <a:pt x="13397" y="16574"/>
                    <a:pt x="13397" y="16574"/>
                  </a:cubicBezTo>
                  <a:cubicBezTo>
                    <a:pt x="13171" y="17050"/>
                    <a:pt x="13171" y="17050"/>
                    <a:pt x="13171" y="17050"/>
                  </a:cubicBezTo>
                  <a:cubicBezTo>
                    <a:pt x="12192" y="17229"/>
                    <a:pt x="12192" y="17229"/>
                    <a:pt x="12192" y="17229"/>
                  </a:cubicBezTo>
                  <a:cubicBezTo>
                    <a:pt x="12117" y="17645"/>
                    <a:pt x="12117" y="17645"/>
                    <a:pt x="12117" y="17645"/>
                  </a:cubicBezTo>
                  <a:cubicBezTo>
                    <a:pt x="11891" y="18181"/>
                    <a:pt x="11891" y="18181"/>
                    <a:pt x="11891" y="18181"/>
                  </a:cubicBezTo>
                  <a:cubicBezTo>
                    <a:pt x="11214" y="18240"/>
                    <a:pt x="11214" y="18240"/>
                    <a:pt x="11214" y="18240"/>
                  </a:cubicBezTo>
                  <a:cubicBezTo>
                    <a:pt x="10838" y="18478"/>
                    <a:pt x="10838" y="18478"/>
                    <a:pt x="10838" y="18478"/>
                  </a:cubicBezTo>
                  <a:cubicBezTo>
                    <a:pt x="11214" y="18597"/>
                    <a:pt x="11214" y="18597"/>
                    <a:pt x="11214" y="18597"/>
                  </a:cubicBezTo>
                  <a:cubicBezTo>
                    <a:pt x="10537" y="19014"/>
                    <a:pt x="10537" y="19014"/>
                    <a:pt x="10537" y="19014"/>
                  </a:cubicBezTo>
                  <a:cubicBezTo>
                    <a:pt x="10236" y="19311"/>
                    <a:pt x="10236" y="19311"/>
                    <a:pt x="10236" y="19311"/>
                  </a:cubicBezTo>
                  <a:cubicBezTo>
                    <a:pt x="10160" y="19906"/>
                    <a:pt x="10160" y="19906"/>
                    <a:pt x="10160" y="19906"/>
                  </a:cubicBezTo>
                  <a:cubicBezTo>
                    <a:pt x="10160" y="19847"/>
                    <a:pt x="10160" y="19847"/>
                    <a:pt x="10160" y="19847"/>
                  </a:cubicBezTo>
                  <a:cubicBezTo>
                    <a:pt x="9332" y="20680"/>
                    <a:pt x="9332" y="20680"/>
                    <a:pt x="9332" y="20680"/>
                  </a:cubicBezTo>
                  <a:cubicBezTo>
                    <a:pt x="8505" y="20561"/>
                    <a:pt x="8505" y="20561"/>
                    <a:pt x="8505" y="20561"/>
                  </a:cubicBezTo>
                  <a:cubicBezTo>
                    <a:pt x="8203" y="21275"/>
                    <a:pt x="8203" y="21275"/>
                    <a:pt x="8203" y="21275"/>
                  </a:cubicBezTo>
                  <a:cubicBezTo>
                    <a:pt x="6849" y="21156"/>
                    <a:pt x="6849" y="21156"/>
                    <a:pt x="6849" y="21156"/>
                  </a:cubicBezTo>
                  <a:cubicBezTo>
                    <a:pt x="6548" y="21453"/>
                    <a:pt x="6548" y="21453"/>
                    <a:pt x="6548" y="21453"/>
                  </a:cubicBezTo>
                  <a:cubicBezTo>
                    <a:pt x="6021" y="21513"/>
                    <a:pt x="6021" y="21513"/>
                    <a:pt x="6021" y="21513"/>
                  </a:cubicBezTo>
                  <a:cubicBezTo>
                    <a:pt x="5268" y="20858"/>
                    <a:pt x="5268" y="20858"/>
                    <a:pt x="5268" y="20858"/>
                  </a:cubicBezTo>
                  <a:cubicBezTo>
                    <a:pt x="4591" y="21096"/>
                    <a:pt x="4591" y="21096"/>
                    <a:pt x="4591" y="21096"/>
                  </a:cubicBezTo>
                  <a:cubicBezTo>
                    <a:pt x="4892" y="21394"/>
                    <a:pt x="4892" y="21394"/>
                    <a:pt x="4892" y="21394"/>
                  </a:cubicBezTo>
                  <a:cubicBezTo>
                    <a:pt x="4440" y="20977"/>
                    <a:pt x="4440" y="20977"/>
                    <a:pt x="4440" y="20977"/>
                  </a:cubicBezTo>
                  <a:cubicBezTo>
                    <a:pt x="3688" y="20442"/>
                    <a:pt x="3688" y="20442"/>
                    <a:pt x="3688" y="20442"/>
                  </a:cubicBezTo>
                  <a:cubicBezTo>
                    <a:pt x="2935" y="20501"/>
                    <a:pt x="2935" y="20501"/>
                    <a:pt x="2935" y="20501"/>
                  </a:cubicBezTo>
                  <a:cubicBezTo>
                    <a:pt x="1957" y="20501"/>
                    <a:pt x="1957" y="20501"/>
                    <a:pt x="1957" y="20501"/>
                  </a:cubicBezTo>
                  <a:cubicBezTo>
                    <a:pt x="1957" y="20025"/>
                    <a:pt x="1957" y="20025"/>
                    <a:pt x="1957" y="20025"/>
                  </a:cubicBezTo>
                  <a:cubicBezTo>
                    <a:pt x="1430" y="19549"/>
                    <a:pt x="1430" y="19549"/>
                    <a:pt x="1430" y="19549"/>
                  </a:cubicBezTo>
                  <a:cubicBezTo>
                    <a:pt x="1505" y="19073"/>
                    <a:pt x="1505" y="19073"/>
                    <a:pt x="1505" y="19073"/>
                  </a:cubicBezTo>
                  <a:cubicBezTo>
                    <a:pt x="1656" y="18776"/>
                    <a:pt x="1656" y="18776"/>
                    <a:pt x="1656" y="18776"/>
                  </a:cubicBezTo>
                  <a:cubicBezTo>
                    <a:pt x="1957" y="18240"/>
                    <a:pt x="1957" y="18240"/>
                    <a:pt x="1957" y="18240"/>
                  </a:cubicBezTo>
                  <a:cubicBezTo>
                    <a:pt x="1957" y="17824"/>
                    <a:pt x="1957" y="17824"/>
                    <a:pt x="1957" y="17824"/>
                  </a:cubicBezTo>
                  <a:cubicBezTo>
                    <a:pt x="2785" y="17229"/>
                    <a:pt x="2785" y="17229"/>
                    <a:pt x="2785" y="17229"/>
                  </a:cubicBezTo>
                  <a:cubicBezTo>
                    <a:pt x="2258" y="16693"/>
                    <a:pt x="2258" y="16693"/>
                    <a:pt x="2258" y="16693"/>
                  </a:cubicBezTo>
                  <a:cubicBezTo>
                    <a:pt x="1882" y="16455"/>
                    <a:pt x="1882" y="16455"/>
                    <a:pt x="1882" y="16455"/>
                  </a:cubicBezTo>
                  <a:cubicBezTo>
                    <a:pt x="903" y="16039"/>
                    <a:pt x="903" y="16039"/>
                    <a:pt x="903" y="16039"/>
                  </a:cubicBezTo>
                  <a:cubicBezTo>
                    <a:pt x="0" y="15622"/>
                    <a:pt x="0" y="15622"/>
                    <a:pt x="0" y="15622"/>
                  </a:cubicBezTo>
                  <a:close/>
                  <a:moveTo>
                    <a:pt x="2258" y="3483"/>
                  </a:moveTo>
                  <a:cubicBezTo>
                    <a:pt x="2258" y="3483"/>
                    <a:pt x="1656" y="3781"/>
                    <a:pt x="1580" y="4078"/>
                  </a:cubicBezTo>
                  <a:cubicBezTo>
                    <a:pt x="1505" y="4376"/>
                    <a:pt x="1430" y="4554"/>
                    <a:pt x="1580" y="4911"/>
                  </a:cubicBezTo>
                  <a:cubicBezTo>
                    <a:pt x="1656" y="5209"/>
                    <a:pt x="1806" y="5447"/>
                    <a:pt x="2258" y="5566"/>
                  </a:cubicBezTo>
                  <a:cubicBezTo>
                    <a:pt x="2709" y="5744"/>
                    <a:pt x="2935" y="5447"/>
                    <a:pt x="2785" y="5149"/>
                  </a:cubicBezTo>
                  <a:cubicBezTo>
                    <a:pt x="2634" y="4852"/>
                    <a:pt x="2785" y="4792"/>
                    <a:pt x="2860" y="4614"/>
                  </a:cubicBezTo>
                  <a:cubicBezTo>
                    <a:pt x="2935" y="4495"/>
                    <a:pt x="3236" y="4138"/>
                    <a:pt x="3010" y="3721"/>
                  </a:cubicBezTo>
                  <a:cubicBezTo>
                    <a:pt x="2860" y="3305"/>
                    <a:pt x="2634" y="3364"/>
                    <a:pt x="2258" y="3483"/>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111" name="Shape"/>
            <p:cNvSpPr/>
            <p:nvPr/>
          </p:nvSpPr>
          <p:spPr>
            <a:xfrm>
              <a:off x="2287662" y="1909196"/>
              <a:ext cx="1089560" cy="592770"/>
            </a:xfrm>
            <a:custGeom>
              <a:avLst/>
              <a:gdLst/>
              <a:ahLst/>
              <a:cxnLst>
                <a:cxn ang="0">
                  <a:pos x="wd2" y="hd2"/>
                </a:cxn>
                <a:cxn ang="5400000">
                  <a:pos x="wd2" y="hd2"/>
                </a:cxn>
                <a:cxn ang="10800000">
                  <a:pos x="wd2" y="hd2"/>
                </a:cxn>
                <a:cxn ang="16200000">
                  <a:pos x="wd2" y="hd2"/>
                </a:cxn>
              </a:cxnLst>
              <a:rect l="0" t="0" r="r" b="b"/>
              <a:pathLst>
                <a:path w="21600" h="21182" extrusionOk="0">
                  <a:moveTo>
                    <a:pt x="0" y="8361"/>
                  </a:moveTo>
                  <a:cubicBezTo>
                    <a:pt x="0" y="8361"/>
                    <a:pt x="0" y="8361"/>
                    <a:pt x="0" y="8361"/>
                  </a:cubicBezTo>
                  <a:cubicBezTo>
                    <a:pt x="347" y="7804"/>
                    <a:pt x="954" y="7247"/>
                    <a:pt x="867" y="6550"/>
                  </a:cubicBezTo>
                  <a:cubicBezTo>
                    <a:pt x="867" y="5992"/>
                    <a:pt x="694" y="5574"/>
                    <a:pt x="1041" y="4877"/>
                  </a:cubicBezTo>
                  <a:cubicBezTo>
                    <a:pt x="1388" y="4320"/>
                    <a:pt x="2689" y="3205"/>
                    <a:pt x="2776" y="2787"/>
                  </a:cubicBezTo>
                  <a:cubicBezTo>
                    <a:pt x="2949" y="2230"/>
                    <a:pt x="2776" y="279"/>
                    <a:pt x="2689" y="139"/>
                  </a:cubicBezTo>
                  <a:cubicBezTo>
                    <a:pt x="2602" y="139"/>
                    <a:pt x="2949" y="-418"/>
                    <a:pt x="3383" y="697"/>
                  </a:cubicBezTo>
                  <a:cubicBezTo>
                    <a:pt x="3730" y="1812"/>
                    <a:pt x="4164" y="2090"/>
                    <a:pt x="4598" y="2508"/>
                  </a:cubicBezTo>
                  <a:cubicBezTo>
                    <a:pt x="5031" y="2787"/>
                    <a:pt x="4771" y="4041"/>
                    <a:pt x="4511" y="4877"/>
                  </a:cubicBezTo>
                  <a:cubicBezTo>
                    <a:pt x="4337" y="5853"/>
                    <a:pt x="4337" y="6271"/>
                    <a:pt x="3990" y="5992"/>
                  </a:cubicBezTo>
                  <a:cubicBezTo>
                    <a:pt x="3557" y="5574"/>
                    <a:pt x="2863" y="5435"/>
                    <a:pt x="2602" y="5574"/>
                  </a:cubicBezTo>
                  <a:cubicBezTo>
                    <a:pt x="2255" y="5853"/>
                    <a:pt x="1995" y="5992"/>
                    <a:pt x="2169" y="6550"/>
                  </a:cubicBezTo>
                  <a:cubicBezTo>
                    <a:pt x="2255" y="6968"/>
                    <a:pt x="2342" y="7386"/>
                    <a:pt x="2169" y="7804"/>
                  </a:cubicBezTo>
                  <a:cubicBezTo>
                    <a:pt x="1995" y="8361"/>
                    <a:pt x="2255" y="9058"/>
                    <a:pt x="2602" y="9337"/>
                  </a:cubicBezTo>
                  <a:cubicBezTo>
                    <a:pt x="2863" y="9616"/>
                    <a:pt x="3817" y="9755"/>
                    <a:pt x="3990" y="9337"/>
                  </a:cubicBezTo>
                  <a:cubicBezTo>
                    <a:pt x="4164" y="8919"/>
                    <a:pt x="4598" y="7386"/>
                    <a:pt x="4945" y="7804"/>
                  </a:cubicBezTo>
                  <a:cubicBezTo>
                    <a:pt x="5292" y="8222"/>
                    <a:pt x="5639" y="8640"/>
                    <a:pt x="5899" y="8222"/>
                  </a:cubicBezTo>
                  <a:cubicBezTo>
                    <a:pt x="6159" y="7804"/>
                    <a:pt x="6766" y="8501"/>
                    <a:pt x="7200" y="8083"/>
                  </a:cubicBezTo>
                  <a:cubicBezTo>
                    <a:pt x="7720" y="7665"/>
                    <a:pt x="8414" y="7386"/>
                    <a:pt x="9022" y="8083"/>
                  </a:cubicBezTo>
                  <a:cubicBezTo>
                    <a:pt x="9542" y="8640"/>
                    <a:pt x="9802" y="9616"/>
                    <a:pt x="10063" y="8919"/>
                  </a:cubicBezTo>
                  <a:cubicBezTo>
                    <a:pt x="10236" y="8083"/>
                    <a:pt x="10410" y="7943"/>
                    <a:pt x="10670" y="7804"/>
                  </a:cubicBezTo>
                  <a:cubicBezTo>
                    <a:pt x="10843" y="7665"/>
                    <a:pt x="11711" y="7804"/>
                    <a:pt x="11798" y="8083"/>
                  </a:cubicBezTo>
                  <a:cubicBezTo>
                    <a:pt x="11884" y="8361"/>
                    <a:pt x="11624" y="8640"/>
                    <a:pt x="11451" y="8919"/>
                  </a:cubicBezTo>
                  <a:cubicBezTo>
                    <a:pt x="11277" y="9337"/>
                    <a:pt x="11104" y="9616"/>
                    <a:pt x="11017" y="9894"/>
                  </a:cubicBezTo>
                  <a:cubicBezTo>
                    <a:pt x="11017" y="10173"/>
                    <a:pt x="10583" y="9894"/>
                    <a:pt x="10670" y="10173"/>
                  </a:cubicBezTo>
                  <a:cubicBezTo>
                    <a:pt x="10757" y="10452"/>
                    <a:pt x="11190" y="11706"/>
                    <a:pt x="11537" y="11288"/>
                  </a:cubicBezTo>
                  <a:cubicBezTo>
                    <a:pt x="11971" y="10870"/>
                    <a:pt x="11971" y="10591"/>
                    <a:pt x="12492" y="10591"/>
                  </a:cubicBezTo>
                  <a:cubicBezTo>
                    <a:pt x="13099" y="10591"/>
                    <a:pt x="13359" y="10730"/>
                    <a:pt x="13533" y="11148"/>
                  </a:cubicBezTo>
                  <a:cubicBezTo>
                    <a:pt x="13619" y="11567"/>
                    <a:pt x="13793" y="12124"/>
                    <a:pt x="14140" y="11845"/>
                  </a:cubicBezTo>
                  <a:cubicBezTo>
                    <a:pt x="14487" y="11567"/>
                    <a:pt x="14920" y="11567"/>
                    <a:pt x="15181" y="11427"/>
                  </a:cubicBezTo>
                  <a:cubicBezTo>
                    <a:pt x="15354" y="11288"/>
                    <a:pt x="15441" y="10870"/>
                    <a:pt x="15875" y="11288"/>
                  </a:cubicBezTo>
                  <a:cubicBezTo>
                    <a:pt x="16308" y="11845"/>
                    <a:pt x="16048" y="12263"/>
                    <a:pt x="15788" y="12821"/>
                  </a:cubicBezTo>
                  <a:cubicBezTo>
                    <a:pt x="15441" y="13239"/>
                    <a:pt x="15614" y="13796"/>
                    <a:pt x="15788" y="14075"/>
                  </a:cubicBezTo>
                  <a:cubicBezTo>
                    <a:pt x="15961" y="14214"/>
                    <a:pt x="16308" y="13517"/>
                    <a:pt x="16308" y="13099"/>
                  </a:cubicBezTo>
                  <a:cubicBezTo>
                    <a:pt x="16222" y="12681"/>
                    <a:pt x="16916" y="12960"/>
                    <a:pt x="17089" y="13239"/>
                  </a:cubicBezTo>
                  <a:cubicBezTo>
                    <a:pt x="17349" y="13517"/>
                    <a:pt x="17696" y="12403"/>
                    <a:pt x="17523" y="11845"/>
                  </a:cubicBezTo>
                  <a:cubicBezTo>
                    <a:pt x="17349" y="11148"/>
                    <a:pt x="17523" y="10452"/>
                    <a:pt x="17610" y="10034"/>
                  </a:cubicBezTo>
                  <a:cubicBezTo>
                    <a:pt x="17696" y="9476"/>
                    <a:pt x="17523" y="9058"/>
                    <a:pt x="17176" y="8501"/>
                  </a:cubicBezTo>
                  <a:cubicBezTo>
                    <a:pt x="16916" y="8083"/>
                    <a:pt x="16569" y="7665"/>
                    <a:pt x="16742" y="6828"/>
                  </a:cubicBezTo>
                  <a:cubicBezTo>
                    <a:pt x="16916" y="6132"/>
                    <a:pt x="17349" y="5156"/>
                    <a:pt x="17610" y="5853"/>
                  </a:cubicBezTo>
                  <a:cubicBezTo>
                    <a:pt x="17870" y="6550"/>
                    <a:pt x="18217" y="8083"/>
                    <a:pt x="18217" y="8501"/>
                  </a:cubicBezTo>
                  <a:cubicBezTo>
                    <a:pt x="18130" y="9058"/>
                    <a:pt x="18217" y="9616"/>
                    <a:pt x="18477" y="9476"/>
                  </a:cubicBezTo>
                  <a:cubicBezTo>
                    <a:pt x="18737" y="9476"/>
                    <a:pt x="19084" y="9894"/>
                    <a:pt x="19345" y="10312"/>
                  </a:cubicBezTo>
                  <a:cubicBezTo>
                    <a:pt x="19518" y="10730"/>
                    <a:pt x="20125" y="10591"/>
                    <a:pt x="20646" y="11706"/>
                  </a:cubicBezTo>
                  <a:cubicBezTo>
                    <a:pt x="21166" y="12681"/>
                    <a:pt x="21080" y="12960"/>
                    <a:pt x="21427" y="13796"/>
                  </a:cubicBezTo>
                  <a:cubicBezTo>
                    <a:pt x="21427" y="13936"/>
                    <a:pt x="21513" y="14075"/>
                    <a:pt x="21600" y="14214"/>
                  </a:cubicBezTo>
                  <a:cubicBezTo>
                    <a:pt x="20906" y="15747"/>
                    <a:pt x="20906" y="15747"/>
                    <a:pt x="20906" y="15747"/>
                  </a:cubicBezTo>
                  <a:cubicBezTo>
                    <a:pt x="21513" y="16444"/>
                    <a:pt x="21513" y="16444"/>
                    <a:pt x="21513" y="16444"/>
                  </a:cubicBezTo>
                  <a:cubicBezTo>
                    <a:pt x="21427" y="17837"/>
                    <a:pt x="21427" y="17837"/>
                    <a:pt x="21427" y="17837"/>
                  </a:cubicBezTo>
                  <a:cubicBezTo>
                    <a:pt x="21340" y="17977"/>
                    <a:pt x="21340" y="17977"/>
                    <a:pt x="21340" y="17977"/>
                  </a:cubicBezTo>
                  <a:cubicBezTo>
                    <a:pt x="20646" y="17419"/>
                    <a:pt x="20646" y="17419"/>
                    <a:pt x="20646" y="17419"/>
                  </a:cubicBezTo>
                  <a:cubicBezTo>
                    <a:pt x="19952" y="18256"/>
                    <a:pt x="19952" y="18256"/>
                    <a:pt x="19952" y="18256"/>
                  </a:cubicBezTo>
                  <a:cubicBezTo>
                    <a:pt x="19345" y="18395"/>
                    <a:pt x="19345" y="18395"/>
                    <a:pt x="19345" y="18395"/>
                  </a:cubicBezTo>
                  <a:cubicBezTo>
                    <a:pt x="19084" y="19370"/>
                    <a:pt x="19084" y="19370"/>
                    <a:pt x="19084" y="19370"/>
                  </a:cubicBezTo>
                  <a:cubicBezTo>
                    <a:pt x="18217" y="19092"/>
                    <a:pt x="18217" y="19092"/>
                    <a:pt x="18217" y="19092"/>
                  </a:cubicBezTo>
                  <a:cubicBezTo>
                    <a:pt x="17436" y="20625"/>
                    <a:pt x="17436" y="20625"/>
                    <a:pt x="17436" y="20625"/>
                  </a:cubicBezTo>
                  <a:cubicBezTo>
                    <a:pt x="16048" y="21182"/>
                    <a:pt x="16048" y="21182"/>
                    <a:pt x="16048" y="21182"/>
                  </a:cubicBezTo>
                  <a:cubicBezTo>
                    <a:pt x="15701" y="20764"/>
                    <a:pt x="15701" y="20764"/>
                    <a:pt x="15701" y="20764"/>
                  </a:cubicBezTo>
                  <a:cubicBezTo>
                    <a:pt x="14920" y="20764"/>
                    <a:pt x="14920" y="20764"/>
                    <a:pt x="14920" y="20764"/>
                  </a:cubicBezTo>
                  <a:cubicBezTo>
                    <a:pt x="12925" y="18534"/>
                    <a:pt x="12925" y="18534"/>
                    <a:pt x="12925" y="18534"/>
                  </a:cubicBezTo>
                  <a:cubicBezTo>
                    <a:pt x="11798" y="18256"/>
                    <a:pt x="11798" y="18256"/>
                    <a:pt x="11798" y="18256"/>
                  </a:cubicBezTo>
                  <a:cubicBezTo>
                    <a:pt x="11277" y="17280"/>
                    <a:pt x="11277" y="17280"/>
                    <a:pt x="11277" y="17280"/>
                  </a:cubicBezTo>
                  <a:cubicBezTo>
                    <a:pt x="10583" y="16862"/>
                    <a:pt x="10583" y="16862"/>
                    <a:pt x="10583" y="16862"/>
                  </a:cubicBezTo>
                  <a:cubicBezTo>
                    <a:pt x="9282" y="15329"/>
                    <a:pt x="9282" y="15329"/>
                    <a:pt x="9282" y="15329"/>
                  </a:cubicBezTo>
                  <a:cubicBezTo>
                    <a:pt x="8588" y="15050"/>
                    <a:pt x="8588" y="15050"/>
                    <a:pt x="8588" y="15050"/>
                  </a:cubicBezTo>
                  <a:cubicBezTo>
                    <a:pt x="8067" y="14075"/>
                    <a:pt x="8067" y="14075"/>
                    <a:pt x="8067" y="14075"/>
                  </a:cubicBezTo>
                  <a:cubicBezTo>
                    <a:pt x="6940" y="13936"/>
                    <a:pt x="6940" y="13936"/>
                    <a:pt x="6940" y="13936"/>
                  </a:cubicBezTo>
                  <a:cubicBezTo>
                    <a:pt x="6680" y="14493"/>
                    <a:pt x="6680" y="14493"/>
                    <a:pt x="6680" y="14493"/>
                  </a:cubicBezTo>
                  <a:cubicBezTo>
                    <a:pt x="3557" y="14354"/>
                    <a:pt x="3557" y="14354"/>
                    <a:pt x="3557" y="14354"/>
                  </a:cubicBezTo>
                  <a:cubicBezTo>
                    <a:pt x="2776" y="13517"/>
                    <a:pt x="2776" y="13517"/>
                    <a:pt x="2776" y="13517"/>
                  </a:cubicBezTo>
                  <a:cubicBezTo>
                    <a:pt x="2602" y="14214"/>
                    <a:pt x="2602" y="14214"/>
                    <a:pt x="2602" y="14214"/>
                  </a:cubicBezTo>
                  <a:cubicBezTo>
                    <a:pt x="2082" y="14214"/>
                    <a:pt x="2082" y="14214"/>
                    <a:pt x="2082" y="14214"/>
                  </a:cubicBezTo>
                  <a:cubicBezTo>
                    <a:pt x="1388" y="13239"/>
                    <a:pt x="1388" y="13239"/>
                    <a:pt x="1388" y="13239"/>
                  </a:cubicBezTo>
                  <a:cubicBezTo>
                    <a:pt x="1301" y="12403"/>
                    <a:pt x="1301" y="12403"/>
                    <a:pt x="1301" y="12403"/>
                  </a:cubicBezTo>
                  <a:cubicBezTo>
                    <a:pt x="520" y="11148"/>
                    <a:pt x="520" y="11148"/>
                    <a:pt x="520" y="11148"/>
                  </a:cubicBezTo>
                  <a:cubicBezTo>
                    <a:pt x="434" y="10312"/>
                    <a:pt x="434" y="10312"/>
                    <a:pt x="434" y="10312"/>
                  </a:cubicBezTo>
                  <a:cubicBezTo>
                    <a:pt x="0" y="8361"/>
                    <a:pt x="0" y="8361"/>
                    <a:pt x="0" y="8361"/>
                  </a:cubicBezTo>
                  <a:close/>
                  <a:moveTo>
                    <a:pt x="7720" y="2648"/>
                  </a:moveTo>
                  <a:cubicBezTo>
                    <a:pt x="7113" y="3345"/>
                    <a:pt x="7113" y="3345"/>
                    <a:pt x="7113" y="4181"/>
                  </a:cubicBezTo>
                  <a:cubicBezTo>
                    <a:pt x="7113" y="5017"/>
                    <a:pt x="7720" y="4877"/>
                    <a:pt x="8414" y="4738"/>
                  </a:cubicBezTo>
                  <a:cubicBezTo>
                    <a:pt x="9022" y="4599"/>
                    <a:pt x="9195" y="3902"/>
                    <a:pt x="9108" y="3484"/>
                  </a:cubicBezTo>
                  <a:cubicBezTo>
                    <a:pt x="9022" y="2927"/>
                    <a:pt x="8675" y="2230"/>
                    <a:pt x="8241" y="2230"/>
                  </a:cubicBezTo>
                  <a:cubicBezTo>
                    <a:pt x="7894" y="2230"/>
                    <a:pt x="7720" y="2648"/>
                    <a:pt x="7720" y="2648"/>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112" name="Shape"/>
            <p:cNvSpPr/>
            <p:nvPr/>
          </p:nvSpPr>
          <p:spPr>
            <a:xfrm>
              <a:off x="3026630" y="1874810"/>
              <a:ext cx="1282699" cy="1422496"/>
            </a:xfrm>
            <a:custGeom>
              <a:avLst/>
              <a:gdLst/>
              <a:ahLst/>
              <a:cxnLst>
                <a:cxn ang="0">
                  <a:pos x="wd2" y="hd2"/>
                </a:cxn>
                <a:cxn ang="5400000">
                  <a:pos x="wd2" y="hd2"/>
                </a:cxn>
                <a:cxn ang="10800000">
                  <a:pos x="wd2" y="hd2"/>
                </a:cxn>
                <a:cxn ang="16200000">
                  <a:pos x="wd2" y="hd2"/>
                </a:cxn>
              </a:cxnLst>
              <a:rect l="0" t="0" r="r" b="b"/>
              <a:pathLst>
                <a:path w="21600" h="21520" extrusionOk="0">
                  <a:moveTo>
                    <a:pt x="5898" y="6530"/>
                  </a:moveTo>
                  <a:cubicBezTo>
                    <a:pt x="6119" y="6766"/>
                    <a:pt x="6414" y="6825"/>
                    <a:pt x="6635" y="7120"/>
                  </a:cubicBezTo>
                  <a:cubicBezTo>
                    <a:pt x="6930" y="7474"/>
                    <a:pt x="7151" y="7651"/>
                    <a:pt x="7225" y="8064"/>
                  </a:cubicBezTo>
                  <a:cubicBezTo>
                    <a:pt x="7372" y="8477"/>
                    <a:pt x="7519" y="8890"/>
                    <a:pt x="7667" y="8654"/>
                  </a:cubicBezTo>
                  <a:cubicBezTo>
                    <a:pt x="7888" y="8418"/>
                    <a:pt x="8330" y="8241"/>
                    <a:pt x="8257" y="7887"/>
                  </a:cubicBezTo>
                  <a:cubicBezTo>
                    <a:pt x="8183" y="7592"/>
                    <a:pt x="8183" y="6943"/>
                    <a:pt x="8183" y="6707"/>
                  </a:cubicBezTo>
                  <a:cubicBezTo>
                    <a:pt x="8257" y="6471"/>
                    <a:pt x="7962" y="6117"/>
                    <a:pt x="7667" y="6176"/>
                  </a:cubicBezTo>
                  <a:cubicBezTo>
                    <a:pt x="7446" y="6235"/>
                    <a:pt x="7151" y="6058"/>
                    <a:pt x="7446" y="5822"/>
                  </a:cubicBezTo>
                  <a:cubicBezTo>
                    <a:pt x="7741" y="5586"/>
                    <a:pt x="8109" y="5586"/>
                    <a:pt x="8109" y="5350"/>
                  </a:cubicBezTo>
                  <a:cubicBezTo>
                    <a:pt x="8183" y="5054"/>
                    <a:pt x="8257" y="4759"/>
                    <a:pt x="8404" y="4582"/>
                  </a:cubicBezTo>
                  <a:cubicBezTo>
                    <a:pt x="8552" y="4464"/>
                    <a:pt x="8035" y="4464"/>
                    <a:pt x="8109" y="4051"/>
                  </a:cubicBezTo>
                  <a:cubicBezTo>
                    <a:pt x="8183" y="3638"/>
                    <a:pt x="8330" y="3402"/>
                    <a:pt x="8773" y="3343"/>
                  </a:cubicBezTo>
                  <a:cubicBezTo>
                    <a:pt x="9289" y="3284"/>
                    <a:pt x="9584" y="3166"/>
                    <a:pt x="9805" y="2930"/>
                  </a:cubicBezTo>
                  <a:cubicBezTo>
                    <a:pt x="9952" y="2694"/>
                    <a:pt x="10984" y="1750"/>
                    <a:pt x="11132" y="1336"/>
                  </a:cubicBezTo>
                  <a:cubicBezTo>
                    <a:pt x="11279" y="982"/>
                    <a:pt x="11427" y="687"/>
                    <a:pt x="11648" y="923"/>
                  </a:cubicBezTo>
                  <a:cubicBezTo>
                    <a:pt x="11943" y="1159"/>
                    <a:pt x="12311" y="1218"/>
                    <a:pt x="12680" y="1218"/>
                  </a:cubicBezTo>
                  <a:cubicBezTo>
                    <a:pt x="13048" y="1218"/>
                    <a:pt x="13491" y="1631"/>
                    <a:pt x="13565" y="1868"/>
                  </a:cubicBezTo>
                  <a:cubicBezTo>
                    <a:pt x="13565" y="2163"/>
                    <a:pt x="13417" y="2576"/>
                    <a:pt x="13196" y="2871"/>
                  </a:cubicBezTo>
                  <a:cubicBezTo>
                    <a:pt x="12975" y="3166"/>
                    <a:pt x="12164" y="3697"/>
                    <a:pt x="12238" y="3933"/>
                  </a:cubicBezTo>
                  <a:cubicBezTo>
                    <a:pt x="12238" y="4228"/>
                    <a:pt x="12606" y="4346"/>
                    <a:pt x="12606" y="4641"/>
                  </a:cubicBezTo>
                  <a:cubicBezTo>
                    <a:pt x="12606" y="4936"/>
                    <a:pt x="12311" y="5763"/>
                    <a:pt x="12090" y="5999"/>
                  </a:cubicBezTo>
                  <a:cubicBezTo>
                    <a:pt x="11795" y="6235"/>
                    <a:pt x="11869" y="6648"/>
                    <a:pt x="11795" y="7002"/>
                  </a:cubicBezTo>
                  <a:cubicBezTo>
                    <a:pt x="11722" y="7297"/>
                    <a:pt x="11279" y="7828"/>
                    <a:pt x="11279" y="7887"/>
                  </a:cubicBezTo>
                  <a:cubicBezTo>
                    <a:pt x="11279" y="8005"/>
                    <a:pt x="11500" y="8595"/>
                    <a:pt x="11648" y="8772"/>
                  </a:cubicBezTo>
                  <a:cubicBezTo>
                    <a:pt x="11722" y="8890"/>
                    <a:pt x="11869" y="9422"/>
                    <a:pt x="11648" y="9481"/>
                  </a:cubicBezTo>
                  <a:cubicBezTo>
                    <a:pt x="11353" y="9599"/>
                    <a:pt x="11353" y="9835"/>
                    <a:pt x="11279" y="10189"/>
                  </a:cubicBezTo>
                  <a:cubicBezTo>
                    <a:pt x="11279" y="10602"/>
                    <a:pt x="10763" y="10661"/>
                    <a:pt x="10616" y="10779"/>
                  </a:cubicBezTo>
                  <a:cubicBezTo>
                    <a:pt x="10395" y="10897"/>
                    <a:pt x="10247" y="10956"/>
                    <a:pt x="9952" y="11251"/>
                  </a:cubicBezTo>
                  <a:cubicBezTo>
                    <a:pt x="9584" y="11546"/>
                    <a:pt x="8920" y="11782"/>
                    <a:pt x="8625" y="11782"/>
                  </a:cubicBezTo>
                  <a:cubicBezTo>
                    <a:pt x="8257" y="11782"/>
                    <a:pt x="8183" y="11841"/>
                    <a:pt x="7814" y="11605"/>
                  </a:cubicBezTo>
                  <a:cubicBezTo>
                    <a:pt x="7446" y="11428"/>
                    <a:pt x="7298" y="11310"/>
                    <a:pt x="7077" y="11664"/>
                  </a:cubicBezTo>
                  <a:cubicBezTo>
                    <a:pt x="6930" y="12018"/>
                    <a:pt x="7298" y="12018"/>
                    <a:pt x="7519" y="12195"/>
                  </a:cubicBezTo>
                  <a:cubicBezTo>
                    <a:pt x="7667" y="12431"/>
                    <a:pt x="8035" y="12431"/>
                    <a:pt x="8109" y="12550"/>
                  </a:cubicBezTo>
                  <a:cubicBezTo>
                    <a:pt x="8183" y="12727"/>
                    <a:pt x="8625" y="12490"/>
                    <a:pt x="8773" y="12668"/>
                  </a:cubicBezTo>
                  <a:cubicBezTo>
                    <a:pt x="8920" y="12904"/>
                    <a:pt x="9215" y="13081"/>
                    <a:pt x="9510" y="12845"/>
                  </a:cubicBezTo>
                  <a:cubicBezTo>
                    <a:pt x="9805" y="12668"/>
                    <a:pt x="9805" y="12431"/>
                    <a:pt x="10100" y="12431"/>
                  </a:cubicBezTo>
                  <a:cubicBezTo>
                    <a:pt x="10395" y="12431"/>
                    <a:pt x="11427" y="12077"/>
                    <a:pt x="11500" y="11782"/>
                  </a:cubicBezTo>
                  <a:cubicBezTo>
                    <a:pt x="11500" y="11487"/>
                    <a:pt x="11795" y="11310"/>
                    <a:pt x="12090" y="11133"/>
                  </a:cubicBezTo>
                  <a:cubicBezTo>
                    <a:pt x="12385" y="10956"/>
                    <a:pt x="12385" y="10720"/>
                    <a:pt x="12532" y="10425"/>
                  </a:cubicBezTo>
                  <a:cubicBezTo>
                    <a:pt x="12680" y="10130"/>
                    <a:pt x="12680" y="9540"/>
                    <a:pt x="12680" y="9304"/>
                  </a:cubicBezTo>
                  <a:cubicBezTo>
                    <a:pt x="12754" y="9068"/>
                    <a:pt x="13270" y="8950"/>
                    <a:pt x="13491" y="8950"/>
                  </a:cubicBezTo>
                  <a:cubicBezTo>
                    <a:pt x="13638" y="8950"/>
                    <a:pt x="14302" y="8772"/>
                    <a:pt x="14375" y="9009"/>
                  </a:cubicBezTo>
                  <a:cubicBezTo>
                    <a:pt x="14523" y="9245"/>
                    <a:pt x="14597" y="9422"/>
                    <a:pt x="14670" y="9599"/>
                  </a:cubicBezTo>
                  <a:cubicBezTo>
                    <a:pt x="14818" y="9717"/>
                    <a:pt x="14965" y="9894"/>
                    <a:pt x="14818" y="10130"/>
                  </a:cubicBezTo>
                  <a:cubicBezTo>
                    <a:pt x="14744" y="10307"/>
                    <a:pt x="14449" y="10661"/>
                    <a:pt x="14449" y="10956"/>
                  </a:cubicBezTo>
                  <a:cubicBezTo>
                    <a:pt x="14449" y="11310"/>
                    <a:pt x="14449" y="11546"/>
                    <a:pt x="15039" y="11605"/>
                  </a:cubicBezTo>
                  <a:cubicBezTo>
                    <a:pt x="15629" y="11723"/>
                    <a:pt x="15924" y="11605"/>
                    <a:pt x="15776" y="11428"/>
                  </a:cubicBezTo>
                  <a:cubicBezTo>
                    <a:pt x="15555" y="11310"/>
                    <a:pt x="14597" y="11369"/>
                    <a:pt x="14670" y="11015"/>
                  </a:cubicBezTo>
                  <a:cubicBezTo>
                    <a:pt x="14818" y="10602"/>
                    <a:pt x="14891" y="10543"/>
                    <a:pt x="15186" y="10484"/>
                  </a:cubicBezTo>
                  <a:cubicBezTo>
                    <a:pt x="15555" y="10425"/>
                    <a:pt x="15481" y="10189"/>
                    <a:pt x="15408" y="9953"/>
                  </a:cubicBezTo>
                  <a:cubicBezTo>
                    <a:pt x="15408" y="9717"/>
                    <a:pt x="15334" y="9304"/>
                    <a:pt x="15408" y="9186"/>
                  </a:cubicBezTo>
                  <a:cubicBezTo>
                    <a:pt x="15481" y="9009"/>
                    <a:pt x="14670" y="8772"/>
                    <a:pt x="14375" y="8536"/>
                  </a:cubicBezTo>
                  <a:cubicBezTo>
                    <a:pt x="14081" y="8241"/>
                    <a:pt x="13638" y="8300"/>
                    <a:pt x="13491" y="8418"/>
                  </a:cubicBezTo>
                  <a:cubicBezTo>
                    <a:pt x="13270" y="8595"/>
                    <a:pt x="13270" y="8241"/>
                    <a:pt x="12680" y="8300"/>
                  </a:cubicBezTo>
                  <a:cubicBezTo>
                    <a:pt x="12164" y="8359"/>
                    <a:pt x="12459" y="8123"/>
                    <a:pt x="12606" y="7887"/>
                  </a:cubicBezTo>
                  <a:cubicBezTo>
                    <a:pt x="12754" y="7651"/>
                    <a:pt x="12238" y="7356"/>
                    <a:pt x="12311" y="7179"/>
                  </a:cubicBezTo>
                  <a:cubicBezTo>
                    <a:pt x="12385" y="7002"/>
                    <a:pt x="12827" y="6471"/>
                    <a:pt x="13048" y="6235"/>
                  </a:cubicBezTo>
                  <a:cubicBezTo>
                    <a:pt x="13270" y="5999"/>
                    <a:pt x="13417" y="5527"/>
                    <a:pt x="13343" y="5231"/>
                  </a:cubicBezTo>
                  <a:cubicBezTo>
                    <a:pt x="13270" y="4877"/>
                    <a:pt x="13270" y="4405"/>
                    <a:pt x="13122" y="4228"/>
                  </a:cubicBezTo>
                  <a:cubicBezTo>
                    <a:pt x="12975" y="4110"/>
                    <a:pt x="13196" y="3933"/>
                    <a:pt x="13343" y="3756"/>
                  </a:cubicBezTo>
                  <a:cubicBezTo>
                    <a:pt x="13565" y="3638"/>
                    <a:pt x="14081" y="3343"/>
                    <a:pt x="14375" y="3225"/>
                  </a:cubicBezTo>
                  <a:cubicBezTo>
                    <a:pt x="14670" y="3048"/>
                    <a:pt x="14891" y="2989"/>
                    <a:pt x="14891" y="2753"/>
                  </a:cubicBezTo>
                  <a:cubicBezTo>
                    <a:pt x="14891" y="2517"/>
                    <a:pt x="14744" y="1986"/>
                    <a:pt x="14965" y="1868"/>
                  </a:cubicBezTo>
                  <a:cubicBezTo>
                    <a:pt x="15186" y="1750"/>
                    <a:pt x="15334" y="1927"/>
                    <a:pt x="15334" y="2340"/>
                  </a:cubicBezTo>
                  <a:cubicBezTo>
                    <a:pt x="15260" y="2753"/>
                    <a:pt x="15260" y="3107"/>
                    <a:pt x="15039" y="3343"/>
                  </a:cubicBezTo>
                  <a:cubicBezTo>
                    <a:pt x="14744" y="3579"/>
                    <a:pt x="14818" y="3992"/>
                    <a:pt x="14744" y="4228"/>
                  </a:cubicBezTo>
                  <a:cubicBezTo>
                    <a:pt x="14597" y="4464"/>
                    <a:pt x="14744" y="4582"/>
                    <a:pt x="14965" y="4759"/>
                  </a:cubicBezTo>
                  <a:cubicBezTo>
                    <a:pt x="15113" y="4877"/>
                    <a:pt x="15555" y="4995"/>
                    <a:pt x="15924" y="5054"/>
                  </a:cubicBezTo>
                  <a:cubicBezTo>
                    <a:pt x="16218" y="5172"/>
                    <a:pt x="16218" y="5290"/>
                    <a:pt x="16366" y="5527"/>
                  </a:cubicBezTo>
                  <a:cubicBezTo>
                    <a:pt x="16587" y="5704"/>
                    <a:pt x="17029" y="5468"/>
                    <a:pt x="16587" y="5172"/>
                  </a:cubicBezTo>
                  <a:cubicBezTo>
                    <a:pt x="16218" y="4818"/>
                    <a:pt x="15850" y="4759"/>
                    <a:pt x="15555" y="4523"/>
                  </a:cubicBezTo>
                  <a:cubicBezTo>
                    <a:pt x="15260" y="4228"/>
                    <a:pt x="15186" y="3756"/>
                    <a:pt x="15408" y="3579"/>
                  </a:cubicBezTo>
                  <a:cubicBezTo>
                    <a:pt x="15702" y="3343"/>
                    <a:pt x="16145" y="3520"/>
                    <a:pt x="16218" y="3815"/>
                  </a:cubicBezTo>
                  <a:cubicBezTo>
                    <a:pt x="16218" y="4110"/>
                    <a:pt x="16956" y="4169"/>
                    <a:pt x="16808" y="3815"/>
                  </a:cubicBezTo>
                  <a:cubicBezTo>
                    <a:pt x="16661" y="3520"/>
                    <a:pt x="16145" y="3343"/>
                    <a:pt x="16661" y="3225"/>
                  </a:cubicBezTo>
                  <a:cubicBezTo>
                    <a:pt x="16808" y="3166"/>
                    <a:pt x="17029" y="3107"/>
                    <a:pt x="17177" y="3107"/>
                  </a:cubicBezTo>
                  <a:cubicBezTo>
                    <a:pt x="17103" y="3579"/>
                    <a:pt x="17103" y="3579"/>
                    <a:pt x="17103" y="3579"/>
                  </a:cubicBezTo>
                  <a:cubicBezTo>
                    <a:pt x="17840" y="3874"/>
                    <a:pt x="17840" y="3874"/>
                    <a:pt x="17840" y="3874"/>
                  </a:cubicBezTo>
                  <a:cubicBezTo>
                    <a:pt x="18356" y="4228"/>
                    <a:pt x="18356" y="4228"/>
                    <a:pt x="18356" y="4228"/>
                  </a:cubicBezTo>
                  <a:cubicBezTo>
                    <a:pt x="18135" y="4700"/>
                    <a:pt x="18135" y="4700"/>
                    <a:pt x="18135" y="4700"/>
                  </a:cubicBezTo>
                  <a:cubicBezTo>
                    <a:pt x="17840" y="4641"/>
                    <a:pt x="17840" y="4641"/>
                    <a:pt x="17840" y="4641"/>
                  </a:cubicBezTo>
                  <a:cubicBezTo>
                    <a:pt x="17398" y="5113"/>
                    <a:pt x="17398" y="5113"/>
                    <a:pt x="17398" y="5113"/>
                  </a:cubicBezTo>
                  <a:cubicBezTo>
                    <a:pt x="17693" y="5409"/>
                    <a:pt x="17693" y="5409"/>
                    <a:pt x="17693" y="5409"/>
                  </a:cubicBezTo>
                  <a:cubicBezTo>
                    <a:pt x="18283" y="5704"/>
                    <a:pt x="18283" y="5704"/>
                    <a:pt x="18283" y="5704"/>
                  </a:cubicBezTo>
                  <a:cubicBezTo>
                    <a:pt x="18283" y="6825"/>
                    <a:pt x="18283" y="6825"/>
                    <a:pt x="18283" y="6825"/>
                  </a:cubicBezTo>
                  <a:cubicBezTo>
                    <a:pt x="17767" y="6884"/>
                    <a:pt x="17767" y="6884"/>
                    <a:pt x="17767" y="6884"/>
                  </a:cubicBezTo>
                  <a:cubicBezTo>
                    <a:pt x="16734" y="7769"/>
                    <a:pt x="16734" y="7769"/>
                    <a:pt x="16734" y="7769"/>
                  </a:cubicBezTo>
                  <a:cubicBezTo>
                    <a:pt x="16734" y="8064"/>
                    <a:pt x="16734" y="8064"/>
                    <a:pt x="16734" y="8064"/>
                  </a:cubicBezTo>
                  <a:cubicBezTo>
                    <a:pt x="17324" y="8713"/>
                    <a:pt x="17324" y="8713"/>
                    <a:pt x="17324" y="8713"/>
                  </a:cubicBezTo>
                  <a:cubicBezTo>
                    <a:pt x="17767" y="8713"/>
                    <a:pt x="17767" y="8713"/>
                    <a:pt x="17767" y="8713"/>
                  </a:cubicBezTo>
                  <a:cubicBezTo>
                    <a:pt x="17840" y="8831"/>
                    <a:pt x="17840" y="8831"/>
                    <a:pt x="17840" y="8831"/>
                  </a:cubicBezTo>
                  <a:cubicBezTo>
                    <a:pt x="18061" y="9127"/>
                    <a:pt x="18061" y="9127"/>
                    <a:pt x="18061" y="9127"/>
                  </a:cubicBezTo>
                  <a:cubicBezTo>
                    <a:pt x="18283" y="8890"/>
                    <a:pt x="18283" y="8890"/>
                    <a:pt x="18283" y="8890"/>
                  </a:cubicBezTo>
                  <a:cubicBezTo>
                    <a:pt x="18651" y="8950"/>
                    <a:pt x="18651" y="8950"/>
                    <a:pt x="18651" y="8950"/>
                  </a:cubicBezTo>
                  <a:cubicBezTo>
                    <a:pt x="19020" y="8772"/>
                    <a:pt x="19020" y="8772"/>
                    <a:pt x="19020" y="8772"/>
                  </a:cubicBezTo>
                  <a:cubicBezTo>
                    <a:pt x="19020" y="8772"/>
                    <a:pt x="19020" y="9068"/>
                    <a:pt x="19020" y="9127"/>
                  </a:cubicBezTo>
                  <a:cubicBezTo>
                    <a:pt x="19020" y="9186"/>
                    <a:pt x="19167" y="9186"/>
                    <a:pt x="19167" y="9186"/>
                  </a:cubicBezTo>
                  <a:cubicBezTo>
                    <a:pt x="19241" y="9481"/>
                    <a:pt x="19241" y="9481"/>
                    <a:pt x="19241" y="9481"/>
                  </a:cubicBezTo>
                  <a:cubicBezTo>
                    <a:pt x="19462" y="10071"/>
                    <a:pt x="19462" y="10071"/>
                    <a:pt x="19462" y="10071"/>
                  </a:cubicBezTo>
                  <a:cubicBezTo>
                    <a:pt x="19167" y="10307"/>
                    <a:pt x="19167" y="10307"/>
                    <a:pt x="19167" y="10307"/>
                  </a:cubicBezTo>
                  <a:cubicBezTo>
                    <a:pt x="19315" y="10838"/>
                    <a:pt x="19315" y="10838"/>
                    <a:pt x="19315" y="10838"/>
                  </a:cubicBezTo>
                  <a:cubicBezTo>
                    <a:pt x="18872" y="11428"/>
                    <a:pt x="18872" y="11428"/>
                    <a:pt x="18872" y="11428"/>
                  </a:cubicBezTo>
                  <a:cubicBezTo>
                    <a:pt x="18504" y="11428"/>
                    <a:pt x="18504" y="11428"/>
                    <a:pt x="18504" y="11428"/>
                  </a:cubicBezTo>
                  <a:cubicBezTo>
                    <a:pt x="18504" y="11900"/>
                    <a:pt x="18504" y="11900"/>
                    <a:pt x="18504" y="11900"/>
                  </a:cubicBezTo>
                  <a:cubicBezTo>
                    <a:pt x="18946" y="12195"/>
                    <a:pt x="18946" y="12195"/>
                    <a:pt x="18946" y="12195"/>
                  </a:cubicBezTo>
                  <a:cubicBezTo>
                    <a:pt x="18504" y="12609"/>
                    <a:pt x="18504" y="12609"/>
                    <a:pt x="18504" y="12609"/>
                  </a:cubicBezTo>
                  <a:cubicBezTo>
                    <a:pt x="18725" y="12786"/>
                    <a:pt x="18725" y="12786"/>
                    <a:pt x="18725" y="12786"/>
                  </a:cubicBezTo>
                  <a:cubicBezTo>
                    <a:pt x="18799" y="13140"/>
                    <a:pt x="18799" y="13140"/>
                    <a:pt x="18799" y="13140"/>
                  </a:cubicBezTo>
                  <a:cubicBezTo>
                    <a:pt x="19241" y="13317"/>
                    <a:pt x="19241" y="13317"/>
                    <a:pt x="19241" y="13317"/>
                  </a:cubicBezTo>
                  <a:cubicBezTo>
                    <a:pt x="19536" y="13612"/>
                    <a:pt x="19536" y="13612"/>
                    <a:pt x="19536" y="13612"/>
                  </a:cubicBezTo>
                  <a:cubicBezTo>
                    <a:pt x="19167" y="14025"/>
                    <a:pt x="19167" y="14025"/>
                    <a:pt x="19167" y="14025"/>
                  </a:cubicBezTo>
                  <a:cubicBezTo>
                    <a:pt x="19388" y="14261"/>
                    <a:pt x="19388" y="14261"/>
                    <a:pt x="19388" y="14261"/>
                  </a:cubicBezTo>
                  <a:cubicBezTo>
                    <a:pt x="19462" y="14733"/>
                    <a:pt x="19462" y="14733"/>
                    <a:pt x="19462" y="14733"/>
                  </a:cubicBezTo>
                  <a:cubicBezTo>
                    <a:pt x="19094" y="14851"/>
                    <a:pt x="19094" y="14851"/>
                    <a:pt x="19094" y="14851"/>
                  </a:cubicBezTo>
                  <a:cubicBezTo>
                    <a:pt x="19315" y="15323"/>
                    <a:pt x="19315" y="15323"/>
                    <a:pt x="19315" y="15323"/>
                  </a:cubicBezTo>
                  <a:cubicBezTo>
                    <a:pt x="19757" y="15264"/>
                    <a:pt x="19757" y="15264"/>
                    <a:pt x="19757" y="15264"/>
                  </a:cubicBezTo>
                  <a:cubicBezTo>
                    <a:pt x="20199" y="15618"/>
                    <a:pt x="20199" y="15618"/>
                    <a:pt x="20199" y="15618"/>
                  </a:cubicBezTo>
                  <a:cubicBezTo>
                    <a:pt x="20420" y="16268"/>
                    <a:pt x="20420" y="16268"/>
                    <a:pt x="20420" y="16268"/>
                  </a:cubicBezTo>
                  <a:cubicBezTo>
                    <a:pt x="19978" y="16622"/>
                    <a:pt x="19978" y="16622"/>
                    <a:pt x="19978" y="16622"/>
                  </a:cubicBezTo>
                  <a:cubicBezTo>
                    <a:pt x="20199" y="16976"/>
                    <a:pt x="20199" y="16976"/>
                    <a:pt x="20199" y="16976"/>
                  </a:cubicBezTo>
                  <a:cubicBezTo>
                    <a:pt x="20642" y="16976"/>
                    <a:pt x="20642" y="16976"/>
                    <a:pt x="20642" y="16976"/>
                  </a:cubicBezTo>
                  <a:cubicBezTo>
                    <a:pt x="21084" y="17271"/>
                    <a:pt x="21084" y="17271"/>
                    <a:pt x="21084" y="17271"/>
                  </a:cubicBezTo>
                  <a:cubicBezTo>
                    <a:pt x="21379" y="17035"/>
                    <a:pt x="21379" y="17035"/>
                    <a:pt x="21379" y="17035"/>
                  </a:cubicBezTo>
                  <a:cubicBezTo>
                    <a:pt x="21379" y="17920"/>
                    <a:pt x="21379" y="17920"/>
                    <a:pt x="21379" y="17920"/>
                  </a:cubicBezTo>
                  <a:cubicBezTo>
                    <a:pt x="21600" y="18274"/>
                    <a:pt x="21600" y="18274"/>
                    <a:pt x="21600" y="18274"/>
                  </a:cubicBezTo>
                  <a:cubicBezTo>
                    <a:pt x="20937" y="18746"/>
                    <a:pt x="20937" y="18746"/>
                    <a:pt x="20937" y="18746"/>
                  </a:cubicBezTo>
                  <a:cubicBezTo>
                    <a:pt x="20494" y="19277"/>
                    <a:pt x="20494" y="19277"/>
                    <a:pt x="20494" y="19277"/>
                  </a:cubicBezTo>
                  <a:cubicBezTo>
                    <a:pt x="20937" y="19690"/>
                    <a:pt x="20937" y="19690"/>
                    <a:pt x="20937" y="19690"/>
                  </a:cubicBezTo>
                  <a:cubicBezTo>
                    <a:pt x="21010" y="20222"/>
                    <a:pt x="21010" y="20222"/>
                    <a:pt x="21010" y="20222"/>
                  </a:cubicBezTo>
                  <a:cubicBezTo>
                    <a:pt x="20568" y="20458"/>
                    <a:pt x="20568" y="20458"/>
                    <a:pt x="20568" y="20458"/>
                  </a:cubicBezTo>
                  <a:cubicBezTo>
                    <a:pt x="20494" y="20930"/>
                    <a:pt x="20494" y="20930"/>
                    <a:pt x="20494" y="20930"/>
                  </a:cubicBezTo>
                  <a:cubicBezTo>
                    <a:pt x="19757" y="21520"/>
                    <a:pt x="19757" y="21520"/>
                    <a:pt x="19757" y="21520"/>
                  </a:cubicBezTo>
                  <a:cubicBezTo>
                    <a:pt x="19462" y="21225"/>
                    <a:pt x="19462" y="21225"/>
                    <a:pt x="19462" y="21225"/>
                  </a:cubicBezTo>
                  <a:cubicBezTo>
                    <a:pt x="18946" y="21048"/>
                    <a:pt x="18946" y="21048"/>
                    <a:pt x="18946" y="21048"/>
                  </a:cubicBezTo>
                  <a:cubicBezTo>
                    <a:pt x="18504" y="21225"/>
                    <a:pt x="18504" y="21225"/>
                    <a:pt x="18504" y="21225"/>
                  </a:cubicBezTo>
                  <a:cubicBezTo>
                    <a:pt x="18061" y="20694"/>
                    <a:pt x="18061" y="20694"/>
                    <a:pt x="18061" y="20694"/>
                  </a:cubicBezTo>
                  <a:cubicBezTo>
                    <a:pt x="17545" y="20458"/>
                    <a:pt x="17545" y="20458"/>
                    <a:pt x="17545" y="20458"/>
                  </a:cubicBezTo>
                  <a:cubicBezTo>
                    <a:pt x="17177" y="20694"/>
                    <a:pt x="17177" y="20694"/>
                    <a:pt x="17177" y="20694"/>
                  </a:cubicBezTo>
                  <a:cubicBezTo>
                    <a:pt x="16661" y="20163"/>
                    <a:pt x="16661" y="20163"/>
                    <a:pt x="16661" y="20163"/>
                  </a:cubicBezTo>
                  <a:cubicBezTo>
                    <a:pt x="16513" y="19750"/>
                    <a:pt x="16513" y="19750"/>
                    <a:pt x="16513" y="19750"/>
                  </a:cubicBezTo>
                  <a:cubicBezTo>
                    <a:pt x="15629" y="20163"/>
                    <a:pt x="15629" y="20163"/>
                    <a:pt x="15629" y="20163"/>
                  </a:cubicBezTo>
                  <a:cubicBezTo>
                    <a:pt x="15408" y="20458"/>
                    <a:pt x="15408" y="20458"/>
                    <a:pt x="15408" y="20458"/>
                  </a:cubicBezTo>
                  <a:cubicBezTo>
                    <a:pt x="13491" y="20517"/>
                    <a:pt x="13491" y="20517"/>
                    <a:pt x="13491" y="20517"/>
                  </a:cubicBezTo>
                  <a:cubicBezTo>
                    <a:pt x="12606" y="19986"/>
                    <a:pt x="12606" y="19986"/>
                    <a:pt x="12606" y="19986"/>
                  </a:cubicBezTo>
                  <a:cubicBezTo>
                    <a:pt x="12680" y="19631"/>
                    <a:pt x="12680" y="19631"/>
                    <a:pt x="12680" y="19631"/>
                  </a:cubicBezTo>
                  <a:cubicBezTo>
                    <a:pt x="11943" y="19395"/>
                    <a:pt x="11943" y="19395"/>
                    <a:pt x="11943" y="19395"/>
                  </a:cubicBezTo>
                  <a:cubicBezTo>
                    <a:pt x="11795" y="19572"/>
                    <a:pt x="11795" y="19572"/>
                    <a:pt x="11795" y="19572"/>
                  </a:cubicBezTo>
                  <a:cubicBezTo>
                    <a:pt x="11058" y="19159"/>
                    <a:pt x="11058" y="19159"/>
                    <a:pt x="11058" y="19159"/>
                  </a:cubicBezTo>
                  <a:cubicBezTo>
                    <a:pt x="10763" y="19041"/>
                    <a:pt x="10763" y="19041"/>
                    <a:pt x="10763" y="19041"/>
                  </a:cubicBezTo>
                  <a:cubicBezTo>
                    <a:pt x="10395" y="19218"/>
                    <a:pt x="10395" y="19218"/>
                    <a:pt x="10395" y="19218"/>
                  </a:cubicBezTo>
                  <a:cubicBezTo>
                    <a:pt x="9731" y="18746"/>
                    <a:pt x="9731" y="18746"/>
                    <a:pt x="9731" y="18746"/>
                  </a:cubicBezTo>
                  <a:cubicBezTo>
                    <a:pt x="9362" y="18746"/>
                    <a:pt x="9362" y="18746"/>
                    <a:pt x="9362" y="18746"/>
                  </a:cubicBezTo>
                  <a:cubicBezTo>
                    <a:pt x="9068" y="18274"/>
                    <a:pt x="9068" y="18274"/>
                    <a:pt x="9068" y="18274"/>
                  </a:cubicBezTo>
                  <a:cubicBezTo>
                    <a:pt x="7814" y="18392"/>
                    <a:pt x="7814" y="18392"/>
                    <a:pt x="7814" y="18392"/>
                  </a:cubicBezTo>
                  <a:cubicBezTo>
                    <a:pt x="7519" y="17802"/>
                    <a:pt x="7519" y="17802"/>
                    <a:pt x="7519" y="17802"/>
                  </a:cubicBezTo>
                  <a:cubicBezTo>
                    <a:pt x="7667" y="17507"/>
                    <a:pt x="7667" y="17507"/>
                    <a:pt x="7667" y="17507"/>
                  </a:cubicBezTo>
                  <a:cubicBezTo>
                    <a:pt x="7151" y="17094"/>
                    <a:pt x="7151" y="17094"/>
                    <a:pt x="7151" y="17094"/>
                  </a:cubicBezTo>
                  <a:cubicBezTo>
                    <a:pt x="7003" y="16268"/>
                    <a:pt x="7003" y="16268"/>
                    <a:pt x="7003" y="16268"/>
                  </a:cubicBezTo>
                  <a:cubicBezTo>
                    <a:pt x="6487" y="15736"/>
                    <a:pt x="6487" y="15736"/>
                    <a:pt x="6487" y="15736"/>
                  </a:cubicBezTo>
                  <a:cubicBezTo>
                    <a:pt x="5824" y="15677"/>
                    <a:pt x="5824" y="15677"/>
                    <a:pt x="5824" y="15677"/>
                  </a:cubicBezTo>
                  <a:cubicBezTo>
                    <a:pt x="5382" y="15972"/>
                    <a:pt x="5382" y="15972"/>
                    <a:pt x="5382" y="15972"/>
                  </a:cubicBezTo>
                  <a:cubicBezTo>
                    <a:pt x="5013" y="15618"/>
                    <a:pt x="5013" y="15618"/>
                    <a:pt x="5013" y="15618"/>
                  </a:cubicBezTo>
                  <a:cubicBezTo>
                    <a:pt x="4718" y="15972"/>
                    <a:pt x="4718" y="15972"/>
                    <a:pt x="4718" y="15972"/>
                  </a:cubicBezTo>
                  <a:cubicBezTo>
                    <a:pt x="4128" y="15972"/>
                    <a:pt x="4128" y="15972"/>
                    <a:pt x="4128" y="15972"/>
                  </a:cubicBezTo>
                  <a:cubicBezTo>
                    <a:pt x="3686" y="15441"/>
                    <a:pt x="3686" y="15441"/>
                    <a:pt x="3686" y="15441"/>
                  </a:cubicBezTo>
                  <a:cubicBezTo>
                    <a:pt x="3981" y="15028"/>
                    <a:pt x="3981" y="15028"/>
                    <a:pt x="3981" y="15028"/>
                  </a:cubicBezTo>
                  <a:cubicBezTo>
                    <a:pt x="3244" y="14438"/>
                    <a:pt x="3244" y="14438"/>
                    <a:pt x="3244" y="14438"/>
                  </a:cubicBezTo>
                  <a:cubicBezTo>
                    <a:pt x="2285" y="14733"/>
                    <a:pt x="2285" y="14733"/>
                    <a:pt x="2285" y="14733"/>
                  </a:cubicBezTo>
                  <a:cubicBezTo>
                    <a:pt x="1843" y="14497"/>
                    <a:pt x="1843" y="14497"/>
                    <a:pt x="1843" y="14497"/>
                  </a:cubicBezTo>
                  <a:cubicBezTo>
                    <a:pt x="885" y="14438"/>
                    <a:pt x="885" y="14438"/>
                    <a:pt x="885" y="14438"/>
                  </a:cubicBezTo>
                  <a:cubicBezTo>
                    <a:pt x="0" y="13553"/>
                    <a:pt x="0" y="13553"/>
                    <a:pt x="0" y="13553"/>
                  </a:cubicBezTo>
                  <a:cubicBezTo>
                    <a:pt x="663" y="12668"/>
                    <a:pt x="663" y="12668"/>
                    <a:pt x="663" y="12668"/>
                  </a:cubicBezTo>
                  <a:cubicBezTo>
                    <a:pt x="737" y="11605"/>
                    <a:pt x="737" y="11605"/>
                    <a:pt x="737" y="11605"/>
                  </a:cubicBezTo>
                  <a:cubicBezTo>
                    <a:pt x="1327" y="11605"/>
                    <a:pt x="1327" y="11605"/>
                    <a:pt x="1327" y="11605"/>
                  </a:cubicBezTo>
                  <a:cubicBezTo>
                    <a:pt x="1401" y="11192"/>
                    <a:pt x="1401" y="11192"/>
                    <a:pt x="1401" y="11192"/>
                  </a:cubicBezTo>
                  <a:cubicBezTo>
                    <a:pt x="2580" y="10720"/>
                    <a:pt x="2580" y="10720"/>
                    <a:pt x="2580" y="10720"/>
                  </a:cubicBezTo>
                  <a:cubicBezTo>
                    <a:pt x="3907" y="10720"/>
                    <a:pt x="3907" y="10720"/>
                    <a:pt x="3907" y="10720"/>
                  </a:cubicBezTo>
                  <a:cubicBezTo>
                    <a:pt x="4055" y="10248"/>
                    <a:pt x="4055" y="10248"/>
                    <a:pt x="4055" y="10248"/>
                  </a:cubicBezTo>
                  <a:cubicBezTo>
                    <a:pt x="4423" y="10248"/>
                    <a:pt x="4423" y="10248"/>
                    <a:pt x="4423" y="10248"/>
                  </a:cubicBezTo>
                  <a:cubicBezTo>
                    <a:pt x="4939" y="9894"/>
                    <a:pt x="4939" y="9894"/>
                    <a:pt x="4939" y="9894"/>
                  </a:cubicBezTo>
                  <a:cubicBezTo>
                    <a:pt x="5529" y="9658"/>
                    <a:pt x="5529" y="9658"/>
                    <a:pt x="5529" y="9658"/>
                  </a:cubicBezTo>
                  <a:cubicBezTo>
                    <a:pt x="5087" y="9422"/>
                    <a:pt x="5087" y="9422"/>
                    <a:pt x="5087" y="9422"/>
                  </a:cubicBezTo>
                  <a:cubicBezTo>
                    <a:pt x="5603" y="9127"/>
                    <a:pt x="5603" y="9127"/>
                    <a:pt x="5603" y="9127"/>
                  </a:cubicBezTo>
                  <a:cubicBezTo>
                    <a:pt x="5160" y="8772"/>
                    <a:pt x="5160" y="8772"/>
                    <a:pt x="5160" y="8772"/>
                  </a:cubicBezTo>
                  <a:cubicBezTo>
                    <a:pt x="5308" y="8300"/>
                    <a:pt x="5308" y="8300"/>
                    <a:pt x="5308" y="8300"/>
                  </a:cubicBezTo>
                  <a:cubicBezTo>
                    <a:pt x="5750" y="8064"/>
                    <a:pt x="5750" y="8064"/>
                    <a:pt x="5750" y="8064"/>
                  </a:cubicBezTo>
                  <a:cubicBezTo>
                    <a:pt x="5824" y="7474"/>
                    <a:pt x="5824" y="7474"/>
                    <a:pt x="5824" y="7474"/>
                  </a:cubicBezTo>
                  <a:cubicBezTo>
                    <a:pt x="5308" y="7179"/>
                    <a:pt x="5308" y="7179"/>
                    <a:pt x="5308" y="7179"/>
                  </a:cubicBezTo>
                  <a:cubicBezTo>
                    <a:pt x="5898" y="6530"/>
                    <a:pt x="5898" y="6530"/>
                    <a:pt x="5898" y="6530"/>
                  </a:cubicBezTo>
                  <a:close/>
                  <a:moveTo>
                    <a:pt x="12016" y="628"/>
                  </a:moveTo>
                  <a:cubicBezTo>
                    <a:pt x="12016" y="628"/>
                    <a:pt x="12090" y="805"/>
                    <a:pt x="12459" y="923"/>
                  </a:cubicBezTo>
                  <a:cubicBezTo>
                    <a:pt x="12754" y="1100"/>
                    <a:pt x="13122" y="864"/>
                    <a:pt x="13122" y="628"/>
                  </a:cubicBezTo>
                  <a:cubicBezTo>
                    <a:pt x="13048" y="392"/>
                    <a:pt x="12901" y="510"/>
                    <a:pt x="12975" y="333"/>
                  </a:cubicBezTo>
                  <a:cubicBezTo>
                    <a:pt x="13048" y="97"/>
                    <a:pt x="12459" y="-80"/>
                    <a:pt x="12311" y="38"/>
                  </a:cubicBezTo>
                  <a:cubicBezTo>
                    <a:pt x="12164" y="156"/>
                    <a:pt x="12016" y="569"/>
                    <a:pt x="12016" y="628"/>
                  </a:cubicBez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113" name="Shape"/>
            <p:cNvSpPr/>
            <p:nvPr/>
          </p:nvSpPr>
          <p:spPr>
            <a:xfrm>
              <a:off x="2726424" y="2642316"/>
              <a:ext cx="1547217" cy="993711"/>
            </a:xfrm>
            <a:custGeom>
              <a:avLst/>
              <a:gdLst/>
              <a:ahLst/>
              <a:cxnLst>
                <a:cxn ang="0">
                  <a:pos x="wd2" y="hd2"/>
                </a:cxn>
                <a:cxn ang="5400000">
                  <a:pos x="wd2" y="hd2"/>
                </a:cxn>
                <a:cxn ang="10800000">
                  <a:pos x="wd2" y="hd2"/>
                </a:cxn>
                <a:cxn ang="16200000">
                  <a:pos x="wd2" y="hd2"/>
                </a:cxn>
              </a:cxnLst>
              <a:rect l="0" t="0" r="r" b="b"/>
              <a:pathLst>
                <a:path w="21600" h="21600" extrusionOk="0">
                  <a:moveTo>
                    <a:pt x="20574" y="14237"/>
                  </a:moveTo>
                  <a:lnTo>
                    <a:pt x="20574" y="15173"/>
                  </a:lnTo>
                  <a:lnTo>
                    <a:pt x="21600" y="16108"/>
                  </a:lnTo>
                  <a:lnTo>
                    <a:pt x="21190" y="16963"/>
                  </a:lnTo>
                  <a:lnTo>
                    <a:pt x="20750" y="17125"/>
                  </a:lnTo>
                  <a:lnTo>
                    <a:pt x="20135" y="17776"/>
                  </a:lnTo>
                  <a:lnTo>
                    <a:pt x="19285" y="17125"/>
                  </a:lnTo>
                  <a:lnTo>
                    <a:pt x="18493" y="17695"/>
                  </a:lnTo>
                  <a:lnTo>
                    <a:pt x="18376" y="18305"/>
                  </a:lnTo>
                  <a:lnTo>
                    <a:pt x="17819" y="17776"/>
                  </a:lnTo>
                  <a:lnTo>
                    <a:pt x="17468" y="17980"/>
                  </a:lnTo>
                  <a:lnTo>
                    <a:pt x="16969" y="17288"/>
                  </a:lnTo>
                  <a:lnTo>
                    <a:pt x="16530" y="17532"/>
                  </a:lnTo>
                  <a:lnTo>
                    <a:pt x="15797" y="17451"/>
                  </a:lnTo>
                  <a:lnTo>
                    <a:pt x="15621" y="17125"/>
                  </a:lnTo>
                  <a:lnTo>
                    <a:pt x="14888" y="17125"/>
                  </a:lnTo>
                  <a:lnTo>
                    <a:pt x="14537" y="16841"/>
                  </a:lnTo>
                  <a:lnTo>
                    <a:pt x="13745" y="17044"/>
                  </a:lnTo>
                  <a:lnTo>
                    <a:pt x="13306" y="18468"/>
                  </a:lnTo>
                  <a:lnTo>
                    <a:pt x="13306" y="19403"/>
                  </a:lnTo>
                  <a:lnTo>
                    <a:pt x="12749" y="19566"/>
                  </a:lnTo>
                  <a:lnTo>
                    <a:pt x="12075" y="20258"/>
                  </a:lnTo>
                  <a:lnTo>
                    <a:pt x="12016" y="20746"/>
                  </a:lnTo>
                  <a:lnTo>
                    <a:pt x="11401" y="21437"/>
                  </a:lnTo>
                  <a:lnTo>
                    <a:pt x="11225" y="21600"/>
                  </a:lnTo>
                  <a:lnTo>
                    <a:pt x="11225" y="21356"/>
                  </a:lnTo>
                  <a:lnTo>
                    <a:pt x="10815" y="21031"/>
                  </a:lnTo>
                  <a:lnTo>
                    <a:pt x="10375" y="20827"/>
                  </a:lnTo>
                  <a:lnTo>
                    <a:pt x="9701" y="20339"/>
                  </a:lnTo>
                  <a:lnTo>
                    <a:pt x="9701" y="19729"/>
                  </a:lnTo>
                  <a:lnTo>
                    <a:pt x="9203" y="19729"/>
                  </a:lnTo>
                  <a:lnTo>
                    <a:pt x="9203" y="19159"/>
                  </a:lnTo>
                  <a:lnTo>
                    <a:pt x="8968" y="18305"/>
                  </a:lnTo>
                  <a:lnTo>
                    <a:pt x="8236" y="17369"/>
                  </a:lnTo>
                  <a:lnTo>
                    <a:pt x="7561" y="17207"/>
                  </a:lnTo>
                  <a:lnTo>
                    <a:pt x="7005" y="16515"/>
                  </a:lnTo>
                  <a:lnTo>
                    <a:pt x="6653" y="16434"/>
                  </a:lnTo>
                  <a:lnTo>
                    <a:pt x="6653" y="17125"/>
                  </a:lnTo>
                  <a:lnTo>
                    <a:pt x="6096" y="17288"/>
                  </a:lnTo>
                  <a:lnTo>
                    <a:pt x="5744" y="17695"/>
                  </a:lnTo>
                  <a:lnTo>
                    <a:pt x="5070" y="17695"/>
                  </a:lnTo>
                  <a:lnTo>
                    <a:pt x="4748" y="18061"/>
                  </a:lnTo>
                  <a:lnTo>
                    <a:pt x="4338" y="17776"/>
                  </a:lnTo>
                  <a:lnTo>
                    <a:pt x="4132" y="17858"/>
                  </a:lnTo>
                  <a:lnTo>
                    <a:pt x="4074" y="18468"/>
                  </a:lnTo>
                  <a:lnTo>
                    <a:pt x="3341" y="18468"/>
                  </a:lnTo>
                  <a:lnTo>
                    <a:pt x="2989" y="18305"/>
                  </a:lnTo>
                  <a:lnTo>
                    <a:pt x="2814" y="18061"/>
                  </a:lnTo>
                  <a:lnTo>
                    <a:pt x="2726" y="17369"/>
                  </a:lnTo>
                  <a:lnTo>
                    <a:pt x="2814" y="16759"/>
                  </a:lnTo>
                  <a:lnTo>
                    <a:pt x="2433" y="16597"/>
                  </a:lnTo>
                  <a:lnTo>
                    <a:pt x="2315" y="15742"/>
                  </a:lnTo>
                  <a:lnTo>
                    <a:pt x="1817" y="15498"/>
                  </a:lnTo>
                  <a:lnTo>
                    <a:pt x="1700" y="14929"/>
                  </a:lnTo>
                  <a:lnTo>
                    <a:pt x="1934" y="14481"/>
                  </a:lnTo>
                  <a:lnTo>
                    <a:pt x="1993" y="14075"/>
                  </a:lnTo>
                  <a:lnTo>
                    <a:pt x="1700" y="13464"/>
                  </a:lnTo>
                  <a:lnTo>
                    <a:pt x="1758" y="12773"/>
                  </a:lnTo>
                  <a:lnTo>
                    <a:pt x="1758" y="11959"/>
                  </a:lnTo>
                  <a:lnTo>
                    <a:pt x="1934" y="11512"/>
                  </a:lnTo>
                  <a:lnTo>
                    <a:pt x="1934" y="10658"/>
                  </a:lnTo>
                  <a:lnTo>
                    <a:pt x="1583" y="10251"/>
                  </a:lnTo>
                  <a:lnTo>
                    <a:pt x="1407" y="9559"/>
                  </a:lnTo>
                  <a:lnTo>
                    <a:pt x="293" y="8298"/>
                  </a:lnTo>
                  <a:lnTo>
                    <a:pt x="352" y="7892"/>
                  </a:lnTo>
                  <a:lnTo>
                    <a:pt x="0" y="7525"/>
                  </a:lnTo>
                  <a:lnTo>
                    <a:pt x="59" y="7525"/>
                  </a:lnTo>
                  <a:lnTo>
                    <a:pt x="0" y="7119"/>
                  </a:lnTo>
                  <a:lnTo>
                    <a:pt x="528" y="6346"/>
                  </a:lnTo>
                  <a:lnTo>
                    <a:pt x="674" y="5736"/>
                  </a:lnTo>
                  <a:lnTo>
                    <a:pt x="733" y="5573"/>
                  </a:lnTo>
                  <a:lnTo>
                    <a:pt x="674" y="5003"/>
                  </a:lnTo>
                  <a:lnTo>
                    <a:pt x="850" y="4231"/>
                  </a:lnTo>
                  <a:lnTo>
                    <a:pt x="1465" y="3905"/>
                  </a:lnTo>
                  <a:lnTo>
                    <a:pt x="1465" y="3132"/>
                  </a:lnTo>
                  <a:lnTo>
                    <a:pt x="1934" y="2888"/>
                  </a:lnTo>
                  <a:lnTo>
                    <a:pt x="1876" y="2115"/>
                  </a:lnTo>
                  <a:lnTo>
                    <a:pt x="2814" y="854"/>
                  </a:lnTo>
                  <a:lnTo>
                    <a:pt x="3165" y="1017"/>
                  </a:lnTo>
                  <a:lnTo>
                    <a:pt x="3048" y="1342"/>
                  </a:lnTo>
                  <a:lnTo>
                    <a:pt x="3458" y="1261"/>
                  </a:lnTo>
                  <a:lnTo>
                    <a:pt x="4455" y="0"/>
                  </a:lnTo>
                  <a:lnTo>
                    <a:pt x="4807" y="0"/>
                  </a:lnTo>
                  <a:lnTo>
                    <a:pt x="4748" y="1505"/>
                  </a:lnTo>
                  <a:lnTo>
                    <a:pt x="4191" y="2807"/>
                  </a:lnTo>
                  <a:lnTo>
                    <a:pt x="4924" y="4068"/>
                  </a:lnTo>
                  <a:lnTo>
                    <a:pt x="5744" y="4149"/>
                  </a:lnTo>
                  <a:lnTo>
                    <a:pt x="6096" y="4475"/>
                  </a:lnTo>
                  <a:lnTo>
                    <a:pt x="6887" y="4068"/>
                  </a:lnTo>
                  <a:lnTo>
                    <a:pt x="7503" y="4922"/>
                  </a:lnTo>
                  <a:lnTo>
                    <a:pt x="7268" y="5492"/>
                  </a:lnTo>
                  <a:lnTo>
                    <a:pt x="7620" y="6264"/>
                  </a:lnTo>
                  <a:lnTo>
                    <a:pt x="8118" y="6264"/>
                  </a:lnTo>
                  <a:lnTo>
                    <a:pt x="8353" y="5736"/>
                  </a:lnTo>
                  <a:lnTo>
                    <a:pt x="8675" y="6264"/>
                  </a:lnTo>
                  <a:lnTo>
                    <a:pt x="9027" y="5858"/>
                  </a:lnTo>
                  <a:lnTo>
                    <a:pt x="9584" y="5939"/>
                  </a:lnTo>
                  <a:lnTo>
                    <a:pt x="9994" y="6671"/>
                  </a:lnTo>
                  <a:lnTo>
                    <a:pt x="10141" y="7892"/>
                  </a:lnTo>
                  <a:lnTo>
                    <a:pt x="10551" y="8461"/>
                  </a:lnTo>
                  <a:lnTo>
                    <a:pt x="10434" y="8908"/>
                  </a:lnTo>
                  <a:lnTo>
                    <a:pt x="10668" y="9722"/>
                  </a:lnTo>
                  <a:lnTo>
                    <a:pt x="11723" y="9559"/>
                  </a:lnTo>
                  <a:lnTo>
                    <a:pt x="11958" y="10251"/>
                  </a:lnTo>
                  <a:lnTo>
                    <a:pt x="12280" y="10251"/>
                  </a:lnTo>
                  <a:lnTo>
                    <a:pt x="12808" y="10942"/>
                  </a:lnTo>
                  <a:lnTo>
                    <a:pt x="13130" y="10658"/>
                  </a:lnTo>
                  <a:lnTo>
                    <a:pt x="13364" y="10861"/>
                  </a:lnTo>
                  <a:lnTo>
                    <a:pt x="13980" y="11431"/>
                  </a:lnTo>
                  <a:lnTo>
                    <a:pt x="14097" y="11186"/>
                  </a:lnTo>
                  <a:lnTo>
                    <a:pt x="14713" y="11512"/>
                  </a:lnTo>
                  <a:lnTo>
                    <a:pt x="14654" y="12041"/>
                  </a:lnTo>
                  <a:lnTo>
                    <a:pt x="15387" y="12773"/>
                  </a:lnTo>
                  <a:lnTo>
                    <a:pt x="16969" y="12692"/>
                  </a:lnTo>
                  <a:lnTo>
                    <a:pt x="17145" y="12285"/>
                  </a:lnTo>
                  <a:lnTo>
                    <a:pt x="17878" y="11675"/>
                  </a:lnTo>
                  <a:lnTo>
                    <a:pt x="17995" y="12285"/>
                  </a:lnTo>
                  <a:lnTo>
                    <a:pt x="18435" y="13058"/>
                  </a:lnTo>
                  <a:lnTo>
                    <a:pt x="18728" y="12692"/>
                  </a:lnTo>
                  <a:lnTo>
                    <a:pt x="19167" y="13058"/>
                  </a:lnTo>
                  <a:lnTo>
                    <a:pt x="19548" y="13790"/>
                  </a:lnTo>
                  <a:lnTo>
                    <a:pt x="19900" y="13546"/>
                  </a:lnTo>
                  <a:lnTo>
                    <a:pt x="20340" y="13790"/>
                  </a:lnTo>
                  <a:lnTo>
                    <a:pt x="20574" y="14237"/>
                  </a:lnTo>
                  <a:close/>
                </a:path>
              </a:pathLst>
            </a:custGeom>
            <a:grpFill/>
            <a:ln w="9525" cap="rnd">
              <a:solidFill>
                <a:srgbClr val="FFFFFF"/>
              </a:solidFill>
              <a:prstDash val="solid"/>
              <a:round/>
            </a:ln>
            <a:effectLst/>
          </p:spPr>
          <p:txBody>
            <a:bodyPr wrap="square" lIns="45718" tIns="45718" rIns="45718" bIns="45718" numCol="1" anchor="t">
              <a:noAutofit/>
            </a:bodyPr>
            <a:lstStyle/>
            <a:p>
              <a:pPr>
                <a:defRPr>
                  <a:latin typeface="SB Sans Text"/>
                  <a:ea typeface="SB Sans Text"/>
                  <a:cs typeface="SB Sans Text"/>
                  <a:sym typeface="SB Sans Text"/>
                </a:defRPr>
              </a:pPr>
              <a:endParaRPr>
                <a:latin typeface="Arial" panose="020B0604020202020204" pitchFamily="34" charset="0"/>
                <a:cs typeface="Arial" panose="020B0604020202020204" pitchFamily="34" charset="0"/>
              </a:endParaRPr>
            </a:p>
          </p:txBody>
        </p:sp>
        <p:sp>
          <p:nvSpPr>
            <p:cNvPr id="114" name="Shape"/>
            <p:cNvSpPr/>
            <p:nvPr/>
          </p:nvSpPr>
          <p:spPr>
            <a:xfrm rot="3699099">
              <a:off x="-285" y="3442562"/>
              <a:ext cx="289970" cy="172389"/>
            </a:xfrm>
            <a:custGeom>
              <a:avLst/>
              <a:gdLst/>
              <a:ahLst/>
              <a:cxnLst>
                <a:cxn ang="0">
                  <a:pos x="wd2" y="hd2"/>
                </a:cxn>
                <a:cxn ang="5400000">
                  <a:pos x="wd2" y="hd2"/>
                </a:cxn>
                <a:cxn ang="10800000">
                  <a:pos x="wd2" y="hd2"/>
                </a:cxn>
                <a:cxn ang="16200000">
                  <a:pos x="wd2" y="hd2"/>
                </a:cxn>
              </a:cxnLst>
              <a:rect l="0" t="0" r="r" b="b"/>
              <a:pathLst>
                <a:path w="21163" h="21517" extrusionOk="0">
                  <a:moveTo>
                    <a:pt x="8130" y="0"/>
                  </a:moveTo>
                  <a:cubicBezTo>
                    <a:pt x="7940" y="158"/>
                    <a:pt x="7885" y="200"/>
                    <a:pt x="7796" y="273"/>
                  </a:cubicBezTo>
                  <a:cubicBezTo>
                    <a:pt x="7792" y="273"/>
                    <a:pt x="7791" y="273"/>
                    <a:pt x="7787" y="273"/>
                  </a:cubicBezTo>
                  <a:lnTo>
                    <a:pt x="6120" y="273"/>
                  </a:lnTo>
                  <a:cubicBezTo>
                    <a:pt x="6004" y="273"/>
                    <a:pt x="5949" y="294"/>
                    <a:pt x="5879" y="306"/>
                  </a:cubicBezTo>
                  <a:cubicBezTo>
                    <a:pt x="5821" y="299"/>
                    <a:pt x="5618" y="277"/>
                    <a:pt x="5575" y="273"/>
                  </a:cubicBezTo>
                  <a:cubicBezTo>
                    <a:pt x="5295" y="242"/>
                    <a:pt x="5295" y="240"/>
                    <a:pt x="5294" y="240"/>
                  </a:cubicBezTo>
                  <a:lnTo>
                    <a:pt x="4551" y="1974"/>
                  </a:lnTo>
                  <a:cubicBezTo>
                    <a:pt x="4700" y="3085"/>
                    <a:pt x="4774" y="3638"/>
                    <a:pt x="4811" y="3915"/>
                  </a:cubicBezTo>
                  <a:cubicBezTo>
                    <a:pt x="4849" y="4193"/>
                    <a:pt x="4850" y="4196"/>
                    <a:pt x="4850" y="4196"/>
                  </a:cubicBezTo>
                  <a:cubicBezTo>
                    <a:pt x="4329" y="5307"/>
                    <a:pt x="4068" y="5860"/>
                    <a:pt x="3937" y="6137"/>
                  </a:cubicBezTo>
                  <a:cubicBezTo>
                    <a:pt x="3807" y="6415"/>
                    <a:pt x="3807" y="6418"/>
                    <a:pt x="3807" y="6418"/>
                  </a:cubicBezTo>
                  <a:cubicBezTo>
                    <a:pt x="3136" y="7529"/>
                    <a:pt x="2801" y="8082"/>
                    <a:pt x="2633" y="8359"/>
                  </a:cubicBezTo>
                  <a:cubicBezTo>
                    <a:pt x="2466" y="8637"/>
                    <a:pt x="2464" y="8640"/>
                    <a:pt x="2464" y="8640"/>
                  </a:cubicBezTo>
                  <a:cubicBezTo>
                    <a:pt x="1421" y="10245"/>
                    <a:pt x="899" y="11047"/>
                    <a:pt x="638" y="11449"/>
                  </a:cubicBezTo>
                  <a:cubicBezTo>
                    <a:pt x="378" y="11850"/>
                    <a:pt x="382" y="11845"/>
                    <a:pt x="382" y="11845"/>
                  </a:cubicBezTo>
                  <a:cubicBezTo>
                    <a:pt x="382" y="11845"/>
                    <a:pt x="-215" y="13581"/>
                    <a:pt x="83" y="13828"/>
                  </a:cubicBezTo>
                  <a:cubicBezTo>
                    <a:pt x="381" y="14074"/>
                    <a:pt x="2614" y="13580"/>
                    <a:pt x="2614" y="13580"/>
                  </a:cubicBezTo>
                  <a:cubicBezTo>
                    <a:pt x="3880" y="13703"/>
                    <a:pt x="4514" y="13764"/>
                    <a:pt x="4831" y="13795"/>
                  </a:cubicBezTo>
                  <a:cubicBezTo>
                    <a:pt x="5147" y="13825"/>
                    <a:pt x="5150" y="13828"/>
                    <a:pt x="5150" y="13828"/>
                  </a:cubicBezTo>
                  <a:cubicBezTo>
                    <a:pt x="5150" y="13828"/>
                    <a:pt x="5261" y="13886"/>
                    <a:pt x="5410" y="14133"/>
                  </a:cubicBezTo>
                  <a:cubicBezTo>
                    <a:pt x="5559" y="14380"/>
                    <a:pt x="5744" y="14813"/>
                    <a:pt x="5893" y="15554"/>
                  </a:cubicBezTo>
                  <a:cubicBezTo>
                    <a:pt x="6117" y="16418"/>
                    <a:pt x="6300" y="17032"/>
                    <a:pt x="6449" y="17495"/>
                  </a:cubicBezTo>
                  <a:cubicBezTo>
                    <a:pt x="6598" y="17958"/>
                    <a:pt x="6712" y="18272"/>
                    <a:pt x="6787" y="18519"/>
                  </a:cubicBezTo>
                  <a:cubicBezTo>
                    <a:pt x="6936" y="18890"/>
                    <a:pt x="7161" y="19444"/>
                    <a:pt x="7347" y="19907"/>
                  </a:cubicBezTo>
                  <a:cubicBezTo>
                    <a:pt x="7533" y="20370"/>
                    <a:pt x="7680" y="20741"/>
                    <a:pt x="7680" y="20741"/>
                  </a:cubicBezTo>
                  <a:cubicBezTo>
                    <a:pt x="7680" y="20741"/>
                    <a:pt x="7534" y="20988"/>
                    <a:pt x="7478" y="21204"/>
                  </a:cubicBezTo>
                  <a:cubicBezTo>
                    <a:pt x="7422" y="21420"/>
                    <a:pt x="7458" y="21600"/>
                    <a:pt x="7830" y="21476"/>
                  </a:cubicBezTo>
                  <a:cubicBezTo>
                    <a:pt x="8277" y="21476"/>
                    <a:pt x="8647" y="21414"/>
                    <a:pt x="8907" y="21353"/>
                  </a:cubicBezTo>
                  <a:cubicBezTo>
                    <a:pt x="9168" y="21291"/>
                    <a:pt x="9318" y="21229"/>
                    <a:pt x="9318" y="21229"/>
                  </a:cubicBezTo>
                  <a:cubicBezTo>
                    <a:pt x="9318" y="21229"/>
                    <a:pt x="9354" y="20859"/>
                    <a:pt x="9429" y="20427"/>
                  </a:cubicBezTo>
                  <a:cubicBezTo>
                    <a:pt x="9503" y="19995"/>
                    <a:pt x="9618" y="19501"/>
                    <a:pt x="9767" y="19254"/>
                  </a:cubicBezTo>
                  <a:cubicBezTo>
                    <a:pt x="9991" y="19131"/>
                    <a:pt x="10213" y="18884"/>
                    <a:pt x="10380" y="18668"/>
                  </a:cubicBezTo>
                  <a:cubicBezTo>
                    <a:pt x="10548" y="18452"/>
                    <a:pt x="10661" y="18272"/>
                    <a:pt x="10661" y="18272"/>
                  </a:cubicBezTo>
                  <a:cubicBezTo>
                    <a:pt x="10661" y="18272"/>
                    <a:pt x="10623" y="17894"/>
                    <a:pt x="10641" y="17462"/>
                  </a:cubicBezTo>
                  <a:cubicBezTo>
                    <a:pt x="10660" y="17030"/>
                    <a:pt x="10737" y="16536"/>
                    <a:pt x="10960" y="16289"/>
                  </a:cubicBezTo>
                  <a:cubicBezTo>
                    <a:pt x="11184" y="16166"/>
                    <a:pt x="11444" y="16049"/>
                    <a:pt x="11723" y="15926"/>
                  </a:cubicBezTo>
                  <a:cubicBezTo>
                    <a:pt x="12003" y="15802"/>
                    <a:pt x="12299" y="15677"/>
                    <a:pt x="12597" y="15554"/>
                  </a:cubicBezTo>
                  <a:cubicBezTo>
                    <a:pt x="12895" y="15307"/>
                    <a:pt x="13195" y="14751"/>
                    <a:pt x="13419" y="14257"/>
                  </a:cubicBezTo>
                  <a:cubicBezTo>
                    <a:pt x="13642" y="13763"/>
                    <a:pt x="13790" y="13332"/>
                    <a:pt x="13790" y="13332"/>
                  </a:cubicBezTo>
                  <a:cubicBezTo>
                    <a:pt x="14163" y="12838"/>
                    <a:pt x="14349" y="12588"/>
                    <a:pt x="14442" y="12465"/>
                  </a:cubicBezTo>
                  <a:cubicBezTo>
                    <a:pt x="14536" y="12341"/>
                    <a:pt x="14534" y="12341"/>
                    <a:pt x="14534" y="12341"/>
                  </a:cubicBezTo>
                  <a:cubicBezTo>
                    <a:pt x="15428" y="11847"/>
                    <a:pt x="15876" y="11605"/>
                    <a:pt x="16099" y="11482"/>
                  </a:cubicBezTo>
                  <a:cubicBezTo>
                    <a:pt x="16323" y="11358"/>
                    <a:pt x="16321" y="11358"/>
                    <a:pt x="16321" y="11358"/>
                  </a:cubicBezTo>
                  <a:cubicBezTo>
                    <a:pt x="16247" y="10123"/>
                    <a:pt x="16210" y="9502"/>
                    <a:pt x="16191" y="9194"/>
                  </a:cubicBezTo>
                  <a:cubicBezTo>
                    <a:pt x="16172" y="8885"/>
                    <a:pt x="16172" y="8888"/>
                    <a:pt x="16172" y="8888"/>
                  </a:cubicBezTo>
                  <a:cubicBezTo>
                    <a:pt x="16172" y="8888"/>
                    <a:pt x="16209" y="8764"/>
                    <a:pt x="16302" y="8640"/>
                  </a:cubicBezTo>
                  <a:cubicBezTo>
                    <a:pt x="16395" y="8517"/>
                    <a:pt x="16547" y="8392"/>
                    <a:pt x="16771" y="8392"/>
                  </a:cubicBezTo>
                  <a:cubicBezTo>
                    <a:pt x="16920" y="8269"/>
                    <a:pt x="17772" y="7773"/>
                    <a:pt x="18591" y="7310"/>
                  </a:cubicBezTo>
                  <a:cubicBezTo>
                    <a:pt x="19411" y="6847"/>
                    <a:pt x="20195" y="6418"/>
                    <a:pt x="20195" y="6418"/>
                  </a:cubicBezTo>
                  <a:cubicBezTo>
                    <a:pt x="20642" y="5184"/>
                    <a:pt x="20866" y="4563"/>
                    <a:pt x="20977" y="4254"/>
                  </a:cubicBezTo>
                  <a:cubicBezTo>
                    <a:pt x="21089" y="3945"/>
                    <a:pt x="21089" y="3948"/>
                    <a:pt x="21089" y="3948"/>
                  </a:cubicBezTo>
                  <a:cubicBezTo>
                    <a:pt x="21089" y="2714"/>
                    <a:pt x="21089" y="2093"/>
                    <a:pt x="21089" y="1784"/>
                  </a:cubicBezTo>
                  <a:cubicBezTo>
                    <a:pt x="21089" y="1476"/>
                    <a:pt x="21089" y="1479"/>
                    <a:pt x="21089" y="1479"/>
                  </a:cubicBezTo>
                  <a:cubicBezTo>
                    <a:pt x="21089" y="1479"/>
                    <a:pt x="21385" y="0"/>
                    <a:pt x="20789" y="0"/>
                  </a:cubicBezTo>
                  <a:cubicBezTo>
                    <a:pt x="20193" y="0"/>
                    <a:pt x="18707" y="2470"/>
                    <a:pt x="18707" y="2470"/>
                  </a:cubicBezTo>
                  <a:cubicBezTo>
                    <a:pt x="17888" y="2593"/>
                    <a:pt x="17478" y="2654"/>
                    <a:pt x="17273" y="2685"/>
                  </a:cubicBezTo>
                  <a:cubicBezTo>
                    <a:pt x="17068" y="2715"/>
                    <a:pt x="17065" y="2709"/>
                    <a:pt x="17065" y="2709"/>
                  </a:cubicBezTo>
                  <a:cubicBezTo>
                    <a:pt x="17065" y="2709"/>
                    <a:pt x="16878" y="3269"/>
                    <a:pt x="16655" y="3824"/>
                  </a:cubicBezTo>
                  <a:cubicBezTo>
                    <a:pt x="16431" y="4380"/>
                    <a:pt x="16171" y="4931"/>
                    <a:pt x="16022" y="4931"/>
                  </a:cubicBezTo>
                  <a:cubicBezTo>
                    <a:pt x="15873" y="5055"/>
                    <a:pt x="15576" y="5246"/>
                    <a:pt x="15278" y="5369"/>
                  </a:cubicBezTo>
                  <a:cubicBezTo>
                    <a:pt x="14980" y="5493"/>
                    <a:pt x="14683" y="5550"/>
                    <a:pt x="14534" y="5427"/>
                  </a:cubicBezTo>
                  <a:cubicBezTo>
                    <a:pt x="14236" y="5427"/>
                    <a:pt x="14684" y="8141"/>
                    <a:pt x="13641" y="4931"/>
                  </a:cubicBezTo>
                  <a:cubicBezTo>
                    <a:pt x="12598" y="1721"/>
                    <a:pt x="12148" y="1726"/>
                    <a:pt x="12148" y="1726"/>
                  </a:cubicBezTo>
                  <a:cubicBezTo>
                    <a:pt x="11627" y="1726"/>
                    <a:pt x="11366" y="1726"/>
                    <a:pt x="11235" y="1726"/>
                  </a:cubicBezTo>
                  <a:cubicBezTo>
                    <a:pt x="11105" y="1726"/>
                    <a:pt x="11105" y="1726"/>
                    <a:pt x="11105" y="1726"/>
                  </a:cubicBezTo>
                  <a:cubicBezTo>
                    <a:pt x="11105" y="1726"/>
                    <a:pt x="10883" y="1909"/>
                    <a:pt x="10641" y="2032"/>
                  </a:cubicBezTo>
                  <a:cubicBezTo>
                    <a:pt x="10399" y="2155"/>
                    <a:pt x="10141" y="2221"/>
                    <a:pt x="10067" y="1974"/>
                  </a:cubicBezTo>
                  <a:cubicBezTo>
                    <a:pt x="10067" y="1727"/>
                    <a:pt x="9951" y="1233"/>
                    <a:pt x="9839" y="801"/>
                  </a:cubicBezTo>
                  <a:cubicBezTo>
                    <a:pt x="9728" y="369"/>
                    <a:pt x="9617" y="0"/>
                    <a:pt x="9617" y="0"/>
                  </a:cubicBezTo>
                  <a:cubicBezTo>
                    <a:pt x="8872" y="0"/>
                    <a:pt x="8499" y="0"/>
                    <a:pt x="8313" y="0"/>
                  </a:cubicBezTo>
                  <a:cubicBezTo>
                    <a:pt x="8127" y="0"/>
                    <a:pt x="8130" y="0"/>
                    <a:pt x="8130" y="0"/>
                  </a:cubicBezTo>
                  <a:close/>
                </a:path>
              </a:pathLst>
            </a:custGeom>
            <a:grpFill/>
            <a:ln w="9525" cap="rnd">
              <a:solidFill>
                <a:srgbClr val="FFFFFF"/>
              </a:solidFill>
              <a:prstDash val="solid"/>
              <a:round/>
            </a:ln>
            <a:effectLst/>
          </p:spPr>
          <p:txBody>
            <a:bodyPr wrap="square" lIns="45718" tIns="45718" rIns="45718" bIns="45718" numCol="1" anchor="t">
              <a:noAutofit/>
            </a:bodyPr>
            <a:lstStyle/>
            <a:p>
              <a:pPr defTabSz="2438337">
                <a:defRPr sz="4800">
                  <a:solidFill>
                    <a:srgbClr val="27282D"/>
                  </a:solidFill>
                  <a:latin typeface="+mj-lt"/>
                  <a:ea typeface="+mj-ea"/>
                  <a:cs typeface="+mj-cs"/>
                  <a:sym typeface="Calibri"/>
                </a:defRPr>
              </a:pPr>
              <a:endParaRPr>
                <a:latin typeface="Arial" panose="020B0604020202020204" pitchFamily="34" charset="0"/>
                <a:cs typeface="Arial" panose="020B0604020202020204" pitchFamily="34" charset="0"/>
              </a:endParaRPr>
            </a:p>
          </p:txBody>
        </p:sp>
      </p:grpSp>
      <p:sp>
        <p:nvSpPr>
          <p:cNvPr id="130" name="Прямоугольник 129"/>
          <p:cNvSpPr/>
          <p:nvPr/>
        </p:nvSpPr>
        <p:spPr>
          <a:xfrm>
            <a:off x="5067540" y="123825"/>
            <a:ext cx="6930558" cy="6733585"/>
          </a:xfrm>
          <a:prstGeom prst="rect">
            <a:avLst/>
          </a:prstGeom>
          <a:gradFill flip="none" rotWithShape="1">
            <a:gsLst>
              <a:gs pos="0">
                <a:srgbClr val="FFFFFF"/>
              </a:gs>
              <a:gs pos="100000">
                <a:srgbClr val="FFFFFF"/>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ямоугольник 2"/>
          <p:cNvSpPr/>
          <p:nvPr/>
        </p:nvSpPr>
        <p:spPr>
          <a:xfrm>
            <a:off x="0" y="669189"/>
            <a:ext cx="1022820" cy="6188221"/>
          </a:xfrm>
          <a:prstGeom prst="rect">
            <a:avLst/>
          </a:prstGeom>
          <a:gradFill flip="none" rotWithShape="1">
            <a:gsLst>
              <a:gs pos="0">
                <a:srgbClr val="FFFFFF"/>
              </a:gs>
              <a:gs pos="100000">
                <a:srgbClr val="FFFFFF"/>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5" name="Прямоугольник 114">
            <a:extLst>
              <a:ext uri="{FF2B5EF4-FFF2-40B4-BE49-F238E27FC236}">
                <a16:creationId xmlns:a16="http://schemas.microsoft.com/office/drawing/2014/main" id="{6EB511C3-8D7B-9C42-9291-7AF70652CA70}"/>
              </a:ext>
            </a:extLst>
          </p:cNvPr>
          <p:cNvSpPr/>
          <p:nvPr/>
        </p:nvSpPr>
        <p:spPr>
          <a:xfrm>
            <a:off x="1706928" y="3674942"/>
            <a:ext cx="1336086" cy="215444"/>
          </a:xfrm>
          <a:prstGeom prst="rect">
            <a:avLst/>
          </a:prstGeom>
        </p:spPr>
        <p:txBody>
          <a:bodyPr wrap="square">
            <a:spAutoFit/>
          </a:bodyPr>
          <a:lstStyle/>
          <a:p>
            <a:r>
              <a:rPr lang="ru-RU" sz="800" b="1" dirty="0" err="1" smtClean="0">
                <a:solidFill>
                  <a:srgbClr val="333F48"/>
                </a:solidFill>
                <a:latin typeface="Arial" panose="020B0604020202020204" pitchFamily="34" charset="0"/>
                <a:cs typeface="Arial" panose="020B0604020202020204" pitchFamily="34" charset="0"/>
              </a:rPr>
              <a:t>Ст</a:t>
            </a:r>
            <a:r>
              <a:rPr lang="ru-RU" sz="800" b="1" dirty="0" smtClean="0">
                <a:solidFill>
                  <a:srgbClr val="333F48"/>
                </a:solidFill>
                <a:latin typeface="Arial" panose="020B0604020202020204" pitchFamily="34" charset="0"/>
                <a:cs typeface="Arial" panose="020B0604020202020204" pitchFamily="34" charset="0"/>
              </a:rPr>
              <a:t> </a:t>
            </a:r>
            <a:r>
              <a:rPr lang="ru-RU" sz="800" b="1" dirty="0" err="1" smtClean="0">
                <a:solidFill>
                  <a:srgbClr val="333F48"/>
                </a:solidFill>
                <a:latin typeface="Arial" panose="020B0604020202020204" pitchFamily="34" charset="0"/>
                <a:cs typeface="Arial" panose="020B0604020202020204" pitchFamily="34" charset="0"/>
              </a:rPr>
              <a:t>Зелецино</a:t>
            </a:r>
            <a:endParaRPr lang="en" sz="800" b="1" dirty="0">
              <a:solidFill>
                <a:srgbClr val="333F48"/>
              </a:solidFill>
              <a:latin typeface="Arial" panose="020B0604020202020204" pitchFamily="34" charset="0"/>
              <a:cs typeface="Arial" panose="020B0604020202020204" pitchFamily="34" charset="0"/>
            </a:endParaRPr>
          </a:p>
        </p:txBody>
      </p:sp>
      <p:sp>
        <p:nvSpPr>
          <p:cNvPr id="116" name="Овал 115">
            <a:extLst>
              <a:ext uri="{FF2B5EF4-FFF2-40B4-BE49-F238E27FC236}">
                <a16:creationId xmlns:a16="http://schemas.microsoft.com/office/drawing/2014/main" id="{7BEFD111-4261-4D42-BD1A-7A76B692593F}"/>
              </a:ext>
            </a:extLst>
          </p:cNvPr>
          <p:cNvSpPr/>
          <p:nvPr/>
        </p:nvSpPr>
        <p:spPr>
          <a:xfrm>
            <a:off x="1355024" y="3753585"/>
            <a:ext cx="101010" cy="101010"/>
          </a:xfrm>
          <a:prstGeom prst="ellipse">
            <a:avLst/>
          </a:prstGeom>
          <a:solidFill>
            <a:srgbClr val="02766C"/>
          </a:solidFill>
          <a:ln w="6350">
            <a:solidFill>
              <a:srgbClr val="F5F7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Arial" panose="020B0604020202020204" pitchFamily="34" charset="0"/>
              <a:cs typeface="Arial" panose="020B0604020202020204" pitchFamily="34" charset="0"/>
            </a:endParaRPr>
          </a:p>
        </p:txBody>
      </p:sp>
      <p:sp>
        <p:nvSpPr>
          <p:cNvPr id="117" name="Прямоугольник 116">
            <a:extLst>
              <a:ext uri="{FF2B5EF4-FFF2-40B4-BE49-F238E27FC236}">
                <a16:creationId xmlns:a16="http://schemas.microsoft.com/office/drawing/2014/main" id="{6EB511C3-8D7B-9C42-9291-7AF70652CA70}"/>
              </a:ext>
            </a:extLst>
          </p:cNvPr>
          <p:cNvSpPr/>
          <p:nvPr/>
        </p:nvSpPr>
        <p:spPr>
          <a:xfrm>
            <a:off x="1649522" y="3306018"/>
            <a:ext cx="1336086" cy="215444"/>
          </a:xfrm>
          <a:prstGeom prst="rect">
            <a:avLst/>
          </a:prstGeom>
        </p:spPr>
        <p:txBody>
          <a:bodyPr wrap="square">
            <a:spAutoFit/>
          </a:bodyPr>
          <a:lstStyle/>
          <a:p>
            <a:r>
              <a:rPr lang="ru-RU" sz="800" b="1" dirty="0" err="1" smtClean="0">
                <a:solidFill>
                  <a:srgbClr val="333F48"/>
                </a:solidFill>
                <a:latin typeface="Arial" panose="020B0604020202020204" pitchFamily="34" charset="0"/>
                <a:cs typeface="Arial" panose="020B0604020202020204" pitchFamily="34" charset="0"/>
              </a:rPr>
              <a:t>Ст</a:t>
            </a:r>
            <a:r>
              <a:rPr lang="ru-RU" sz="800" b="1" dirty="0" smtClean="0">
                <a:solidFill>
                  <a:srgbClr val="333F48"/>
                </a:solidFill>
                <a:latin typeface="Arial" panose="020B0604020202020204" pitchFamily="34" charset="0"/>
                <a:cs typeface="Arial" panose="020B0604020202020204" pitchFamily="34" charset="0"/>
              </a:rPr>
              <a:t> </a:t>
            </a:r>
            <a:r>
              <a:rPr lang="ru-RU" sz="800" b="1" dirty="0" err="1" smtClean="0">
                <a:solidFill>
                  <a:srgbClr val="333F48"/>
                </a:solidFill>
                <a:latin typeface="Arial" panose="020B0604020202020204" pitchFamily="34" charset="0"/>
                <a:cs typeface="Arial" panose="020B0604020202020204" pitchFamily="34" charset="0"/>
              </a:rPr>
              <a:t>Новоярославская</a:t>
            </a:r>
            <a:endParaRPr lang="en" sz="800" b="1" dirty="0">
              <a:solidFill>
                <a:srgbClr val="333F48"/>
              </a:solidFill>
              <a:latin typeface="Arial" panose="020B0604020202020204" pitchFamily="34" charset="0"/>
              <a:cs typeface="Arial" panose="020B0604020202020204" pitchFamily="34" charset="0"/>
            </a:endParaRPr>
          </a:p>
        </p:txBody>
      </p:sp>
      <p:sp>
        <p:nvSpPr>
          <p:cNvPr id="118" name="Овал 117">
            <a:extLst>
              <a:ext uri="{FF2B5EF4-FFF2-40B4-BE49-F238E27FC236}">
                <a16:creationId xmlns:a16="http://schemas.microsoft.com/office/drawing/2014/main" id="{7BEFD111-4261-4D42-BD1A-7A76B692593F}"/>
              </a:ext>
            </a:extLst>
          </p:cNvPr>
          <p:cNvSpPr/>
          <p:nvPr/>
        </p:nvSpPr>
        <p:spPr>
          <a:xfrm>
            <a:off x="1595432" y="3362824"/>
            <a:ext cx="101010" cy="101010"/>
          </a:xfrm>
          <a:prstGeom prst="ellipse">
            <a:avLst/>
          </a:prstGeom>
          <a:solidFill>
            <a:srgbClr val="02766C"/>
          </a:solidFill>
          <a:ln w="6350">
            <a:solidFill>
              <a:srgbClr val="F5F7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Arial" panose="020B0604020202020204" pitchFamily="34" charset="0"/>
              <a:cs typeface="Arial" panose="020B0604020202020204" pitchFamily="34" charset="0"/>
            </a:endParaRPr>
          </a:p>
        </p:txBody>
      </p:sp>
      <p:sp>
        <p:nvSpPr>
          <p:cNvPr id="119" name="Прямоугольник 118">
            <a:extLst>
              <a:ext uri="{FF2B5EF4-FFF2-40B4-BE49-F238E27FC236}">
                <a16:creationId xmlns:a16="http://schemas.microsoft.com/office/drawing/2014/main" id="{6EB511C3-8D7B-9C42-9291-7AF70652CA70}"/>
              </a:ext>
            </a:extLst>
          </p:cNvPr>
          <p:cNvSpPr/>
          <p:nvPr/>
        </p:nvSpPr>
        <p:spPr>
          <a:xfrm>
            <a:off x="401114" y="3698048"/>
            <a:ext cx="1336086" cy="215444"/>
          </a:xfrm>
          <a:prstGeom prst="rect">
            <a:avLst/>
          </a:prstGeom>
        </p:spPr>
        <p:txBody>
          <a:bodyPr wrap="square">
            <a:spAutoFit/>
          </a:bodyPr>
          <a:lstStyle/>
          <a:p>
            <a:r>
              <a:rPr lang="ru-RU" sz="800" b="1" dirty="0" err="1" smtClean="0">
                <a:solidFill>
                  <a:srgbClr val="333F48"/>
                </a:solidFill>
                <a:latin typeface="Arial" panose="020B0604020202020204" pitchFamily="34" charset="0"/>
                <a:cs typeface="Arial" panose="020B0604020202020204" pitchFamily="34" charset="0"/>
              </a:rPr>
              <a:t>Ст</a:t>
            </a:r>
            <a:r>
              <a:rPr lang="ru-RU" sz="800" b="1" dirty="0" smtClean="0">
                <a:solidFill>
                  <a:srgbClr val="333F48"/>
                </a:solidFill>
                <a:latin typeface="Arial" panose="020B0604020202020204" pitchFamily="34" charset="0"/>
                <a:cs typeface="Arial" panose="020B0604020202020204" pitchFamily="34" charset="0"/>
              </a:rPr>
              <a:t> </a:t>
            </a:r>
            <a:r>
              <a:rPr lang="ru-RU" sz="800" b="1" dirty="0">
                <a:solidFill>
                  <a:srgbClr val="333F48"/>
                </a:solidFill>
                <a:latin typeface="Arial" panose="020B0604020202020204" pitchFamily="34" charset="0"/>
                <a:cs typeface="Arial" panose="020B0604020202020204" pitchFamily="34" charset="0"/>
              </a:rPr>
              <a:t>С</a:t>
            </a:r>
            <a:r>
              <a:rPr lang="ru-RU" sz="800" b="1" dirty="0" smtClean="0">
                <a:solidFill>
                  <a:srgbClr val="333F48"/>
                </a:solidFill>
                <a:latin typeface="Arial" panose="020B0604020202020204" pitchFamily="34" charset="0"/>
                <a:cs typeface="Arial" panose="020B0604020202020204" pitchFamily="34" charset="0"/>
              </a:rPr>
              <a:t>тенькино 2</a:t>
            </a:r>
            <a:endParaRPr lang="en" sz="800" b="1" dirty="0">
              <a:solidFill>
                <a:srgbClr val="333F48"/>
              </a:solidFill>
              <a:latin typeface="Arial" panose="020B0604020202020204" pitchFamily="34" charset="0"/>
              <a:cs typeface="Arial" panose="020B0604020202020204" pitchFamily="34" charset="0"/>
            </a:endParaRPr>
          </a:p>
        </p:txBody>
      </p:sp>
      <p:sp>
        <p:nvSpPr>
          <p:cNvPr id="120" name="Овал 119">
            <a:extLst>
              <a:ext uri="{FF2B5EF4-FFF2-40B4-BE49-F238E27FC236}">
                <a16:creationId xmlns:a16="http://schemas.microsoft.com/office/drawing/2014/main" id="{7BEFD111-4261-4D42-BD1A-7A76B692593F}"/>
              </a:ext>
            </a:extLst>
          </p:cNvPr>
          <p:cNvSpPr/>
          <p:nvPr/>
        </p:nvSpPr>
        <p:spPr>
          <a:xfrm>
            <a:off x="1661127" y="3738362"/>
            <a:ext cx="101010" cy="101010"/>
          </a:xfrm>
          <a:prstGeom prst="ellipse">
            <a:avLst/>
          </a:prstGeom>
          <a:solidFill>
            <a:srgbClr val="02766C"/>
          </a:solidFill>
          <a:ln w="6350">
            <a:solidFill>
              <a:srgbClr val="F5F7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Arial" panose="020B0604020202020204" pitchFamily="34" charset="0"/>
              <a:cs typeface="Arial" panose="020B0604020202020204" pitchFamily="34" charset="0"/>
            </a:endParaRPr>
          </a:p>
        </p:txBody>
      </p:sp>
      <p:sp>
        <p:nvSpPr>
          <p:cNvPr id="121" name="Овал 120">
            <a:extLst>
              <a:ext uri="{FF2B5EF4-FFF2-40B4-BE49-F238E27FC236}">
                <a16:creationId xmlns:a16="http://schemas.microsoft.com/office/drawing/2014/main" id="{7BEFD111-4261-4D42-BD1A-7A76B692593F}"/>
              </a:ext>
            </a:extLst>
          </p:cNvPr>
          <p:cNvSpPr/>
          <p:nvPr/>
        </p:nvSpPr>
        <p:spPr>
          <a:xfrm>
            <a:off x="1283498" y="3493741"/>
            <a:ext cx="101010" cy="101010"/>
          </a:xfrm>
          <a:prstGeom prst="ellipse">
            <a:avLst/>
          </a:prstGeom>
          <a:solidFill>
            <a:srgbClr val="02766C"/>
          </a:solidFill>
          <a:ln w="6350">
            <a:solidFill>
              <a:srgbClr val="F5F7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Arial" panose="020B0604020202020204" pitchFamily="34" charset="0"/>
              <a:cs typeface="Arial" panose="020B0604020202020204" pitchFamily="34" charset="0"/>
            </a:endParaRPr>
          </a:p>
        </p:txBody>
      </p:sp>
      <p:sp>
        <p:nvSpPr>
          <p:cNvPr id="122" name="Прямоугольник 121">
            <a:extLst>
              <a:ext uri="{FF2B5EF4-FFF2-40B4-BE49-F238E27FC236}">
                <a16:creationId xmlns:a16="http://schemas.microsoft.com/office/drawing/2014/main" id="{6EB511C3-8D7B-9C42-9291-7AF70652CA70}"/>
              </a:ext>
            </a:extLst>
          </p:cNvPr>
          <p:cNvSpPr/>
          <p:nvPr/>
        </p:nvSpPr>
        <p:spPr>
          <a:xfrm>
            <a:off x="469713" y="3425899"/>
            <a:ext cx="2116605" cy="215444"/>
          </a:xfrm>
          <a:prstGeom prst="rect">
            <a:avLst/>
          </a:prstGeom>
        </p:spPr>
        <p:txBody>
          <a:bodyPr wrap="square">
            <a:spAutoFit/>
          </a:bodyPr>
          <a:lstStyle/>
          <a:p>
            <a:r>
              <a:rPr lang="ru-RU" sz="800" b="1" dirty="0" err="1" smtClean="0">
                <a:solidFill>
                  <a:srgbClr val="333F48"/>
                </a:solidFill>
                <a:latin typeface="Arial" panose="020B0604020202020204" pitchFamily="34" charset="0"/>
                <a:cs typeface="Arial" panose="020B0604020202020204" pitchFamily="34" charset="0"/>
              </a:rPr>
              <a:t>Ст</a:t>
            </a:r>
            <a:r>
              <a:rPr lang="ru-RU" sz="800" b="1" dirty="0" smtClean="0">
                <a:solidFill>
                  <a:srgbClr val="333F48"/>
                </a:solidFill>
                <a:latin typeface="Arial" panose="020B0604020202020204" pitchFamily="34" charset="0"/>
                <a:cs typeface="Arial" panose="020B0604020202020204" pitchFamily="34" charset="0"/>
              </a:rPr>
              <a:t> </a:t>
            </a:r>
            <a:r>
              <a:rPr lang="ru-RU" sz="800" b="1" dirty="0" err="1" smtClean="0">
                <a:solidFill>
                  <a:srgbClr val="333F48"/>
                </a:solidFill>
                <a:latin typeface="Arial" panose="020B0604020202020204" pitchFamily="34" charset="0"/>
                <a:cs typeface="Arial" panose="020B0604020202020204" pitchFamily="34" charset="0"/>
              </a:rPr>
              <a:t>Яничкино</a:t>
            </a:r>
            <a:endParaRPr lang="en" sz="800" b="1" dirty="0">
              <a:solidFill>
                <a:srgbClr val="333F48"/>
              </a:solidFill>
              <a:latin typeface="Arial" panose="020B0604020202020204" pitchFamily="34" charset="0"/>
              <a:cs typeface="Arial" panose="020B0604020202020204" pitchFamily="34" charset="0"/>
            </a:endParaRPr>
          </a:p>
        </p:txBody>
      </p:sp>
      <p:sp>
        <p:nvSpPr>
          <p:cNvPr id="124" name="Прямоугольник 123">
            <a:extLst>
              <a:ext uri="{FF2B5EF4-FFF2-40B4-BE49-F238E27FC236}">
                <a16:creationId xmlns:a16="http://schemas.microsoft.com/office/drawing/2014/main" id="{6EB511C3-8D7B-9C42-9291-7AF70652CA70}"/>
              </a:ext>
            </a:extLst>
          </p:cNvPr>
          <p:cNvSpPr/>
          <p:nvPr/>
        </p:nvSpPr>
        <p:spPr>
          <a:xfrm>
            <a:off x="2507869" y="4407306"/>
            <a:ext cx="2781339" cy="215444"/>
          </a:xfrm>
          <a:prstGeom prst="rect">
            <a:avLst/>
          </a:prstGeom>
        </p:spPr>
        <p:txBody>
          <a:bodyPr wrap="square">
            <a:spAutoFit/>
          </a:bodyPr>
          <a:lstStyle/>
          <a:p>
            <a:r>
              <a:rPr lang="ru-RU" sz="800" b="1" dirty="0" smtClean="0">
                <a:solidFill>
                  <a:srgbClr val="333F48"/>
                </a:solidFill>
                <a:latin typeface="Arial" panose="020B0604020202020204" pitchFamily="34" charset="0"/>
                <a:cs typeface="Arial" panose="020B0604020202020204" pitchFamily="34" charset="0"/>
              </a:rPr>
              <a:t>Уфа – гр. Станций</a:t>
            </a:r>
            <a:endParaRPr lang="en" sz="800" b="1" dirty="0">
              <a:solidFill>
                <a:srgbClr val="333F48"/>
              </a:solidFill>
              <a:latin typeface="Arial" panose="020B0604020202020204" pitchFamily="34" charset="0"/>
              <a:cs typeface="Arial" panose="020B0604020202020204" pitchFamily="34" charset="0"/>
            </a:endParaRPr>
          </a:p>
        </p:txBody>
      </p:sp>
      <p:sp>
        <p:nvSpPr>
          <p:cNvPr id="128" name="Овал 127">
            <a:extLst>
              <a:ext uri="{FF2B5EF4-FFF2-40B4-BE49-F238E27FC236}">
                <a16:creationId xmlns:a16="http://schemas.microsoft.com/office/drawing/2014/main" id="{7BEFD111-4261-4D42-BD1A-7A76B692593F}"/>
              </a:ext>
            </a:extLst>
          </p:cNvPr>
          <p:cNvSpPr/>
          <p:nvPr/>
        </p:nvSpPr>
        <p:spPr>
          <a:xfrm>
            <a:off x="2429688" y="4467345"/>
            <a:ext cx="101010" cy="101010"/>
          </a:xfrm>
          <a:prstGeom prst="ellipse">
            <a:avLst/>
          </a:prstGeom>
          <a:solidFill>
            <a:srgbClr val="02766C"/>
          </a:solidFill>
          <a:ln w="6350">
            <a:solidFill>
              <a:srgbClr val="F5F7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Arial" panose="020B0604020202020204" pitchFamily="34" charset="0"/>
              <a:cs typeface="Arial" panose="020B0604020202020204" pitchFamily="34" charset="0"/>
            </a:endParaRPr>
          </a:p>
        </p:txBody>
      </p:sp>
      <p:sp>
        <p:nvSpPr>
          <p:cNvPr id="132" name="Прямоугольник 131">
            <a:extLst>
              <a:ext uri="{FF2B5EF4-FFF2-40B4-BE49-F238E27FC236}">
                <a16:creationId xmlns:a16="http://schemas.microsoft.com/office/drawing/2014/main" id="{6EB511C3-8D7B-9C42-9291-7AF70652CA70}"/>
              </a:ext>
            </a:extLst>
          </p:cNvPr>
          <p:cNvSpPr/>
          <p:nvPr/>
        </p:nvSpPr>
        <p:spPr>
          <a:xfrm>
            <a:off x="84341" y="5748622"/>
            <a:ext cx="1336086" cy="338554"/>
          </a:xfrm>
          <a:prstGeom prst="rect">
            <a:avLst/>
          </a:prstGeom>
        </p:spPr>
        <p:txBody>
          <a:bodyPr wrap="square">
            <a:spAutoFit/>
          </a:bodyPr>
          <a:lstStyle/>
          <a:p>
            <a:r>
              <a:rPr lang="ru-RU" sz="800" b="1" dirty="0" smtClean="0">
                <a:solidFill>
                  <a:srgbClr val="333F48"/>
                </a:solidFill>
                <a:latin typeface="Arial" panose="020B0604020202020204" pitchFamily="34" charset="0"/>
                <a:cs typeface="Arial" panose="020B0604020202020204" pitchFamily="34" charset="0"/>
              </a:rPr>
              <a:t>АИ-92/АИ-95</a:t>
            </a:r>
          </a:p>
          <a:p>
            <a:r>
              <a:rPr lang="ru-RU" sz="800" b="1" dirty="0" smtClean="0">
                <a:solidFill>
                  <a:srgbClr val="333F48"/>
                </a:solidFill>
                <a:latin typeface="Arial" panose="020B0604020202020204" pitchFamily="34" charset="0"/>
                <a:cs typeface="Arial" panose="020B0604020202020204" pitchFamily="34" charset="0"/>
              </a:rPr>
              <a:t>ДТ-Л/ДТ-Е**/ДТ-З</a:t>
            </a:r>
            <a:endParaRPr lang="en" sz="800" b="1" dirty="0">
              <a:solidFill>
                <a:srgbClr val="333F48"/>
              </a:solidFill>
              <a:latin typeface="Arial" panose="020B0604020202020204" pitchFamily="34" charset="0"/>
              <a:cs typeface="Arial" panose="020B0604020202020204" pitchFamily="34" charset="0"/>
            </a:endParaRPr>
          </a:p>
        </p:txBody>
      </p:sp>
      <p:sp>
        <p:nvSpPr>
          <p:cNvPr id="136" name="Овал 135">
            <a:extLst>
              <a:ext uri="{FF2B5EF4-FFF2-40B4-BE49-F238E27FC236}">
                <a16:creationId xmlns:a16="http://schemas.microsoft.com/office/drawing/2014/main" id="{7BEFD111-4261-4D42-BD1A-7A76B692593F}"/>
              </a:ext>
            </a:extLst>
          </p:cNvPr>
          <p:cNvSpPr/>
          <p:nvPr/>
        </p:nvSpPr>
        <p:spPr>
          <a:xfrm>
            <a:off x="1097134" y="5863897"/>
            <a:ext cx="101010" cy="101010"/>
          </a:xfrm>
          <a:prstGeom prst="ellipse">
            <a:avLst/>
          </a:prstGeom>
          <a:solidFill>
            <a:srgbClr val="02766C"/>
          </a:solidFill>
          <a:ln w="6350">
            <a:solidFill>
              <a:srgbClr val="F5F7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Arial" panose="020B0604020202020204" pitchFamily="34" charset="0"/>
              <a:cs typeface="Arial" panose="020B0604020202020204" pitchFamily="34" charset="0"/>
            </a:endParaRPr>
          </a:p>
        </p:txBody>
      </p:sp>
      <p:sp>
        <p:nvSpPr>
          <p:cNvPr id="144" name="Прямоугольник 143">
            <a:extLst>
              <a:ext uri="{FF2B5EF4-FFF2-40B4-BE49-F238E27FC236}">
                <a16:creationId xmlns:a16="http://schemas.microsoft.com/office/drawing/2014/main" id="{6EB511C3-8D7B-9C42-9291-7AF70652CA70}"/>
              </a:ext>
            </a:extLst>
          </p:cNvPr>
          <p:cNvSpPr/>
          <p:nvPr/>
        </p:nvSpPr>
        <p:spPr>
          <a:xfrm>
            <a:off x="3908565" y="4715766"/>
            <a:ext cx="1336086" cy="338554"/>
          </a:xfrm>
          <a:prstGeom prst="rect">
            <a:avLst/>
          </a:prstGeom>
        </p:spPr>
        <p:txBody>
          <a:bodyPr wrap="square">
            <a:spAutoFit/>
          </a:bodyPr>
          <a:lstStyle/>
          <a:p>
            <a:r>
              <a:rPr lang="ru-RU" sz="800" b="1" dirty="0" err="1" smtClean="0">
                <a:solidFill>
                  <a:srgbClr val="333F48"/>
                </a:solidFill>
                <a:latin typeface="Arial" panose="020B0604020202020204" pitchFamily="34" charset="0"/>
                <a:cs typeface="Arial" panose="020B0604020202020204" pitchFamily="34" charset="0"/>
              </a:rPr>
              <a:t>Ст</a:t>
            </a:r>
            <a:r>
              <a:rPr lang="ru-RU" sz="800" b="1" dirty="0" smtClean="0">
                <a:solidFill>
                  <a:srgbClr val="333F48"/>
                </a:solidFill>
                <a:latin typeface="Arial" panose="020B0604020202020204" pitchFamily="34" charset="0"/>
                <a:cs typeface="Arial" panose="020B0604020202020204" pitchFamily="34" charset="0"/>
              </a:rPr>
              <a:t> Комбинатская </a:t>
            </a:r>
            <a:br>
              <a:rPr lang="ru-RU" sz="800" b="1" dirty="0" smtClean="0">
                <a:solidFill>
                  <a:srgbClr val="333F48"/>
                </a:solidFill>
                <a:latin typeface="Arial" panose="020B0604020202020204" pitchFamily="34" charset="0"/>
                <a:cs typeface="Arial" panose="020B0604020202020204" pitchFamily="34" charset="0"/>
              </a:rPr>
            </a:br>
            <a:endParaRPr lang="en" sz="800" b="1" dirty="0">
              <a:solidFill>
                <a:srgbClr val="333F48"/>
              </a:solidFill>
              <a:latin typeface="Arial" panose="020B0604020202020204" pitchFamily="34" charset="0"/>
              <a:cs typeface="Arial" panose="020B0604020202020204" pitchFamily="34" charset="0"/>
            </a:endParaRPr>
          </a:p>
        </p:txBody>
      </p:sp>
      <p:graphicFrame>
        <p:nvGraphicFramePr>
          <p:cNvPr id="2" name="Объект 1"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70" name="Слайд think-cell" r:id="rId5" imgW="384" imgH="385" progId="TCLayout.ActiveDocument.1">
                  <p:embed/>
                </p:oleObj>
              </mc:Choice>
              <mc:Fallback>
                <p:oleObj name="Слайд think-cell" r:id="rId5" imgW="384" imgH="385" progId="TCLayout.ActiveDocument.1">
                  <p:embed/>
                  <p:pic>
                    <p:nvPicPr>
                      <p:cNvPr id="2" name="Объект 1"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86" name="Slide Number Placeholder 9"/>
          <p:cNvSpPr txBox="1">
            <a:spLocks noGrp="1"/>
          </p:cNvSpPr>
          <p:nvPr>
            <p:ph type="sldNum" sz="quarter" idx="4294967295"/>
          </p:nvPr>
        </p:nvSpPr>
        <p:spPr>
          <a:xfrm>
            <a:off x="16514572" y="6408410"/>
            <a:ext cx="147575" cy="1397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indent="0" defTabSz="914400">
              <a:tabLst/>
              <a:defRPr sz="900">
                <a:latin typeface="SB Sans Text Light"/>
                <a:ea typeface="SB Sans Text Light"/>
                <a:cs typeface="SB Sans Text Light"/>
                <a:sym typeface="SB Sans Text Light"/>
              </a:defRPr>
            </a:lvl1p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900" b="0" i="0" u="none" strike="noStrike" kern="0" cap="none" spc="0" normalizeH="0" baseline="0" noProof="0">
                <a:ln>
                  <a:noFill/>
                </a:ln>
                <a:solidFill>
                  <a:srgbClr val="333F48"/>
                </a:solidFill>
                <a:effectLst/>
                <a:uLnTx/>
                <a:uFillTx/>
                <a:latin typeface="SB Sans Text Light"/>
                <a:sym typeface="SB Sans Text Light"/>
              </a:rPr>
              <a:pPr marL="0" marR="0" lvl="0" indent="0" algn="ctr" defTabSz="914400" rtl="0" eaLnBrk="1" fontAlgn="auto" latinLnBrk="0" hangingPunct="0">
                <a:lnSpc>
                  <a:spcPct val="100000"/>
                </a:lnSpc>
                <a:spcBef>
                  <a:spcPts val="0"/>
                </a:spcBef>
                <a:spcAft>
                  <a:spcPts val="0"/>
                </a:spcAft>
                <a:buClrTx/>
                <a:buSzTx/>
                <a:buFontTx/>
                <a:buNone/>
                <a:tabLst/>
                <a:defRPr/>
              </a:pPr>
              <a:t>3</a:t>
            </a:fld>
            <a:endParaRPr kumimoji="0" sz="900" b="0" i="0" u="none" strike="noStrike" kern="0" cap="none" spc="0" normalizeH="0" baseline="0" noProof="0">
              <a:ln>
                <a:noFill/>
              </a:ln>
              <a:solidFill>
                <a:srgbClr val="333F48"/>
              </a:solidFill>
              <a:effectLst/>
              <a:uLnTx/>
              <a:uFillTx/>
              <a:latin typeface="SB Sans Text Light"/>
              <a:sym typeface="SB Sans Text Light"/>
            </a:endParaRPr>
          </a:p>
        </p:txBody>
      </p:sp>
      <p:sp>
        <p:nvSpPr>
          <p:cNvPr id="129" name="Заголовок 1"/>
          <p:cNvSpPr txBox="1">
            <a:spLocks/>
          </p:cNvSpPr>
          <p:nvPr/>
        </p:nvSpPr>
        <p:spPr>
          <a:xfrm>
            <a:off x="442912" y="193573"/>
            <a:ext cx="10515600" cy="369332"/>
          </a:xfrm>
          <a:prstGeom prst="rect">
            <a:avLst/>
          </a:prstGeom>
        </p:spPr>
        <p:txBody>
          <a:bodyPr vert="horz" lIns="0" tIns="45720" rIns="91440" bIns="45720" rtlCol="0" anchor="t">
            <a:spAutoFit/>
          </a:bodyPr>
          <a:lstStyle>
            <a:lvl1pPr algn="l" defTabSz="914400" rtl="0" eaLnBrk="1" latinLnBrk="0" hangingPunct="1">
              <a:lnSpc>
                <a:spcPct val="90000"/>
              </a:lnSpc>
              <a:spcBef>
                <a:spcPct val="0"/>
              </a:spcBef>
              <a:buNone/>
              <a:defRPr lang="ru-RU" sz="2000" kern="1200" dirty="0">
                <a:solidFill>
                  <a:srgbClr val="333F48"/>
                </a:solidFill>
                <a:effectLst/>
                <a:latin typeface="SB Sans Display Semibold" panose="020B0703040504020204" pitchFamily="34" charset="0"/>
                <a:ea typeface="+mn-ea"/>
                <a:cs typeface="SB Sans Display Semibold" panose="020B0703040504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ru-RU" b="1" i="0" u="none" strike="noStrike" kern="1200" cap="none" spc="0" normalizeH="0" baseline="0" noProof="0" dirty="0" smtClean="0">
                <a:ln>
                  <a:noFill/>
                </a:ln>
                <a:solidFill>
                  <a:srgbClr val="333F48"/>
                </a:solidFill>
                <a:effectLst/>
                <a:uLnTx/>
                <a:uFillTx/>
                <a:latin typeface="Arial" panose="020B0604020202020204" pitchFamily="34" charset="0"/>
                <a:cs typeface="Arial" panose="020B0604020202020204" pitchFamily="34" charset="0"/>
                <a:sym typeface="Helvetica"/>
              </a:rPr>
              <a:t>Карта </a:t>
            </a:r>
            <a:r>
              <a:rPr kumimoji="0" lang="ru-RU" b="1" i="0" u="none" strike="noStrike" kern="1200" cap="none" spc="0" normalizeH="0" baseline="0" noProof="0" dirty="0">
                <a:ln>
                  <a:noFill/>
                </a:ln>
                <a:solidFill>
                  <a:srgbClr val="333F48"/>
                </a:solidFill>
                <a:effectLst/>
                <a:uLnTx/>
                <a:uFillTx/>
                <a:latin typeface="Arial" panose="020B0604020202020204" pitchFamily="34" charset="0"/>
                <a:cs typeface="Arial" panose="020B0604020202020204" pitchFamily="34" charset="0"/>
                <a:sym typeface="Helvetica"/>
              </a:rPr>
              <a:t>базисов </a:t>
            </a:r>
            <a:r>
              <a:rPr kumimoji="0" lang="ru-RU" b="1" i="0" u="none" strike="noStrike" kern="1200" cap="none" spc="0" normalizeH="0" baseline="0" noProof="0" dirty="0" smtClean="0">
                <a:ln>
                  <a:noFill/>
                </a:ln>
                <a:solidFill>
                  <a:srgbClr val="333F48"/>
                </a:solidFill>
                <a:effectLst/>
                <a:uLnTx/>
                <a:uFillTx/>
                <a:latin typeface="Arial" panose="020B0604020202020204" pitchFamily="34" charset="0"/>
                <a:cs typeface="Arial" panose="020B0604020202020204" pitchFamily="34" charset="0"/>
                <a:sym typeface="Helvetica"/>
              </a:rPr>
              <a:t>ценообразования </a:t>
            </a:r>
            <a:r>
              <a:rPr kumimoji="0" lang="ru-RU" b="1" i="0" u="none" strike="noStrike" kern="1200" cap="none" spc="0" normalizeH="0" baseline="0" noProof="0" dirty="0">
                <a:ln>
                  <a:noFill/>
                </a:ln>
                <a:solidFill>
                  <a:srgbClr val="333F48"/>
                </a:solidFill>
                <a:effectLst/>
                <a:uLnTx/>
                <a:uFillTx/>
                <a:latin typeface="Arial" panose="020B0604020202020204" pitchFamily="34" charset="0"/>
                <a:cs typeface="Arial" panose="020B0604020202020204" pitchFamily="34" charset="0"/>
                <a:sym typeface="Helvetica"/>
              </a:rPr>
              <a:t>и </a:t>
            </a:r>
            <a:r>
              <a:rPr kumimoji="0" lang="ru-RU" b="1" i="0" u="none" strike="noStrike" kern="1200" cap="none" spc="0" normalizeH="0" baseline="0" noProof="0" dirty="0" smtClean="0">
                <a:ln>
                  <a:noFill/>
                </a:ln>
                <a:solidFill>
                  <a:srgbClr val="333F48"/>
                </a:solidFill>
                <a:effectLst/>
                <a:uLnTx/>
                <a:uFillTx/>
                <a:latin typeface="Arial" panose="020B0604020202020204" pitchFamily="34" charset="0"/>
                <a:cs typeface="Arial" panose="020B0604020202020204" pitchFamily="34" charset="0"/>
                <a:sym typeface="Helvetica"/>
              </a:rPr>
              <a:t>новые возможности</a:t>
            </a:r>
            <a:endParaRPr kumimoji="0" lang="ru-RU" b="1" i="0" u="none" strike="noStrike" kern="1200" cap="none" spc="0" normalizeH="0" baseline="0" noProof="0" dirty="0">
              <a:ln>
                <a:noFill/>
              </a:ln>
              <a:solidFill>
                <a:srgbClr val="333F48"/>
              </a:solidFill>
              <a:effectLst/>
              <a:uLnTx/>
              <a:uFillTx/>
              <a:latin typeface="Arial" panose="020B0604020202020204" pitchFamily="34" charset="0"/>
              <a:cs typeface="Arial" panose="020B0604020202020204" pitchFamily="34" charset="0"/>
              <a:sym typeface="Helvetica"/>
            </a:endParaRPr>
          </a:p>
        </p:txBody>
      </p:sp>
      <p:sp>
        <p:nvSpPr>
          <p:cNvPr id="152" name="Овал 125">
            <a:extLst>
              <a:ext uri="{FF2B5EF4-FFF2-40B4-BE49-F238E27FC236}">
                <a16:creationId xmlns:a16="http://schemas.microsoft.com/office/drawing/2014/main" id="{7BEFD111-4261-4D42-BD1A-7A76B692593F}"/>
              </a:ext>
            </a:extLst>
          </p:cNvPr>
          <p:cNvSpPr/>
          <p:nvPr/>
        </p:nvSpPr>
        <p:spPr>
          <a:xfrm>
            <a:off x="1907826" y="4316057"/>
            <a:ext cx="101010" cy="101010"/>
          </a:xfrm>
          <a:prstGeom prst="ellipse">
            <a:avLst/>
          </a:prstGeom>
          <a:solidFill>
            <a:srgbClr val="02766C"/>
          </a:solidFill>
          <a:ln w="6350">
            <a:solidFill>
              <a:srgbClr val="F5F7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Arial" panose="020B0604020202020204" pitchFamily="34" charset="0"/>
              <a:cs typeface="Arial" panose="020B0604020202020204" pitchFamily="34" charset="0"/>
            </a:endParaRPr>
          </a:p>
        </p:txBody>
      </p:sp>
      <p:sp>
        <p:nvSpPr>
          <p:cNvPr id="154" name="Прямоугольник 124">
            <a:extLst>
              <a:ext uri="{FF2B5EF4-FFF2-40B4-BE49-F238E27FC236}">
                <a16:creationId xmlns:a16="http://schemas.microsoft.com/office/drawing/2014/main" id="{6EB511C3-8D7B-9C42-9291-7AF70652CA70}"/>
              </a:ext>
            </a:extLst>
          </p:cNvPr>
          <p:cNvSpPr/>
          <p:nvPr/>
        </p:nvSpPr>
        <p:spPr>
          <a:xfrm>
            <a:off x="1969827" y="4257995"/>
            <a:ext cx="1336086" cy="215444"/>
          </a:xfrm>
          <a:prstGeom prst="rect">
            <a:avLst/>
          </a:prstGeom>
        </p:spPr>
        <p:txBody>
          <a:bodyPr wrap="square">
            <a:spAutoFit/>
          </a:bodyPr>
          <a:lstStyle/>
          <a:p>
            <a:r>
              <a:rPr lang="ru-RU" sz="800" b="1" dirty="0" smtClean="0">
                <a:solidFill>
                  <a:srgbClr val="333F48"/>
                </a:solidFill>
                <a:latin typeface="Arial" panose="020B0604020202020204" pitchFamily="34" charset="0"/>
                <a:cs typeface="Arial" panose="020B0604020202020204" pitchFamily="34" charset="0"/>
              </a:rPr>
              <a:t>Самара – гр. Станций</a:t>
            </a:r>
            <a:endParaRPr lang="en" sz="800" b="1" dirty="0">
              <a:solidFill>
                <a:srgbClr val="333F48"/>
              </a:solidFill>
              <a:latin typeface="Arial" panose="020B0604020202020204" pitchFamily="34" charset="0"/>
              <a:cs typeface="Arial" panose="020B0604020202020204" pitchFamily="34" charset="0"/>
            </a:endParaRPr>
          </a:p>
        </p:txBody>
      </p:sp>
      <p:sp>
        <p:nvSpPr>
          <p:cNvPr id="161" name="Овал 125">
            <a:extLst>
              <a:ext uri="{FF2B5EF4-FFF2-40B4-BE49-F238E27FC236}">
                <a16:creationId xmlns:a16="http://schemas.microsoft.com/office/drawing/2014/main" id="{7BEFD111-4261-4D42-BD1A-7A76B692593F}"/>
              </a:ext>
            </a:extLst>
          </p:cNvPr>
          <p:cNvSpPr/>
          <p:nvPr/>
        </p:nvSpPr>
        <p:spPr>
          <a:xfrm>
            <a:off x="3839147" y="4776459"/>
            <a:ext cx="101010" cy="101010"/>
          </a:xfrm>
          <a:prstGeom prst="ellipse">
            <a:avLst/>
          </a:prstGeom>
          <a:solidFill>
            <a:srgbClr val="02766C"/>
          </a:solidFill>
          <a:ln w="6350">
            <a:solidFill>
              <a:srgbClr val="F5F7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Arial" panose="020B0604020202020204" pitchFamily="34" charset="0"/>
              <a:cs typeface="Arial" panose="020B0604020202020204" pitchFamily="34" charset="0"/>
            </a:endParaRPr>
          </a:p>
        </p:txBody>
      </p:sp>
      <p:sp>
        <p:nvSpPr>
          <p:cNvPr id="9" name="Rounded Rectangle 8"/>
          <p:cNvSpPr/>
          <p:nvPr/>
        </p:nvSpPr>
        <p:spPr>
          <a:xfrm>
            <a:off x="-781050" y="669189"/>
            <a:ext cx="6146189" cy="1234530"/>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ru-RU">
              <a:solidFill>
                <a:srgbClr val="FFFFFF"/>
              </a:solidFill>
            </a:endParaRPr>
          </a:p>
        </p:txBody>
      </p:sp>
      <p:sp>
        <p:nvSpPr>
          <p:cNvPr id="47" name="Прямоугольник 46"/>
          <p:cNvSpPr/>
          <p:nvPr/>
        </p:nvSpPr>
        <p:spPr>
          <a:xfrm>
            <a:off x="697334" y="941746"/>
            <a:ext cx="4497946" cy="584775"/>
          </a:xfrm>
          <a:prstGeom prst="rect">
            <a:avLst/>
          </a:prstGeom>
        </p:spPr>
        <p:txBody>
          <a:bodyPr wrap="square">
            <a:spAutoFit/>
          </a:bodyPr>
          <a:lstStyle/>
          <a:p>
            <a:pPr marL="0" marR="0" lvl="0" indent="0" algn="just" defTabSz="914400" rtl="0" eaLnBrk="1" fontAlgn="auto" latinLnBrk="0" hangingPunct="1">
              <a:spcBef>
                <a:spcPts val="0"/>
              </a:spcBef>
              <a:spcAft>
                <a:spcPts val="0"/>
              </a:spcAft>
              <a:buClrTx/>
              <a:buSzTx/>
              <a:buFontTx/>
              <a:buNone/>
              <a:tabLst/>
              <a:defRPr/>
            </a:pPr>
            <a:r>
              <a:rPr kumimoji="0" lang="ru-RU" sz="1600" i="0" u="none" strike="noStrike" kern="1200" cap="none" spc="0" normalizeH="0" baseline="0" noProof="0" dirty="0" smtClean="0">
                <a:ln>
                  <a:noFill/>
                </a:ln>
                <a:solidFill>
                  <a:srgbClr val="FFFFFF"/>
                </a:solidFill>
                <a:effectLst/>
                <a:uLnTx/>
                <a:uFillTx/>
                <a:latin typeface="Arial" panose="020B0604020202020204" pitchFamily="34" charset="0"/>
                <a:cs typeface="Arial" panose="020B0604020202020204" pitchFamily="34" charset="0"/>
                <a:sym typeface="Helvetica"/>
              </a:rPr>
              <a:t>Сбербанк предоставляет возможность хеджировать бензин</a:t>
            </a:r>
            <a:r>
              <a:rPr kumimoji="0" lang="ru-RU" sz="1600" i="0" u="none" strike="noStrike" kern="1200" cap="none" spc="0" normalizeH="0" noProof="0" dirty="0" smtClean="0">
                <a:ln>
                  <a:noFill/>
                </a:ln>
                <a:solidFill>
                  <a:srgbClr val="FFFFFF"/>
                </a:solidFill>
                <a:effectLst/>
                <a:uLnTx/>
                <a:uFillTx/>
                <a:latin typeface="Arial" panose="020B0604020202020204" pitchFamily="34" charset="0"/>
                <a:cs typeface="Arial" panose="020B0604020202020204" pitchFamily="34" charset="0"/>
                <a:sym typeface="Helvetica"/>
              </a:rPr>
              <a:t> и</a:t>
            </a:r>
            <a:r>
              <a:rPr kumimoji="0" lang="ru-RU" sz="1600" i="0" u="none" strike="noStrike" kern="1200" cap="none" spc="0" normalizeH="0" baseline="0" noProof="0" dirty="0" smtClean="0">
                <a:ln>
                  <a:noFill/>
                </a:ln>
                <a:solidFill>
                  <a:srgbClr val="FFFFFF"/>
                </a:solidFill>
                <a:effectLst/>
                <a:uLnTx/>
                <a:uFillTx/>
                <a:latin typeface="Arial" panose="020B0604020202020204" pitchFamily="34" charset="0"/>
                <a:cs typeface="Arial" panose="020B0604020202020204" pitchFamily="34" charset="0"/>
                <a:sym typeface="Helvetica"/>
              </a:rPr>
              <a:t> дизельное топливо </a:t>
            </a:r>
            <a:endParaRPr kumimoji="0" lang="ru-RU" sz="160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Helvetica"/>
            </a:endParaRPr>
          </a:p>
        </p:txBody>
      </p:sp>
      <p:sp>
        <p:nvSpPr>
          <p:cNvPr id="159" name="Прямоугольник 5"/>
          <p:cNvSpPr/>
          <p:nvPr/>
        </p:nvSpPr>
        <p:spPr>
          <a:xfrm>
            <a:off x="5897098" y="1517247"/>
            <a:ext cx="5210465" cy="338554"/>
          </a:xfrm>
          <a:prstGeom prst="rect">
            <a:avLst/>
          </a:prstGeom>
        </p:spPr>
        <p:txBody>
          <a:bodyPr wrap="none">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ru-RU" sz="1600" b="1" i="0" u="sng" strike="noStrike" kern="1200" cap="none" spc="0" normalizeH="0" baseline="0" noProof="0" dirty="0" smtClean="0">
                <a:ln>
                  <a:noFill/>
                </a:ln>
                <a:effectLst/>
                <a:uLnTx/>
                <a:uFillTx/>
                <a:latin typeface="Arial" panose="020B0604020202020204" pitchFamily="34" charset="0"/>
                <a:cs typeface="Arial" panose="020B0604020202020204" pitchFamily="34" charset="0"/>
                <a:sym typeface="Helvetica"/>
              </a:rPr>
              <a:t>Преимущества</a:t>
            </a:r>
            <a:r>
              <a:rPr kumimoji="0" lang="ru-RU" sz="1600" b="1" i="0" u="sng" strike="noStrike" kern="1200" cap="none" spc="0" normalizeH="0" noProof="0" dirty="0" smtClean="0">
                <a:ln>
                  <a:noFill/>
                </a:ln>
                <a:effectLst/>
                <a:uLnTx/>
                <a:uFillTx/>
                <a:latin typeface="Arial" panose="020B0604020202020204" pitchFamily="34" charset="0"/>
                <a:cs typeface="Arial" panose="020B0604020202020204" pitchFamily="34" charset="0"/>
                <a:sym typeface="Helvetica"/>
              </a:rPr>
              <a:t> заключения внебиржевых сделок</a:t>
            </a:r>
            <a:endParaRPr kumimoji="0" lang="ru-RU" sz="1600" b="1" i="0" u="sng" strike="noStrike" kern="0" cap="none" spc="0" normalizeH="0" baseline="0" noProof="0" dirty="0">
              <a:ln>
                <a:noFill/>
              </a:ln>
              <a:effectLst/>
              <a:uLnTx/>
              <a:uFillTx/>
              <a:latin typeface="Arial" panose="020B0604020202020204" pitchFamily="34" charset="0"/>
              <a:cs typeface="Arial" panose="020B0604020202020204" pitchFamily="34" charset="0"/>
              <a:sym typeface="Helvetica"/>
            </a:endParaRPr>
          </a:p>
        </p:txBody>
      </p:sp>
      <p:sp>
        <p:nvSpPr>
          <p:cNvPr id="10" name="Rectangle 9"/>
          <p:cNvSpPr/>
          <p:nvPr/>
        </p:nvSpPr>
        <p:spPr>
          <a:xfrm>
            <a:off x="5632098" y="1931526"/>
            <a:ext cx="6096000" cy="3808735"/>
          </a:xfrm>
          <a:prstGeom prst="rect">
            <a:avLst/>
          </a:prstGeom>
        </p:spPr>
        <p:txBody>
          <a:bodyPr>
            <a:spAutoFit/>
          </a:bodyPr>
          <a:lstStyle/>
          <a:p>
            <a:pPr marL="285750" lvl="0" indent="-285750" algn="just">
              <a:spcBef>
                <a:spcPts val="300"/>
              </a:spcBef>
              <a:buFont typeface="Wingdings" panose="05000000000000000000" pitchFamily="2" charset="2"/>
              <a:buChar char="ü"/>
              <a:defRPr/>
            </a:pPr>
            <a:r>
              <a:rPr lang="ru-RU" sz="1600" dirty="0">
                <a:latin typeface="Arial" panose="020B0604020202020204" pitchFamily="34" charset="0"/>
                <a:cs typeface="Arial" panose="020B0604020202020204" pitchFamily="34" charset="0"/>
                <a:sym typeface="Helvetica"/>
              </a:rPr>
              <a:t>Доступ </a:t>
            </a:r>
            <a:r>
              <a:rPr lang="en-US" sz="1600" dirty="0" smtClean="0">
                <a:latin typeface="Arial" panose="020B0604020202020204" pitchFamily="34" charset="0"/>
                <a:cs typeface="Arial" panose="020B0604020202020204" pitchFamily="34" charset="0"/>
                <a:sym typeface="Helvetica"/>
              </a:rPr>
              <a:t>11 </a:t>
            </a:r>
            <a:r>
              <a:rPr lang="ru-RU" sz="1600" dirty="0" smtClean="0">
                <a:latin typeface="Arial" panose="020B0604020202020204" pitchFamily="34" charset="0"/>
                <a:cs typeface="Arial" panose="020B0604020202020204" pitchFamily="34" charset="0"/>
                <a:sym typeface="Helvetica"/>
              </a:rPr>
              <a:t>базисам СПБМТСБ</a:t>
            </a:r>
            <a:endParaRPr lang="ru-RU" sz="1600" dirty="0">
              <a:latin typeface="Arial" panose="020B0604020202020204" pitchFamily="34" charset="0"/>
              <a:cs typeface="Arial" panose="020B0604020202020204" pitchFamily="34" charset="0"/>
              <a:sym typeface="Helvetica"/>
            </a:endParaRPr>
          </a:p>
          <a:p>
            <a:pPr marL="285750" indent="-285750" algn="just">
              <a:spcBef>
                <a:spcPts val="300"/>
              </a:spcBef>
              <a:buFont typeface="Wingdings" panose="05000000000000000000" pitchFamily="2" charset="2"/>
              <a:buChar char="ü"/>
              <a:defRPr/>
            </a:pPr>
            <a:r>
              <a:rPr lang="ru-RU" sz="1600" dirty="0">
                <a:latin typeface="Arial" panose="020B0604020202020204" pitchFamily="34" charset="0"/>
                <a:cs typeface="Arial" panose="020B0604020202020204" pitchFamily="34" charset="0"/>
                <a:sym typeface="Helvetica"/>
              </a:rPr>
              <a:t>Выгодные ценовые условия </a:t>
            </a:r>
          </a:p>
          <a:p>
            <a:pPr marL="285750" indent="-285750" algn="just">
              <a:spcBef>
                <a:spcPts val="300"/>
              </a:spcBef>
              <a:buFont typeface="Wingdings" panose="05000000000000000000" pitchFamily="2" charset="2"/>
              <a:buChar char="ü"/>
              <a:defRPr/>
            </a:pPr>
            <a:r>
              <a:rPr lang="ru-RU" sz="1600" dirty="0">
                <a:latin typeface="Arial" panose="020B0604020202020204" pitchFamily="34" charset="0"/>
                <a:cs typeface="Arial" panose="020B0604020202020204" pitchFamily="34" charset="0"/>
                <a:sym typeface="Helvetica"/>
              </a:rPr>
              <a:t>Возможность привлечения оборотного финансирования в виде предоплаты в рамках хеджирования (опционально)</a:t>
            </a:r>
          </a:p>
          <a:p>
            <a:pPr marL="285750" indent="-285750" algn="just">
              <a:spcBef>
                <a:spcPts val="300"/>
              </a:spcBef>
              <a:buFont typeface="Wingdings" panose="05000000000000000000" pitchFamily="2" charset="2"/>
              <a:buChar char="ü"/>
              <a:defRPr/>
            </a:pPr>
            <a:r>
              <a:rPr lang="ru-RU" sz="1600" dirty="0">
                <a:latin typeface="Arial" panose="020B0604020202020204" pitchFamily="34" charset="0"/>
                <a:cs typeface="Arial" panose="020B0604020202020204" pitchFamily="34" charset="0"/>
                <a:sym typeface="Helvetica"/>
              </a:rPr>
              <a:t>Отсутствие зависимости от международных бирж, информационных агентств и индексов</a:t>
            </a:r>
          </a:p>
          <a:p>
            <a:pPr marL="285750" lvl="0" indent="-285750" algn="just">
              <a:spcBef>
                <a:spcPts val="300"/>
              </a:spcBef>
              <a:buFont typeface="Wingdings" panose="05000000000000000000" pitchFamily="2" charset="2"/>
              <a:buChar char="ü"/>
              <a:defRPr/>
            </a:pPr>
            <a:r>
              <a:rPr lang="ru-RU" sz="1600" dirty="0">
                <a:latin typeface="Arial" panose="020B0604020202020204" pitchFamily="34" charset="0"/>
                <a:cs typeface="Arial" panose="020B0604020202020204" pitchFamily="34" charset="0"/>
                <a:sym typeface="Helvetica"/>
              </a:rPr>
              <a:t>Отсутствие необходимости регистрации компании на бирже </a:t>
            </a:r>
          </a:p>
          <a:p>
            <a:pPr marL="285750" lvl="0" indent="-285750" algn="just">
              <a:spcBef>
                <a:spcPts val="300"/>
              </a:spcBef>
              <a:buFont typeface="Wingdings" panose="05000000000000000000" pitchFamily="2" charset="2"/>
              <a:buChar char="ü"/>
              <a:defRPr/>
            </a:pPr>
            <a:r>
              <a:rPr lang="ru-RU" sz="1600" dirty="0" smtClean="0">
                <a:latin typeface="Arial" panose="020B0604020202020204" pitchFamily="34" charset="0"/>
                <a:cs typeface="Arial" panose="020B0604020202020204" pitchFamily="34" charset="0"/>
                <a:sym typeface="Helvetica"/>
              </a:rPr>
              <a:t>Возможность заключения сделок в неторговое для биржи время (с 10 до 19мск)</a:t>
            </a:r>
            <a:endParaRPr lang="ru-RU" sz="1600" dirty="0">
              <a:latin typeface="Arial" panose="020B0604020202020204" pitchFamily="34" charset="0"/>
              <a:cs typeface="Arial" panose="020B0604020202020204" pitchFamily="34" charset="0"/>
              <a:sym typeface="Helvetica"/>
            </a:endParaRPr>
          </a:p>
          <a:p>
            <a:pPr marL="285750" lvl="0" indent="-285750" algn="just">
              <a:spcBef>
                <a:spcPts val="300"/>
              </a:spcBef>
              <a:buFont typeface="Wingdings" panose="05000000000000000000" pitchFamily="2" charset="2"/>
              <a:buChar char="ü"/>
              <a:defRPr/>
            </a:pPr>
            <a:r>
              <a:rPr lang="ru-RU" sz="1600" dirty="0">
                <a:latin typeface="Arial" panose="020B0604020202020204" pitchFamily="34" charset="0"/>
                <a:cs typeface="Arial" panose="020B0604020202020204" pitchFamily="34" charset="0"/>
                <a:sym typeface="Helvetica"/>
              </a:rPr>
              <a:t>Двусторонние отношения </a:t>
            </a:r>
            <a:r>
              <a:rPr lang="ru-RU" sz="1600" dirty="0" err="1">
                <a:latin typeface="Arial" panose="020B0604020202020204" pitchFamily="34" charset="0"/>
                <a:cs typeface="Arial" panose="020B0604020202020204" pitchFamily="34" charset="0"/>
                <a:sym typeface="Helvetica"/>
              </a:rPr>
              <a:t>ПАО</a:t>
            </a:r>
            <a:r>
              <a:rPr lang="ru-RU" sz="1600" dirty="0">
                <a:latin typeface="Arial" panose="020B0604020202020204" pitchFamily="34" charset="0"/>
                <a:cs typeface="Arial" panose="020B0604020202020204" pitchFamily="34" charset="0"/>
                <a:sym typeface="Helvetica"/>
              </a:rPr>
              <a:t> Сбербанк – Компания в рамках генерального соглашения </a:t>
            </a:r>
            <a:r>
              <a:rPr lang="ru-RU" sz="1600" dirty="0" err="1">
                <a:latin typeface="Arial" panose="020B0604020202020204" pitchFamily="34" charset="0"/>
                <a:cs typeface="Arial" panose="020B0604020202020204" pitchFamily="34" charset="0"/>
                <a:sym typeface="Helvetica"/>
              </a:rPr>
              <a:t>РИСДА</a:t>
            </a:r>
            <a:endParaRPr lang="ru-RU" sz="1600" dirty="0">
              <a:latin typeface="Arial" panose="020B0604020202020204" pitchFamily="34" charset="0"/>
              <a:cs typeface="Arial" panose="020B0604020202020204" pitchFamily="34" charset="0"/>
              <a:sym typeface="Helvetica"/>
            </a:endParaRPr>
          </a:p>
          <a:p>
            <a:pPr marL="285750" lvl="0" indent="-285750" algn="just">
              <a:spcBef>
                <a:spcPts val="300"/>
              </a:spcBef>
              <a:buFont typeface="Wingdings" panose="05000000000000000000" pitchFamily="2" charset="2"/>
              <a:buChar char="ü"/>
              <a:defRPr/>
            </a:pPr>
            <a:r>
              <a:rPr lang="ru-RU" sz="1600" dirty="0">
                <a:latin typeface="Arial" panose="020B0604020202020204" pitchFamily="34" charset="0"/>
                <a:cs typeface="Arial" panose="020B0604020202020204" pitchFamily="34" charset="0"/>
                <a:sym typeface="Helvetica"/>
              </a:rPr>
              <a:t>Не стандартизированные контракты, позволяющие </a:t>
            </a:r>
            <a:r>
              <a:rPr lang="ru-RU" sz="1600" dirty="0" err="1">
                <a:latin typeface="Arial" panose="020B0604020202020204" pitchFamily="34" charset="0"/>
                <a:cs typeface="Arial" panose="020B0604020202020204" pitchFamily="34" charset="0"/>
                <a:sym typeface="Helvetica"/>
              </a:rPr>
              <a:t>захеджировать</a:t>
            </a:r>
            <a:r>
              <a:rPr lang="ru-RU" sz="1600" dirty="0">
                <a:latin typeface="Arial" panose="020B0604020202020204" pitchFamily="34" charset="0"/>
                <a:cs typeface="Arial" panose="020B0604020202020204" pitchFamily="34" charset="0"/>
                <a:sym typeface="Helvetica"/>
              </a:rPr>
              <a:t> </a:t>
            </a:r>
            <a:r>
              <a:rPr lang="ru-RU" sz="1600" dirty="0" smtClean="0">
                <a:latin typeface="Arial" panose="020B0604020202020204" pitchFamily="34" charset="0"/>
                <a:cs typeface="Arial" panose="020B0604020202020204" pitchFamily="34" charset="0"/>
                <a:sym typeface="Helvetica"/>
              </a:rPr>
              <a:t>требуемые объёмы и сроки</a:t>
            </a:r>
            <a:endParaRPr lang="ru-RU" sz="1600" dirty="0"/>
          </a:p>
        </p:txBody>
      </p:sp>
      <p:sp>
        <p:nvSpPr>
          <p:cNvPr id="12" name="Rounded Rectangle 11"/>
          <p:cNvSpPr/>
          <p:nvPr/>
        </p:nvSpPr>
        <p:spPr>
          <a:xfrm>
            <a:off x="-323850" y="5749204"/>
            <a:ext cx="1642875" cy="332374"/>
          </a:xfrm>
          <a:prstGeom prst="roundRect">
            <a:avLst/>
          </a:prstGeom>
          <a:noFill/>
          <a:ln w="317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Rectangle 12"/>
          <p:cNvSpPr/>
          <p:nvPr/>
        </p:nvSpPr>
        <p:spPr>
          <a:xfrm>
            <a:off x="592037" y="562905"/>
            <a:ext cx="45719" cy="162141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5" name="Овал 144">
            <a:extLst>
              <a:ext uri="{FF2B5EF4-FFF2-40B4-BE49-F238E27FC236}">
                <a16:creationId xmlns:a16="http://schemas.microsoft.com/office/drawing/2014/main" id="{7BEFD111-4261-4D42-BD1A-7A76B692593F}"/>
              </a:ext>
            </a:extLst>
          </p:cNvPr>
          <p:cNvSpPr/>
          <p:nvPr/>
        </p:nvSpPr>
        <p:spPr>
          <a:xfrm>
            <a:off x="2436418" y="4630181"/>
            <a:ext cx="101010" cy="101010"/>
          </a:xfrm>
          <a:prstGeom prst="ellipse">
            <a:avLst/>
          </a:prstGeom>
          <a:solidFill>
            <a:srgbClr val="02766C"/>
          </a:solidFill>
          <a:ln w="6350">
            <a:solidFill>
              <a:srgbClr val="F5F7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Arial" panose="020B0604020202020204" pitchFamily="34" charset="0"/>
              <a:cs typeface="Arial" panose="020B0604020202020204" pitchFamily="34" charset="0"/>
            </a:endParaRPr>
          </a:p>
        </p:txBody>
      </p:sp>
      <p:sp>
        <p:nvSpPr>
          <p:cNvPr id="150" name="Прямоугольник 149">
            <a:extLst>
              <a:ext uri="{FF2B5EF4-FFF2-40B4-BE49-F238E27FC236}">
                <a16:creationId xmlns:a16="http://schemas.microsoft.com/office/drawing/2014/main" id="{6EB511C3-8D7B-9C42-9291-7AF70652CA70}"/>
              </a:ext>
            </a:extLst>
          </p:cNvPr>
          <p:cNvSpPr/>
          <p:nvPr/>
        </p:nvSpPr>
        <p:spPr>
          <a:xfrm>
            <a:off x="2478599" y="4569331"/>
            <a:ext cx="2781339" cy="215444"/>
          </a:xfrm>
          <a:prstGeom prst="rect">
            <a:avLst/>
          </a:prstGeom>
        </p:spPr>
        <p:txBody>
          <a:bodyPr wrap="square">
            <a:spAutoFit/>
          </a:bodyPr>
          <a:lstStyle/>
          <a:p>
            <a:r>
              <a:rPr lang="ru-RU" sz="800" b="1" dirty="0" err="1" smtClean="0">
                <a:solidFill>
                  <a:srgbClr val="333F48"/>
                </a:solidFill>
                <a:latin typeface="Arial" panose="020B0604020202020204" pitchFamily="34" charset="0"/>
                <a:cs typeface="Arial" panose="020B0604020202020204" pitchFamily="34" charset="0"/>
              </a:rPr>
              <a:t>Ст</a:t>
            </a:r>
            <a:r>
              <a:rPr lang="ru-RU" sz="800" b="1" dirty="0" smtClean="0">
                <a:solidFill>
                  <a:srgbClr val="333F48"/>
                </a:solidFill>
                <a:latin typeface="Arial" panose="020B0604020202020204" pitchFamily="34" charset="0"/>
                <a:cs typeface="Arial" panose="020B0604020202020204" pitchFamily="34" charset="0"/>
              </a:rPr>
              <a:t> </a:t>
            </a:r>
            <a:r>
              <a:rPr lang="ru-RU" sz="800" b="1" dirty="0" err="1" smtClean="0">
                <a:solidFill>
                  <a:srgbClr val="333F48"/>
                </a:solidFill>
                <a:latin typeface="Arial" panose="020B0604020202020204" pitchFamily="34" charset="0"/>
                <a:cs typeface="Arial" panose="020B0604020202020204" pitchFamily="34" charset="0"/>
              </a:rPr>
              <a:t>Аллагуват</a:t>
            </a:r>
            <a:endParaRPr lang="en" sz="800" b="1" dirty="0">
              <a:solidFill>
                <a:srgbClr val="333F48"/>
              </a:solidFill>
              <a:latin typeface="Arial" panose="020B0604020202020204" pitchFamily="34" charset="0"/>
              <a:cs typeface="Arial" panose="020B0604020202020204" pitchFamily="34" charset="0"/>
            </a:endParaRPr>
          </a:p>
        </p:txBody>
      </p:sp>
      <p:sp>
        <p:nvSpPr>
          <p:cNvPr id="123" name="Овал 125">
            <a:extLst>
              <a:ext uri="{FF2B5EF4-FFF2-40B4-BE49-F238E27FC236}">
                <a16:creationId xmlns:a16="http://schemas.microsoft.com/office/drawing/2014/main" id="{7BEFD111-4261-4D42-BD1A-7A76B692593F}"/>
              </a:ext>
            </a:extLst>
          </p:cNvPr>
          <p:cNvSpPr/>
          <p:nvPr/>
        </p:nvSpPr>
        <p:spPr>
          <a:xfrm>
            <a:off x="1585014" y="4383171"/>
            <a:ext cx="101010" cy="101010"/>
          </a:xfrm>
          <a:prstGeom prst="ellipse">
            <a:avLst/>
          </a:prstGeom>
          <a:solidFill>
            <a:srgbClr val="02766C"/>
          </a:solidFill>
          <a:ln w="6350">
            <a:solidFill>
              <a:srgbClr val="F5F7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Arial" panose="020B0604020202020204" pitchFamily="34" charset="0"/>
              <a:cs typeface="Arial" panose="020B0604020202020204" pitchFamily="34" charset="0"/>
            </a:endParaRPr>
          </a:p>
        </p:txBody>
      </p:sp>
      <p:sp>
        <p:nvSpPr>
          <p:cNvPr id="125" name="Прямоугольник 124">
            <a:extLst>
              <a:ext uri="{FF2B5EF4-FFF2-40B4-BE49-F238E27FC236}">
                <a16:creationId xmlns:a16="http://schemas.microsoft.com/office/drawing/2014/main" id="{6EB511C3-8D7B-9C42-9291-7AF70652CA70}"/>
              </a:ext>
            </a:extLst>
          </p:cNvPr>
          <p:cNvSpPr/>
          <p:nvPr/>
        </p:nvSpPr>
        <p:spPr>
          <a:xfrm>
            <a:off x="313240" y="4309260"/>
            <a:ext cx="1336086" cy="215444"/>
          </a:xfrm>
          <a:prstGeom prst="rect">
            <a:avLst/>
          </a:prstGeom>
        </p:spPr>
        <p:txBody>
          <a:bodyPr wrap="square">
            <a:spAutoFit/>
          </a:bodyPr>
          <a:lstStyle/>
          <a:p>
            <a:pPr algn="r"/>
            <a:r>
              <a:rPr lang="ru-RU" sz="800" b="1" dirty="0" err="1" smtClean="0">
                <a:solidFill>
                  <a:srgbClr val="333F48"/>
                </a:solidFill>
                <a:latin typeface="Arial" panose="020B0604020202020204" pitchFamily="34" charset="0"/>
                <a:cs typeface="Arial" panose="020B0604020202020204" pitchFamily="34" charset="0"/>
              </a:rPr>
              <a:t>Ст</a:t>
            </a:r>
            <a:r>
              <a:rPr lang="ru-RU" sz="800" b="1" dirty="0" smtClean="0">
                <a:solidFill>
                  <a:srgbClr val="333F48"/>
                </a:solidFill>
                <a:latin typeface="Arial" panose="020B0604020202020204" pitchFamily="34" charset="0"/>
                <a:cs typeface="Arial" panose="020B0604020202020204" pitchFamily="34" charset="0"/>
              </a:rPr>
              <a:t> Саратов</a:t>
            </a:r>
            <a:endParaRPr lang="en" sz="800" b="1" dirty="0">
              <a:solidFill>
                <a:srgbClr val="333F48"/>
              </a:solidFill>
              <a:latin typeface="Arial" panose="020B0604020202020204" pitchFamily="34" charset="0"/>
              <a:cs typeface="Arial" panose="020B0604020202020204" pitchFamily="34" charset="0"/>
            </a:endParaRPr>
          </a:p>
        </p:txBody>
      </p:sp>
      <p:sp>
        <p:nvSpPr>
          <p:cNvPr id="134" name="Прямоугольник 133">
            <a:extLst>
              <a:ext uri="{FF2B5EF4-FFF2-40B4-BE49-F238E27FC236}">
                <a16:creationId xmlns:a16="http://schemas.microsoft.com/office/drawing/2014/main" id="{6EB511C3-8D7B-9C42-9291-7AF70652CA70}"/>
              </a:ext>
            </a:extLst>
          </p:cNvPr>
          <p:cNvSpPr/>
          <p:nvPr/>
        </p:nvSpPr>
        <p:spPr>
          <a:xfrm>
            <a:off x="2286369" y="3900609"/>
            <a:ext cx="2781339" cy="338554"/>
          </a:xfrm>
          <a:prstGeom prst="rect">
            <a:avLst/>
          </a:prstGeom>
        </p:spPr>
        <p:txBody>
          <a:bodyPr wrap="square">
            <a:spAutoFit/>
          </a:bodyPr>
          <a:lstStyle/>
          <a:p>
            <a:r>
              <a:rPr lang="ru-RU" sz="800" b="1" dirty="0" err="1" smtClean="0">
                <a:solidFill>
                  <a:srgbClr val="333F48"/>
                </a:solidFill>
                <a:latin typeface="Arial" panose="020B0604020202020204" pitchFamily="34" charset="0"/>
                <a:cs typeface="Arial" panose="020B0604020202020204" pitchFamily="34" charset="0"/>
              </a:rPr>
              <a:t>Предкомбинатская</a:t>
            </a:r>
            <a:r>
              <a:rPr lang="ru-RU" sz="800" b="1" dirty="0" smtClean="0">
                <a:solidFill>
                  <a:srgbClr val="333F48"/>
                </a:solidFill>
                <a:latin typeface="Arial" panose="020B0604020202020204" pitchFamily="34" charset="0"/>
                <a:cs typeface="Arial" panose="020B0604020202020204" pitchFamily="34" charset="0"/>
              </a:rPr>
              <a:t> – гр. Станций</a:t>
            </a:r>
          </a:p>
          <a:p>
            <a:r>
              <a:rPr lang="ru-RU" sz="800" b="1" dirty="0" err="1" smtClean="0">
                <a:solidFill>
                  <a:srgbClr val="333F48"/>
                </a:solidFill>
                <a:latin typeface="Arial" panose="020B0604020202020204" pitchFamily="34" charset="0"/>
                <a:cs typeface="Arial" panose="020B0604020202020204" pitchFamily="34" charset="0"/>
              </a:rPr>
              <a:t>Ст</a:t>
            </a:r>
            <a:r>
              <a:rPr lang="ru-RU" sz="800" b="1" dirty="0" smtClean="0">
                <a:solidFill>
                  <a:srgbClr val="333F48"/>
                </a:solidFill>
                <a:latin typeface="Arial" panose="020B0604020202020204" pitchFamily="34" charset="0"/>
                <a:cs typeface="Arial" panose="020B0604020202020204" pitchFamily="34" charset="0"/>
              </a:rPr>
              <a:t> Биклянь</a:t>
            </a:r>
            <a:endParaRPr lang="en" sz="800" b="1" dirty="0">
              <a:solidFill>
                <a:srgbClr val="333F48"/>
              </a:solidFill>
              <a:latin typeface="Arial" panose="020B0604020202020204" pitchFamily="34" charset="0"/>
              <a:cs typeface="Arial" panose="020B0604020202020204" pitchFamily="34" charset="0"/>
            </a:endParaRPr>
          </a:p>
        </p:txBody>
      </p:sp>
      <p:sp>
        <p:nvSpPr>
          <p:cNvPr id="137" name="Овал 136">
            <a:extLst>
              <a:ext uri="{FF2B5EF4-FFF2-40B4-BE49-F238E27FC236}">
                <a16:creationId xmlns:a16="http://schemas.microsoft.com/office/drawing/2014/main" id="{7BEFD111-4261-4D42-BD1A-7A76B692593F}"/>
              </a:ext>
            </a:extLst>
          </p:cNvPr>
          <p:cNvSpPr/>
          <p:nvPr/>
        </p:nvSpPr>
        <p:spPr>
          <a:xfrm>
            <a:off x="2208188" y="4089736"/>
            <a:ext cx="101010" cy="101010"/>
          </a:xfrm>
          <a:prstGeom prst="ellipse">
            <a:avLst/>
          </a:prstGeom>
          <a:solidFill>
            <a:srgbClr val="02766C"/>
          </a:solidFill>
          <a:ln w="6350">
            <a:solidFill>
              <a:srgbClr val="F5F7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Arial" panose="020B0604020202020204" pitchFamily="34" charset="0"/>
              <a:cs typeface="Arial" panose="020B0604020202020204" pitchFamily="34" charset="0"/>
            </a:endParaRPr>
          </a:p>
        </p:txBody>
      </p:sp>
      <p:sp>
        <p:nvSpPr>
          <p:cNvPr id="139" name="Овал 125">
            <a:extLst>
              <a:ext uri="{FF2B5EF4-FFF2-40B4-BE49-F238E27FC236}">
                <a16:creationId xmlns:a16="http://schemas.microsoft.com/office/drawing/2014/main" id="{7BEFD111-4261-4D42-BD1A-7A76B692593F}"/>
              </a:ext>
            </a:extLst>
          </p:cNvPr>
          <p:cNvSpPr/>
          <p:nvPr/>
        </p:nvSpPr>
        <p:spPr>
          <a:xfrm>
            <a:off x="1161240" y="4511089"/>
            <a:ext cx="101010" cy="101010"/>
          </a:xfrm>
          <a:prstGeom prst="ellipse">
            <a:avLst/>
          </a:prstGeom>
          <a:solidFill>
            <a:srgbClr val="02766C"/>
          </a:solidFill>
          <a:ln w="6350">
            <a:solidFill>
              <a:srgbClr val="F5F7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Arial" panose="020B0604020202020204" pitchFamily="34" charset="0"/>
              <a:cs typeface="Arial" panose="020B0604020202020204" pitchFamily="34" charset="0"/>
            </a:endParaRPr>
          </a:p>
        </p:txBody>
      </p:sp>
      <p:sp>
        <p:nvSpPr>
          <p:cNvPr id="140" name="Прямоугольник 139">
            <a:extLst>
              <a:ext uri="{FF2B5EF4-FFF2-40B4-BE49-F238E27FC236}">
                <a16:creationId xmlns:a16="http://schemas.microsoft.com/office/drawing/2014/main" id="{6EB511C3-8D7B-9C42-9291-7AF70652CA70}"/>
              </a:ext>
            </a:extLst>
          </p:cNvPr>
          <p:cNvSpPr/>
          <p:nvPr/>
        </p:nvSpPr>
        <p:spPr>
          <a:xfrm>
            <a:off x="-240857" y="4458669"/>
            <a:ext cx="1428705" cy="338554"/>
          </a:xfrm>
          <a:prstGeom prst="rect">
            <a:avLst/>
          </a:prstGeom>
        </p:spPr>
        <p:txBody>
          <a:bodyPr wrap="square">
            <a:spAutoFit/>
          </a:bodyPr>
          <a:lstStyle/>
          <a:p>
            <a:pPr algn="r"/>
            <a:r>
              <a:rPr lang="ru-RU" sz="800" b="1" dirty="0" smtClean="0">
                <a:solidFill>
                  <a:srgbClr val="333F48"/>
                </a:solidFill>
                <a:latin typeface="Arial" panose="020B0604020202020204" pitchFamily="34" charset="0"/>
                <a:cs typeface="Arial" panose="020B0604020202020204" pitchFamily="34" charset="0"/>
              </a:rPr>
              <a:t>Волгоград –</a:t>
            </a:r>
            <a:br>
              <a:rPr lang="ru-RU" sz="800" b="1" dirty="0" smtClean="0">
                <a:solidFill>
                  <a:srgbClr val="333F48"/>
                </a:solidFill>
                <a:latin typeface="Arial" panose="020B0604020202020204" pitchFamily="34" charset="0"/>
                <a:cs typeface="Arial" panose="020B0604020202020204" pitchFamily="34" charset="0"/>
              </a:rPr>
            </a:br>
            <a:r>
              <a:rPr lang="ru-RU" sz="800" b="1" dirty="0" smtClean="0">
                <a:solidFill>
                  <a:srgbClr val="333F48"/>
                </a:solidFill>
                <a:latin typeface="Arial" panose="020B0604020202020204" pitchFamily="34" charset="0"/>
                <a:cs typeface="Arial" panose="020B0604020202020204" pitchFamily="34" charset="0"/>
              </a:rPr>
              <a:t> гр. Станций</a:t>
            </a:r>
            <a:endParaRPr lang="en" sz="800" b="1" dirty="0">
              <a:solidFill>
                <a:srgbClr val="333F4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55811"/>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17" name="think-cell Slide" r:id="rId5" imgW="384" imgH="385" progId="TCLayout.ActiveDocument.1">
                  <p:embed/>
                </p:oleObj>
              </mc:Choice>
              <mc:Fallback>
                <p:oleObj name="think-cell Slide" r:id="rId5" imgW="384" imgH="385" progId="TCLayout.ActiveDocument.1">
                  <p:embed/>
                  <p:pic>
                    <p:nvPicPr>
                      <p:cNvPr id="6" name="Object 5"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a:solidFill>
            <a:schemeClr val="accent6">
              <a:lumMod val="20000"/>
              <a:lumOff val="80000"/>
            </a:schemeClr>
          </a:solidFill>
          <a:ln w="12700" cap="flat" cmpd="sng" algn="ctr">
            <a:noFill/>
            <a:prstDash val="solid"/>
            <a:miter lim="800000"/>
          </a:ln>
          <a:effectLs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ru-RU" sz="2000" dirty="0">
              <a:latin typeface="SB Sans Display Semibold" panose="020B0703040504020204" pitchFamily="34" charset="0"/>
              <a:cs typeface="SB Sans Display Semibold" panose="020B0703040504020204" pitchFamily="34" charset="0"/>
              <a:sym typeface="SB Sans Display Semibold" panose="020B0703040504020204" pitchFamily="34" charset="0"/>
            </a:endParaRPr>
          </a:p>
        </p:txBody>
      </p:sp>
      <p:grpSp>
        <p:nvGrpSpPr>
          <p:cNvPr id="25" name="Group 24"/>
          <p:cNvGrpSpPr/>
          <p:nvPr/>
        </p:nvGrpSpPr>
        <p:grpSpPr>
          <a:xfrm>
            <a:off x="-2530962" y="883994"/>
            <a:ext cx="6747362" cy="6747362"/>
            <a:chOff x="-2530962" y="883994"/>
            <a:chExt cx="6747362" cy="6747362"/>
          </a:xfrm>
        </p:grpSpPr>
        <p:grpSp>
          <p:nvGrpSpPr>
            <p:cNvPr id="26" name="Group 25"/>
            <p:cNvGrpSpPr/>
            <p:nvPr/>
          </p:nvGrpSpPr>
          <p:grpSpPr>
            <a:xfrm>
              <a:off x="-2530962" y="883994"/>
              <a:ext cx="6747362" cy="6747362"/>
              <a:chOff x="-1788920" y="1638300"/>
              <a:chExt cx="7211820" cy="7211820"/>
            </a:xfrm>
          </p:grpSpPr>
          <p:sp>
            <p:nvSpPr>
              <p:cNvPr id="46" name="Oval 45"/>
              <p:cNvSpPr/>
              <p:nvPr/>
            </p:nvSpPr>
            <p:spPr>
              <a:xfrm>
                <a:off x="-1788920" y="1638300"/>
                <a:ext cx="7211820" cy="7211820"/>
              </a:xfrm>
              <a:prstGeom prst="ellipse">
                <a:avLst/>
              </a:prstGeom>
              <a:gradFill>
                <a:gsLst>
                  <a:gs pos="40000">
                    <a:srgbClr val="F3F3F3"/>
                  </a:gs>
                  <a:gs pos="100000">
                    <a:srgbClr val="FDFDFD"/>
                  </a:gs>
                </a:gsLst>
                <a:lin ang="2100000" scaled="0"/>
              </a:gradFill>
              <a:ln>
                <a:noFill/>
              </a:ln>
              <a:effectLst>
                <a:outerShdw blurRad="165100" dist="114300" dir="2700000" sx="101000" sy="101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Oval 46"/>
              <p:cNvSpPr/>
              <p:nvPr/>
            </p:nvSpPr>
            <p:spPr>
              <a:xfrm>
                <a:off x="-1788920" y="1638300"/>
                <a:ext cx="7211820" cy="7211820"/>
              </a:xfrm>
              <a:prstGeom prst="ellipse">
                <a:avLst/>
              </a:prstGeom>
              <a:gradFill>
                <a:gsLst>
                  <a:gs pos="0">
                    <a:srgbClr val="F3F3F3"/>
                  </a:gs>
                  <a:gs pos="100000">
                    <a:srgbClr val="FDFDFD"/>
                  </a:gs>
                </a:gsLst>
                <a:lin ang="2100000" scaled="0"/>
              </a:gradFill>
              <a:ln>
                <a:noFill/>
              </a:ln>
              <a:effectLst>
                <a:innerShdw dist="38100" dir="13500000">
                  <a:schemeClr val="bg1">
                    <a:alpha val="7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01752" rtl="0" eaLnBrk="1" fontAlgn="auto" latinLnBrk="0" hangingPunct="1">
                  <a:lnSpc>
                    <a:spcPct val="100000"/>
                  </a:lnSpc>
                  <a:spcBef>
                    <a:spcPts val="0"/>
                  </a:spcBef>
                  <a:spcAft>
                    <a:spcPts val="0"/>
                  </a:spcAft>
                  <a:buClrTx/>
                  <a:buSzTx/>
                  <a:buFontTx/>
                  <a:buNone/>
                  <a:tabLst/>
                  <a:defRPr/>
                </a:pPr>
                <a:endParaRPr kumimoji="0" lang="ru-RU" sz="594"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7" name="Group 26"/>
            <p:cNvGrpSpPr/>
            <p:nvPr/>
          </p:nvGrpSpPr>
          <p:grpSpPr>
            <a:xfrm>
              <a:off x="-1181609" y="2233347"/>
              <a:ext cx="4048657" cy="4048656"/>
              <a:chOff x="-1393381" y="-1270553"/>
              <a:chExt cx="2242104" cy="2242104"/>
            </a:xfrm>
          </p:grpSpPr>
          <p:sp>
            <p:nvSpPr>
              <p:cNvPr id="44" name="Oval 43"/>
              <p:cNvSpPr/>
              <p:nvPr/>
            </p:nvSpPr>
            <p:spPr>
              <a:xfrm>
                <a:off x="-1393381" y="-1270553"/>
                <a:ext cx="2242104" cy="2242104"/>
              </a:xfrm>
              <a:prstGeom prst="ellipse">
                <a:avLst/>
              </a:prstGeom>
              <a:gradFill>
                <a:gsLst>
                  <a:gs pos="40000">
                    <a:srgbClr val="F3F3F3"/>
                  </a:gs>
                  <a:gs pos="100000">
                    <a:srgbClr val="FDFDFD"/>
                  </a:gs>
                </a:gsLst>
                <a:lin ang="2100000" scaled="0"/>
              </a:gradFill>
              <a:ln>
                <a:noFill/>
              </a:ln>
              <a:effectLst>
                <a:outerShdw blurRad="165100" dist="114300" dir="2700000" sx="101000" sy="101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Oval 44"/>
              <p:cNvSpPr/>
              <p:nvPr/>
            </p:nvSpPr>
            <p:spPr>
              <a:xfrm>
                <a:off x="-1393381" y="-1270553"/>
                <a:ext cx="2242104" cy="2242104"/>
              </a:xfrm>
              <a:prstGeom prst="ellipse">
                <a:avLst/>
              </a:prstGeom>
              <a:gradFill>
                <a:gsLst>
                  <a:gs pos="0">
                    <a:srgbClr val="F3F3F3"/>
                  </a:gs>
                  <a:gs pos="100000">
                    <a:srgbClr val="FDFDFD"/>
                  </a:gs>
                </a:gsLst>
                <a:lin ang="2100000" scaled="0"/>
              </a:gradFill>
              <a:ln>
                <a:noFill/>
              </a:ln>
              <a:effectLst>
                <a:innerShdw dist="38100" dir="13500000">
                  <a:schemeClr val="bg1">
                    <a:alpha val="7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01752" rtl="0" eaLnBrk="1" fontAlgn="auto" latinLnBrk="0" hangingPunct="1">
                  <a:lnSpc>
                    <a:spcPct val="100000"/>
                  </a:lnSpc>
                  <a:spcBef>
                    <a:spcPts val="0"/>
                  </a:spcBef>
                  <a:spcAft>
                    <a:spcPts val="0"/>
                  </a:spcAft>
                  <a:buClrTx/>
                  <a:buSzTx/>
                  <a:buFontTx/>
                  <a:buNone/>
                  <a:tabLst/>
                  <a:defRPr/>
                </a:pPr>
                <a:endParaRPr kumimoji="0" lang="ru-RU" sz="594"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8" name="Oval 390"/>
            <p:cNvSpPr>
              <a:spLocks noChangeArrowheads="1"/>
            </p:cNvSpPr>
            <p:nvPr/>
          </p:nvSpPr>
          <p:spPr bwMode="auto">
            <a:xfrm>
              <a:off x="-2061180" y="1362075"/>
              <a:ext cx="5807798" cy="5791200"/>
            </a:xfrm>
            <a:prstGeom prst="arc">
              <a:avLst>
                <a:gd name="adj1" fmla="val 18237983"/>
                <a:gd name="adj2" fmla="val 1850535"/>
              </a:avLst>
            </a:prstGeom>
            <a:solidFill>
              <a:schemeClr val="bg2">
                <a:lumMod val="75000"/>
                <a:alpha val="18000"/>
              </a:schemeClr>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050" b="0" i="0" u="none" strike="noStrike" kern="0" cap="none" spc="0" normalizeH="0" baseline="0" noProof="0">
                <a:ln>
                  <a:noFill/>
                </a:ln>
                <a:solidFill>
                  <a:prstClr val="black"/>
                </a:solidFill>
                <a:effectLst/>
                <a:uLnTx/>
                <a:uFillTx/>
                <a:latin typeface="SB Sans Display"/>
                <a:ea typeface="+mn-ea"/>
                <a:cs typeface="+mn-cs"/>
              </a:endParaRPr>
            </a:p>
          </p:txBody>
        </p:sp>
        <p:grpSp>
          <p:nvGrpSpPr>
            <p:cNvPr id="30" name="Group 29"/>
            <p:cNvGrpSpPr/>
            <p:nvPr/>
          </p:nvGrpSpPr>
          <p:grpSpPr>
            <a:xfrm>
              <a:off x="-597181" y="2817776"/>
              <a:ext cx="2879799" cy="2879799"/>
              <a:chOff x="3579495" y="-923925"/>
              <a:chExt cx="2362200" cy="2362200"/>
            </a:xfrm>
          </p:grpSpPr>
          <p:sp>
            <p:nvSpPr>
              <p:cNvPr id="42" name="Oval 41"/>
              <p:cNvSpPr/>
              <p:nvPr/>
            </p:nvSpPr>
            <p:spPr>
              <a:xfrm>
                <a:off x="3579495" y="-923925"/>
                <a:ext cx="2362200" cy="2362200"/>
              </a:xfrm>
              <a:prstGeom prst="ellipse">
                <a:avLst/>
              </a:prstGeom>
              <a:gradFill>
                <a:gsLst>
                  <a:gs pos="40000">
                    <a:srgbClr val="F3F3F3"/>
                  </a:gs>
                  <a:gs pos="100000">
                    <a:srgbClr val="FDFDFD"/>
                  </a:gs>
                </a:gsLst>
                <a:lin ang="2100000" scaled="0"/>
              </a:gradFill>
              <a:ln>
                <a:noFill/>
              </a:ln>
              <a:effectLst>
                <a:outerShdw blurRad="165100" dist="114300" dir="2700000" sx="101000" sy="101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Oval 42"/>
              <p:cNvSpPr/>
              <p:nvPr/>
            </p:nvSpPr>
            <p:spPr>
              <a:xfrm>
                <a:off x="3579495" y="-923925"/>
                <a:ext cx="2362200" cy="2362199"/>
              </a:xfrm>
              <a:prstGeom prst="ellipse">
                <a:avLst/>
              </a:prstGeom>
              <a:gradFill>
                <a:gsLst>
                  <a:gs pos="0">
                    <a:srgbClr val="F3F3F3"/>
                  </a:gs>
                  <a:gs pos="100000">
                    <a:srgbClr val="FDFDFD"/>
                  </a:gs>
                </a:gsLst>
                <a:lin ang="2100000" scaled="0"/>
              </a:gradFill>
              <a:ln>
                <a:noFill/>
              </a:ln>
              <a:effectLst>
                <a:innerShdw dist="38100" dir="13500000">
                  <a:schemeClr val="bg1">
                    <a:alpha val="7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01752" rtl="0" eaLnBrk="1" fontAlgn="auto" latinLnBrk="0" hangingPunct="1">
                  <a:lnSpc>
                    <a:spcPct val="100000"/>
                  </a:lnSpc>
                  <a:spcBef>
                    <a:spcPts val="0"/>
                  </a:spcBef>
                  <a:spcAft>
                    <a:spcPts val="0"/>
                  </a:spcAft>
                  <a:buClrTx/>
                  <a:buSzTx/>
                  <a:buFontTx/>
                  <a:buNone/>
                  <a:tabLst/>
                  <a:defRPr/>
                </a:pPr>
                <a:endParaRPr kumimoji="0" lang="ru-RU" sz="594"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 name="Group 30"/>
            <p:cNvGrpSpPr/>
            <p:nvPr/>
          </p:nvGrpSpPr>
          <p:grpSpPr>
            <a:xfrm>
              <a:off x="133475" y="3488723"/>
              <a:ext cx="1627572" cy="1482333"/>
              <a:chOff x="4589463" y="-1550988"/>
              <a:chExt cx="10353675" cy="9429751"/>
            </a:xfrm>
          </p:grpSpPr>
          <p:sp>
            <p:nvSpPr>
              <p:cNvPr id="32" name="Freeform 7"/>
              <p:cNvSpPr>
                <a:spLocks noEditPoints="1"/>
              </p:cNvSpPr>
              <p:nvPr/>
            </p:nvSpPr>
            <p:spPr bwMode="auto">
              <a:xfrm>
                <a:off x="7132638" y="3275013"/>
                <a:ext cx="5278438" cy="4603750"/>
              </a:xfrm>
              <a:custGeom>
                <a:avLst/>
                <a:gdLst>
                  <a:gd name="T0" fmla="*/ 170 w 1773"/>
                  <a:gd name="T1" fmla="*/ 1426 h 1550"/>
                  <a:gd name="T2" fmla="*/ 885 w 1773"/>
                  <a:gd name="T3" fmla="*/ 186 h 1550"/>
                  <a:gd name="T4" fmla="*/ 1600 w 1773"/>
                  <a:gd name="T5" fmla="*/ 1426 h 1550"/>
                  <a:gd name="T6" fmla="*/ 170 w 1773"/>
                  <a:gd name="T7" fmla="*/ 1426 h 1550"/>
                  <a:gd name="T8" fmla="*/ 885 w 1773"/>
                  <a:gd name="T9" fmla="*/ 0 h 1550"/>
                  <a:gd name="T10" fmla="*/ 832 w 1773"/>
                  <a:gd name="T11" fmla="*/ 31 h 1550"/>
                  <a:gd name="T12" fmla="*/ 8 w 1773"/>
                  <a:gd name="T13" fmla="*/ 1457 h 1550"/>
                  <a:gd name="T14" fmla="*/ 0 w 1773"/>
                  <a:gd name="T15" fmla="*/ 1488 h 1550"/>
                  <a:gd name="T16" fmla="*/ 18 w 1773"/>
                  <a:gd name="T17" fmla="*/ 1532 h 1550"/>
                  <a:gd name="T18" fmla="*/ 62 w 1773"/>
                  <a:gd name="T19" fmla="*/ 1550 h 1550"/>
                  <a:gd name="T20" fmla="*/ 1709 w 1773"/>
                  <a:gd name="T21" fmla="*/ 1550 h 1550"/>
                  <a:gd name="T22" fmla="*/ 1740 w 1773"/>
                  <a:gd name="T23" fmla="*/ 1542 h 1550"/>
                  <a:gd name="T24" fmla="*/ 1769 w 1773"/>
                  <a:gd name="T25" fmla="*/ 1505 h 1550"/>
                  <a:gd name="T26" fmla="*/ 1762 w 1773"/>
                  <a:gd name="T27" fmla="*/ 1457 h 1550"/>
                  <a:gd name="T28" fmla="*/ 939 w 1773"/>
                  <a:gd name="T29" fmla="*/ 31 h 1550"/>
                  <a:gd name="T30" fmla="*/ 916 w 1773"/>
                  <a:gd name="T31" fmla="*/ 9 h 1550"/>
                  <a:gd name="T32" fmla="*/ 885 w 1773"/>
                  <a:gd name="T33" fmla="*/ 0 h 1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73" h="1550">
                    <a:moveTo>
                      <a:pt x="170" y="1426"/>
                    </a:moveTo>
                    <a:cubicBezTo>
                      <a:pt x="885" y="186"/>
                      <a:pt x="885" y="186"/>
                      <a:pt x="885" y="186"/>
                    </a:cubicBezTo>
                    <a:cubicBezTo>
                      <a:pt x="1600" y="1426"/>
                      <a:pt x="1600" y="1426"/>
                      <a:pt x="1600" y="1426"/>
                    </a:cubicBezTo>
                    <a:cubicBezTo>
                      <a:pt x="170" y="1426"/>
                      <a:pt x="170" y="1426"/>
                      <a:pt x="170" y="1426"/>
                    </a:cubicBezTo>
                    <a:moveTo>
                      <a:pt x="885" y="0"/>
                    </a:moveTo>
                    <a:cubicBezTo>
                      <a:pt x="863" y="0"/>
                      <a:pt x="843" y="12"/>
                      <a:pt x="832" y="31"/>
                    </a:cubicBezTo>
                    <a:cubicBezTo>
                      <a:pt x="8" y="1457"/>
                      <a:pt x="8" y="1457"/>
                      <a:pt x="8" y="1457"/>
                    </a:cubicBezTo>
                    <a:cubicBezTo>
                      <a:pt x="3" y="1467"/>
                      <a:pt x="0" y="1478"/>
                      <a:pt x="0" y="1488"/>
                    </a:cubicBezTo>
                    <a:cubicBezTo>
                      <a:pt x="0" y="1505"/>
                      <a:pt x="6" y="1521"/>
                      <a:pt x="18" y="1532"/>
                    </a:cubicBezTo>
                    <a:cubicBezTo>
                      <a:pt x="30" y="1544"/>
                      <a:pt x="45" y="1550"/>
                      <a:pt x="62" y="1550"/>
                    </a:cubicBezTo>
                    <a:cubicBezTo>
                      <a:pt x="1709" y="1550"/>
                      <a:pt x="1709" y="1550"/>
                      <a:pt x="1709" y="1550"/>
                    </a:cubicBezTo>
                    <a:cubicBezTo>
                      <a:pt x="1720" y="1550"/>
                      <a:pt x="1730" y="1548"/>
                      <a:pt x="1740" y="1542"/>
                    </a:cubicBezTo>
                    <a:cubicBezTo>
                      <a:pt x="1754" y="1534"/>
                      <a:pt x="1764" y="1521"/>
                      <a:pt x="1769" y="1505"/>
                    </a:cubicBezTo>
                    <a:cubicBezTo>
                      <a:pt x="1773" y="1489"/>
                      <a:pt x="1771" y="1472"/>
                      <a:pt x="1762" y="1457"/>
                    </a:cubicBezTo>
                    <a:cubicBezTo>
                      <a:pt x="939" y="31"/>
                      <a:pt x="939" y="31"/>
                      <a:pt x="939" y="31"/>
                    </a:cubicBezTo>
                    <a:cubicBezTo>
                      <a:pt x="934" y="22"/>
                      <a:pt x="926" y="14"/>
                      <a:pt x="916" y="9"/>
                    </a:cubicBezTo>
                    <a:cubicBezTo>
                      <a:pt x="907" y="3"/>
                      <a:pt x="896" y="0"/>
                      <a:pt x="885" y="0"/>
                    </a:cubicBezTo>
                  </a:path>
                </a:pathLst>
              </a:custGeom>
              <a:solidFill>
                <a:schemeClr val="bg2">
                  <a:lumMod val="50000"/>
                  <a:alpha val="20000"/>
                </a:schemeClr>
              </a:solidFill>
              <a:ln>
                <a:noFill/>
              </a:ln>
            </p:spPr>
            <p:txBody>
              <a:bodyPr vert="horz" wrap="square" lIns="91440" tIns="45720" rIns="91440" bIns="45720" numCol="1" anchor="t" anchorCtr="0" compatLnSpc="1">
                <a:prstTxWarp prst="textNoShape">
                  <a:avLst/>
                </a:prstTxWarp>
                <a:noAutofit/>
              </a:bodyPr>
              <a:lstStyle/>
              <a:p>
                <a:endParaRPr lang="ru-RU" sz="1050" kern="0">
                  <a:solidFill>
                    <a:prstClr val="black"/>
                  </a:solidFill>
                  <a:latin typeface="SB Sans Display"/>
                </a:endParaRPr>
              </a:p>
            </p:txBody>
          </p:sp>
          <p:sp>
            <p:nvSpPr>
              <p:cNvPr id="39" name="Freeform 8"/>
              <p:cNvSpPr>
                <a:spLocks/>
              </p:cNvSpPr>
              <p:nvPr/>
            </p:nvSpPr>
            <p:spPr bwMode="auto">
              <a:xfrm>
                <a:off x="4589463" y="415925"/>
                <a:ext cx="10353675" cy="5099051"/>
              </a:xfrm>
              <a:custGeom>
                <a:avLst/>
                <a:gdLst>
                  <a:gd name="T0" fmla="*/ 64 w 3477"/>
                  <a:gd name="T1" fmla="*/ 0 h 1717"/>
                  <a:gd name="T2" fmla="*/ 8 w 3477"/>
                  <a:gd name="T3" fmla="*/ 36 h 1717"/>
                  <a:gd name="T4" fmla="*/ 6 w 3477"/>
                  <a:gd name="T5" fmla="*/ 84 h 1717"/>
                  <a:gd name="T6" fmla="*/ 39 w 3477"/>
                  <a:gd name="T7" fmla="*/ 118 h 1717"/>
                  <a:gd name="T8" fmla="*/ 3387 w 3477"/>
                  <a:gd name="T9" fmla="*/ 1711 h 1717"/>
                  <a:gd name="T10" fmla="*/ 3413 w 3477"/>
                  <a:gd name="T11" fmla="*/ 1717 h 1717"/>
                  <a:gd name="T12" fmla="*/ 3413 w 3477"/>
                  <a:gd name="T13" fmla="*/ 1717 h 1717"/>
                  <a:gd name="T14" fmla="*/ 3469 w 3477"/>
                  <a:gd name="T15" fmla="*/ 1682 h 1717"/>
                  <a:gd name="T16" fmla="*/ 3472 w 3477"/>
                  <a:gd name="T17" fmla="*/ 1635 h 1717"/>
                  <a:gd name="T18" fmla="*/ 3440 w 3477"/>
                  <a:gd name="T19" fmla="*/ 1599 h 1717"/>
                  <a:gd name="T20" fmla="*/ 92 w 3477"/>
                  <a:gd name="T21" fmla="*/ 6 h 1717"/>
                  <a:gd name="T22" fmla="*/ 89 w 3477"/>
                  <a:gd name="T23" fmla="*/ 5 h 1717"/>
                  <a:gd name="T24" fmla="*/ 64 w 3477"/>
                  <a:gd name="T25" fmla="*/ 0 h 1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77" h="1717">
                    <a:moveTo>
                      <a:pt x="64" y="0"/>
                    </a:moveTo>
                    <a:cubicBezTo>
                      <a:pt x="40" y="0"/>
                      <a:pt x="17" y="14"/>
                      <a:pt x="8" y="36"/>
                    </a:cubicBezTo>
                    <a:cubicBezTo>
                      <a:pt x="1" y="51"/>
                      <a:pt x="0" y="68"/>
                      <a:pt x="6" y="84"/>
                    </a:cubicBezTo>
                    <a:cubicBezTo>
                      <a:pt x="12" y="99"/>
                      <a:pt x="24" y="111"/>
                      <a:pt x="39" y="118"/>
                    </a:cubicBezTo>
                    <a:cubicBezTo>
                      <a:pt x="3387" y="1711"/>
                      <a:pt x="3387" y="1711"/>
                      <a:pt x="3387" y="1711"/>
                    </a:cubicBezTo>
                    <a:cubicBezTo>
                      <a:pt x="3395" y="1715"/>
                      <a:pt x="3404" y="1717"/>
                      <a:pt x="3413" y="1717"/>
                    </a:cubicBezTo>
                    <a:cubicBezTo>
                      <a:pt x="3413" y="1717"/>
                      <a:pt x="3413" y="1717"/>
                      <a:pt x="3413" y="1717"/>
                    </a:cubicBezTo>
                    <a:cubicBezTo>
                      <a:pt x="3437" y="1717"/>
                      <a:pt x="3459" y="1703"/>
                      <a:pt x="3469" y="1682"/>
                    </a:cubicBezTo>
                    <a:cubicBezTo>
                      <a:pt x="3476" y="1667"/>
                      <a:pt x="3477" y="1650"/>
                      <a:pt x="3472" y="1635"/>
                    </a:cubicBezTo>
                    <a:cubicBezTo>
                      <a:pt x="3466" y="1619"/>
                      <a:pt x="3455" y="1606"/>
                      <a:pt x="3440" y="1599"/>
                    </a:cubicBezTo>
                    <a:cubicBezTo>
                      <a:pt x="92" y="6"/>
                      <a:pt x="92" y="6"/>
                      <a:pt x="92" y="6"/>
                    </a:cubicBezTo>
                    <a:cubicBezTo>
                      <a:pt x="91" y="6"/>
                      <a:pt x="90" y="5"/>
                      <a:pt x="89" y="5"/>
                    </a:cubicBezTo>
                    <a:cubicBezTo>
                      <a:pt x="81" y="1"/>
                      <a:pt x="73" y="0"/>
                      <a:pt x="64" y="0"/>
                    </a:cubicBezTo>
                  </a:path>
                </a:pathLst>
              </a:custGeom>
              <a:solidFill>
                <a:schemeClr val="bg2">
                  <a:lumMod val="50000"/>
                  <a:alpha val="20000"/>
                </a:schemeClr>
              </a:solidFill>
              <a:ln>
                <a:noFill/>
              </a:ln>
            </p:spPr>
            <p:txBody>
              <a:bodyPr vert="horz" wrap="square" lIns="91440" tIns="45720" rIns="91440" bIns="45720" numCol="1" anchor="t" anchorCtr="0" compatLnSpc="1">
                <a:prstTxWarp prst="textNoShape">
                  <a:avLst/>
                </a:prstTxWarp>
                <a:noAutofit/>
              </a:bodyPr>
              <a:lstStyle/>
              <a:p>
                <a:endParaRPr lang="ru-RU" sz="1050" kern="0">
                  <a:solidFill>
                    <a:prstClr val="black"/>
                  </a:solidFill>
                  <a:latin typeface="SB Sans Display"/>
                </a:endParaRPr>
              </a:p>
            </p:txBody>
          </p:sp>
          <p:sp>
            <p:nvSpPr>
              <p:cNvPr id="40" name="Freeform 9"/>
              <p:cNvSpPr>
                <a:spLocks noEditPoints="1"/>
              </p:cNvSpPr>
              <p:nvPr/>
            </p:nvSpPr>
            <p:spPr bwMode="auto">
              <a:xfrm>
                <a:off x="4598988" y="-1550988"/>
                <a:ext cx="1976438" cy="1971675"/>
              </a:xfrm>
              <a:custGeom>
                <a:avLst/>
                <a:gdLst>
                  <a:gd name="T0" fmla="*/ 332 w 664"/>
                  <a:gd name="T1" fmla="*/ 540 h 664"/>
                  <a:gd name="T2" fmla="*/ 124 w 664"/>
                  <a:gd name="T3" fmla="*/ 332 h 664"/>
                  <a:gd name="T4" fmla="*/ 332 w 664"/>
                  <a:gd name="T5" fmla="*/ 124 h 664"/>
                  <a:gd name="T6" fmla="*/ 540 w 664"/>
                  <a:gd name="T7" fmla="*/ 332 h 664"/>
                  <a:gd name="T8" fmla="*/ 332 w 664"/>
                  <a:gd name="T9" fmla="*/ 540 h 664"/>
                  <a:gd name="T10" fmla="*/ 332 w 664"/>
                  <a:gd name="T11" fmla="*/ 0 h 664"/>
                  <a:gd name="T12" fmla="*/ 0 w 664"/>
                  <a:gd name="T13" fmla="*/ 332 h 664"/>
                  <a:gd name="T14" fmla="*/ 332 w 664"/>
                  <a:gd name="T15" fmla="*/ 664 h 664"/>
                  <a:gd name="T16" fmla="*/ 664 w 664"/>
                  <a:gd name="T17" fmla="*/ 332 h 664"/>
                  <a:gd name="T18" fmla="*/ 332 w 664"/>
                  <a:gd name="T19" fmla="*/ 0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4" h="664">
                    <a:moveTo>
                      <a:pt x="332" y="540"/>
                    </a:moveTo>
                    <a:cubicBezTo>
                      <a:pt x="218" y="540"/>
                      <a:pt x="124" y="447"/>
                      <a:pt x="124" y="332"/>
                    </a:cubicBezTo>
                    <a:cubicBezTo>
                      <a:pt x="124" y="218"/>
                      <a:pt x="218" y="124"/>
                      <a:pt x="332" y="124"/>
                    </a:cubicBezTo>
                    <a:cubicBezTo>
                      <a:pt x="447" y="124"/>
                      <a:pt x="540" y="218"/>
                      <a:pt x="540" y="332"/>
                    </a:cubicBezTo>
                    <a:cubicBezTo>
                      <a:pt x="540" y="447"/>
                      <a:pt x="447" y="540"/>
                      <a:pt x="332" y="540"/>
                    </a:cubicBezTo>
                    <a:moveTo>
                      <a:pt x="332" y="0"/>
                    </a:moveTo>
                    <a:cubicBezTo>
                      <a:pt x="149" y="0"/>
                      <a:pt x="0" y="149"/>
                      <a:pt x="0" y="332"/>
                    </a:cubicBezTo>
                    <a:cubicBezTo>
                      <a:pt x="0" y="516"/>
                      <a:pt x="149" y="664"/>
                      <a:pt x="332" y="664"/>
                    </a:cubicBezTo>
                    <a:cubicBezTo>
                      <a:pt x="515" y="664"/>
                      <a:pt x="664" y="516"/>
                      <a:pt x="664" y="332"/>
                    </a:cubicBezTo>
                    <a:cubicBezTo>
                      <a:pt x="664" y="149"/>
                      <a:pt x="515" y="0"/>
                      <a:pt x="332" y="0"/>
                    </a:cubicBezTo>
                  </a:path>
                </a:pathLst>
              </a:custGeom>
              <a:solidFill>
                <a:schemeClr val="bg2">
                  <a:lumMod val="50000"/>
                  <a:alpha val="20000"/>
                </a:schemeClr>
              </a:solidFill>
              <a:ln>
                <a:noFill/>
              </a:ln>
            </p:spPr>
            <p:txBody>
              <a:bodyPr vert="horz" wrap="square" lIns="91440" tIns="45720" rIns="91440" bIns="45720" numCol="1" anchor="t" anchorCtr="0" compatLnSpc="1">
                <a:prstTxWarp prst="textNoShape">
                  <a:avLst/>
                </a:prstTxWarp>
                <a:noAutofit/>
              </a:bodyPr>
              <a:lstStyle/>
              <a:p>
                <a:endParaRPr lang="ru-RU" sz="1050" kern="0">
                  <a:solidFill>
                    <a:prstClr val="black"/>
                  </a:solidFill>
                  <a:latin typeface="SB Sans Display"/>
                </a:endParaRPr>
              </a:p>
            </p:txBody>
          </p:sp>
          <p:sp>
            <p:nvSpPr>
              <p:cNvPr id="41" name="Freeform 10"/>
              <p:cNvSpPr>
                <a:spLocks noEditPoints="1"/>
              </p:cNvSpPr>
              <p:nvPr/>
            </p:nvSpPr>
            <p:spPr bwMode="auto">
              <a:xfrm>
                <a:off x="11376026" y="358775"/>
                <a:ext cx="3560763" cy="3552825"/>
              </a:xfrm>
              <a:custGeom>
                <a:avLst/>
                <a:gdLst>
                  <a:gd name="T0" fmla="*/ 598 w 1196"/>
                  <a:gd name="T1" fmla="*/ 1072 h 1196"/>
                  <a:gd name="T2" fmla="*/ 124 w 1196"/>
                  <a:gd name="T3" fmla="*/ 598 h 1196"/>
                  <a:gd name="T4" fmla="*/ 590 w 1196"/>
                  <a:gd name="T5" fmla="*/ 124 h 1196"/>
                  <a:gd name="T6" fmla="*/ 590 w 1196"/>
                  <a:gd name="T7" fmla="*/ 125 h 1196"/>
                  <a:gd name="T8" fmla="*/ 598 w 1196"/>
                  <a:gd name="T9" fmla="*/ 125 h 1196"/>
                  <a:gd name="T10" fmla="*/ 1072 w 1196"/>
                  <a:gd name="T11" fmla="*/ 599 h 1196"/>
                  <a:gd name="T12" fmla="*/ 598 w 1196"/>
                  <a:gd name="T13" fmla="*/ 1072 h 1196"/>
                  <a:gd name="T14" fmla="*/ 598 w 1196"/>
                  <a:gd name="T15" fmla="*/ 1072 h 1196"/>
                  <a:gd name="T16" fmla="*/ 598 w 1196"/>
                  <a:gd name="T17" fmla="*/ 0 h 1196"/>
                  <a:gd name="T18" fmla="*/ 0 w 1196"/>
                  <a:gd name="T19" fmla="*/ 598 h 1196"/>
                  <a:gd name="T20" fmla="*/ 598 w 1196"/>
                  <a:gd name="T21" fmla="*/ 1196 h 1196"/>
                  <a:gd name="T22" fmla="*/ 598 w 1196"/>
                  <a:gd name="T23" fmla="*/ 1196 h 1196"/>
                  <a:gd name="T24" fmla="*/ 1020 w 1196"/>
                  <a:gd name="T25" fmla="*/ 1021 h 1196"/>
                  <a:gd name="T26" fmla="*/ 1196 w 1196"/>
                  <a:gd name="T27" fmla="*/ 599 h 1196"/>
                  <a:gd name="T28" fmla="*/ 1196 w 1196"/>
                  <a:gd name="T29" fmla="*/ 598 h 1196"/>
                  <a:gd name="T30" fmla="*/ 598 w 1196"/>
                  <a:gd name="T31" fmla="*/ 0 h 1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96" h="1196">
                    <a:moveTo>
                      <a:pt x="598" y="1072"/>
                    </a:moveTo>
                    <a:cubicBezTo>
                      <a:pt x="337" y="1072"/>
                      <a:pt x="124" y="859"/>
                      <a:pt x="124" y="598"/>
                    </a:cubicBezTo>
                    <a:cubicBezTo>
                      <a:pt x="124" y="339"/>
                      <a:pt x="332" y="128"/>
                      <a:pt x="590" y="124"/>
                    </a:cubicBezTo>
                    <a:cubicBezTo>
                      <a:pt x="590" y="125"/>
                      <a:pt x="590" y="125"/>
                      <a:pt x="590" y="125"/>
                    </a:cubicBezTo>
                    <a:cubicBezTo>
                      <a:pt x="598" y="125"/>
                      <a:pt x="598" y="125"/>
                      <a:pt x="598" y="125"/>
                    </a:cubicBezTo>
                    <a:cubicBezTo>
                      <a:pt x="859" y="125"/>
                      <a:pt x="1072" y="338"/>
                      <a:pt x="1072" y="599"/>
                    </a:cubicBezTo>
                    <a:cubicBezTo>
                      <a:pt x="1072" y="860"/>
                      <a:pt x="859" y="1072"/>
                      <a:pt x="598" y="1072"/>
                    </a:cubicBezTo>
                    <a:cubicBezTo>
                      <a:pt x="598" y="1072"/>
                      <a:pt x="598" y="1072"/>
                      <a:pt x="598" y="1072"/>
                    </a:cubicBezTo>
                    <a:moveTo>
                      <a:pt x="598" y="0"/>
                    </a:moveTo>
                    <a:cubicBezTo>
                      <a:pt x="268" y="0"/>
                      <a:pt x="0" y="268"/>
                      <a:pt x="0" y="598"/>
                    </a:cubicBezTo>
                    <a:cubicBezTo>
                      <a:pt x="0" y="928"/>
                      <a:pt x="268" y="1196"/>
                      <a:pt x="598" y="1196"/>
                    </a:cubicBezTo>
                    <a:cubicBezTo>
                      <a:pt x="598" y="1196"/>
                      <a:pt x="598" y="1196"/>
                      <a:pt x="598" y="1196"/>
                    </a:cubicBezTo>
                    <a:cubicBezTo>
                      <a:pt x="758" y="1196"/>
                      <a:pt x="908" y="1134"/>
                      <a:pt x="1020" y="1021"/>
                    </a:cubicBezTo>
                    <a:cubicBezTo>
                      <a:pt x="1133" y="908"/>
                      <a:pt x="1196" y="759"/>
                      <a:pt x="1196" y="599"/>
                    </a:cubicBezTo>
                    <a:cubicBezTo>
                      <a:pt x="1196" y="598"/>
                      <a:pt x="1196" y="598"/>
                      <a:pt x="1196" y="598"/>
                    </a:cubicBezTo>
                    <a:cubicBezTo>
                      <a:pt x="1196" y="268"/>
                      <a:pt x="928" y="0"/>
                      <a:pt x="598" y="0"/>
                    </a:cubicBezTo>
                  </a:path>
                </a:pathLst>
              </a:custGeom>
              <a:solidFill>
                <a:schemeClr val="bg2">
                  <a:lumMod val="50000"/>
                  <a:alpha val="20000"/>
                </a:schemeClr>
              </a:solidFill>
              <a:ln>
                <a:noFill/>
              </a:ln>
            </p:spPr>
            <p:txBody>
              <a:bodyPr vert="horz" wrap="square" lIns="91440" tIns="45720" rIns="91440" bIns="45720" numCol="1" anchor="t" anchorCtr="0" compatLnSpc="1">
                <a:prstTxWarp prst="textNoShape">
                  <a:avLst/>
                </a:prstTxWarp>
                <a:noAutofit/>
              </a:bodyPr>
              <a:lstStyle/>
              <a:p>
                <a:endParaRPr lang="ru-RU" sz="1050" kern="0">
                  <a:solidFill>
                    <a:prstClr val="black"/>
                  </a:solidFill>
                  <a:latin typeface="SB Sans Display"/>
                </a:endParaRPr>
              </a:p>
            </p:txBody>
          </p:sp>
        </p:grpSp>
      </p:grpSp>
      <p:sp>
        <p:nvSpPr>
          <p:cNvPr id="3" name="Slide Number Placeholder 2"/>
          <p:cNvSpPr>
            <a:spLocks noGrp="1"/>
          </p:cNvSpPr>
          <p:nvPr>
            <p:ph type="sldNum" sz="quarter" idx="12"/>
          </p:nvPr>
        </p:nvSpPr>
        <p:spPr/>
        <p:txBody>
          <a:bodyPr/>
          <a:lstStyle/>
          <a:p>
            <a:fld id="{1ECC838D-6406-4574-A9A5-074039DD8048}" type="slidenum">
              <a:rPr lang="ru-RU" smtClean="0"/>
              <a:pPr/>
              <a:t>4</a:t>
            </a:fld>
            <a:endParaRPr lang="ru-RU" dirty="0"/>
          </a:p>
        </p:txBody>
      </p:sp>
      <p:sp>
        <p:nvSpPr>
          <p:cNvPr id="38" name="TextBox 37"/>
          <p:cNvSpPr txBox="1"/>
          <p:nvPr/>
        </p:nvSpPr>
        <p:spPr>
          <a:xfrm>
            <a:off x="4653481" y="1968416"/>
            <a:ext cx="6305032" cy="2708434"/>
          </a:xfrm>
          <a:prstGeom prst="rect">
            <a:avLst/>
          </a:prstGeom>
          <a:noFill/>
        </p:spPr>
        <p:txBody>
          <a:bodyPr wrap="square" lIns="0" tIns="0" rIns="0" bIns="0" rtlCol="0">
            <a:spAutoFit/>
          </a:bodyPr>
          <a:lstStyle>
            <a:defPPr>
              <a:defRPr lang="ru-RU"/>
            </a:defPPr>
            <a:lvl1pPr marL="361950">
              <a:lnSpc>
                <a:spcPct val="90000"/>
              </a:lnSpc>
              <a:spcBef>
                <a:spcPts val="1200"/>
              </a:spcBef>
              <a:defRPr sz="1200"/>
            </a:lvl1pPr>
          </a:lstStyle>
          <a:p>
            <a:pPr indent="-361950">
              <a:buSzPct val="200000"/>
              <a:buBlip>
                <a:blip r:embed="rId7"/>
              </a:buBlip>
            </a:pPr>
            <a:r>
              <a:rPr lang="ru-RU" sz="1400" dirty="0">
                <a:solidFill>
                  <a:schemeClr val="tx2"/>
                </a:solidFill>
              </a:rPr>
              <a:t>Возможность пользоваться коммерческим </a:t>
            </a:r>
            <a:r>
              <a:rPr lang="ru-RU" sz="1400" dirty="0" smtClean="0">
                <a:solidFill>
                  <a:schemeClr val="tx2"/>
                </a:solidFill>
              </a:rPr>
              <a:t>кредитованием</a:t>
            </a:r>
          </a:p>
          <a:p>
            <a:pPr indent="-361950">
              <a:buSzPct val="200000"/>
              <a:buBlip>
                <a:blip r:embed="rId7"/>
              </a:buBlip>
            </a:pPr>
            <a:r>
              <a:rPr lang="ru-RU" sz="1400" dirty="0" smtClean="0">
                <a:solidFill>
                  <a:schemeClr val="tx2"/>
                </a:solidFill>
              </a:rPr>
              <a:t>Диверсификация </a:t>
            </a:r>
            <a:r>
              <a:rPr lang="ru-RU" sz="1400" dirty="0">
                <a:solidFill>
                  <a:schemeClr val="tx2"/>
                </a:solidFill>
              </a:rPr>
              <a:t>источников привлечения оборотного капитала</a:t>
            </a:r>
          </a:p>
          <a:p>
            <a:pPr indent="-361950">
              <a:buSzPct val="200000"/>
              <a:buBlip>
                <a:blip r:embed="rId7"/>
              </a:buBlip>
            </a:pPr>
            <a:r>
              <a:rPr lang="ru-RU" sz="1400" dirty="0">
                <a:solidFill>
                  <a:schemeClr val="tx2"/>
                </a:solidFill>
              </a:rPr>
              <a:t>Оптимизация параметров финансовой отчетности: сделка может не учитывается в статье «финансовый долг» исходя из подтверждения аудиторов</a:t>
            </a:r>
          </a:p>
          <a:p>
            <a:pPr indent="-361950">
              <a:buSzPct val="200000"/>
              <a:buBlip>
                <a:blip r:embed="rId7"/>
              </a:buBlip>
            </a:pPr>
            <a:r>
              <a:rPr lang="ru-RU" sz="1400" dirty="0">
                <a:solidFill>
                  <a:schemeClr val="tx2"/>
                </a:solidFill>
              </a:rPr>
              <a:t>Операционное сопровождение сделок не отличается от повседневной деятельности подразделения закупок сырья</a:t>
            </a:r>
          </a:p>
          <a:p>
            <a:pPr indent="-361950">
              <a:buSzPct val="200000"/>
              <a:buBlip>
                <a:blip r:embed="rId7"/>
              </a:buBlip>
            </a:pPr>
            <a:r>
              <a:rPr lang="ru-RU" sz="1400" dirty="0" smtClean="0">
                <a:solidFill>
                  <a:schemeClr val="tx2"/>
                </a:solidFill>
              </a:rPr>
              <a:t>Отсутствие </a:t>
            </a:r>
            <a:r>
              <a:rPr lang="ru-RU" sz="1400" dirty="0">
                <a:solidFill>
                  <a:schemeClr val="tx2"/>
                </a:solidFill>
              </a:rPr>
              <a:t>предметных ограничений в части целевого использования средств, используемых на общехозяйственные нужды</a:t>
            </a:r>
          </a:p>
          <a:p>
            <a:pPr indent="-361950">
              <a:buSzPct val="200000"/>
              <a:buBlip>
                <a:blip r:embed="rId7"/>
              </a:buBlip>
            </a:pPr>
            <a:r>
              <a:rPr lang="ru-RU" sz="1400" dirty="0">
                <a:solidFill>
                  <a:schemeClr val="tx2"/>
                </a:solidFill>
              </a:rPr>
              <a:t>Отсутствие ежемесячных платежей</a:t>
            </a:r>
          </a:p>
        </p:txBody>
      </p:sp>
      <p:sp>
        <p:nvSpPr>
          <p:cNvPr id="24" name="Title 9"/>
          <p:cNvSpPr txBox="1">
            <a:spLocks/>
          </p:cNvSpPr>
          <p:nvPr/>
        </p:nvSpPr>
        <p:spPr>
          <a:xfrm>
            <a:off x="434462" y="221499"/>
            <a:ext cx="10515600" cy="646331"/>
          </a:xfrm>
          <a:prstGeom prst="rect">
            <a:avLst/>
          </a:prstGeom>
        </p:spPr>
        <p:txBody>
          <a:bodyPr vert="horz" lIns="0" tIns="45720" rIns="91440" bIns="45720" rtlCol="0" anchor="t">
            <a:spAutoFit/>
          </a:bodyPr>
          <a:lstStyle>
            <a:lvl1pPr algn="l" defTabSz="914400" rtl="0" eaLnBrk="1" latinLnBrk="0" hangingPunct="1">
              <a:lnSpc>
                <a:spcPct val="90000"/>
              </a:lnSpc>
              <a:spcBef>
                <a:spcPct val="0"/>
              </a:spcBef>
              <a:buNone/>
              <a:defRPr lang="ru-RU" sz="2000" kern="1200" dirty="0">
                <a:solidFill>
                  <a:srgbClr val="333F48"/>
                </a:solidFill>
                <a:effectLst/>
                <a:latin typeface="SB Sans Display Semibold" panose="020B0703040504020204" pitchFamily="34" charset="0"/>
                <a:ea typeface="+mn-ea"/>
                <a:cs typeface="SB Sans Display Semibold" panose="020B0703040504020204" pitchFamily="34" charset="0"/>
              </a:defRPr>
            </a:lvl1pPr>
          </a:lstStyle>
          <a:p>
            <a:r>
              <a:rPr lang="ru-RU" dirty="0" smtClean="0"/>
              <a:t>Отсрочка платежа (</a:t>
            </a:r>
            <a:r>
              <a:rPr lang="ru-RU" dirty="0" err="1" smtClean="0"/>
              <a:t>Постоплата</a:t>
            </a:r>
            <a:r>
              <a:rPr lang="ru-RU" dirty="0" smtClean="0"/>
              <a:t>) при покупке товара внутри РФ</a:t>
            </a:r>
            <a:br>
              <a:rPr lang="ru-RU" dirty="0" smtClean="0"/>
            </a:br>
            <a:r>
              <a:rPr lang="ru-RU" dirty="0"/>
              <a:t>ключевые преимущества для Клиента</a:t>
            </a:r>
          </a:p>
        </p:txBody>
      </p:sp>
    </p:spTree>
    <p:extLst>
      <p:ext uri="{BB962C8B-B14F-4D97-AF65-F5344CB8AC3E}">
        <p14:creationId xmlns:p14="http://schemas.microsoft.com/office/powerpoint/2010/main" val="36935201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41" name="think-cell Slide" r:id="rId6" imgW="384" imgH="385" progId="TCLayout.ActiveDocument.1">
                  <p:embed/>
                </p:oleObj>
              </mc:Choice>
              <mc:Fallback>
                <p:oleObj name="think-cell Slide" r:id="rId6" imgW="384" imgH="385" progId="TCLayout.ActiveDocument.1">
                  <p:embed/>
                  <p:pic>
                    <p:nvPicPr>
                      <p:cNvPr id="8" name="Object 7"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3"/>
            </p:custDataLst>
          </p:nvPr>
        </p:nvSpPr>
        <p:spPr>
          <a:xfrm>
            <a:off x="0" y="0"/>
            <a:ext cx="158750" cy="158750"/>
          </a:xfrm>
          <a:prstGeom prst="rect">
            <a:avLst/>
          </a:prstGeom>
          <a:solidFill>
            <a:schemeClr val="accent6">
              <a:lumMod val="20000"/>
              <a:lumOff val="80000"/>
            </a:schemeClr>
          </a:solidFill>
          <a:ln w="12700" cap="flat" cmpd="sng" algn="ctr">
            <a:noFill/>
            <a:prstDash val="solid"/>
            <a:miter lim="800000"/>
          </a:ln>
          <a:effectLs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ru-RU" sz="2000" dirty="0">
              <a:latin typeface="SB Sans Display Semibold" panose="020B0703040504020204" pitchFamily="34" charset="0"/>
              <a:cs typeface="SB Sans Display Semibold" panose="020B0703040504020204" pitchFamily="34" charset="0"/>
              <a:sym typeface="SB Sans Display Semibold" panose="020B0703040504020204" pitchFamily="34" charset="0"/>
            </a:endParaRPr>
          </a:p>
        </p:txBody>
      </p:sp>
      <p:grpSp>
        <p:nvGrpSpPr>
          <p:cNvPr id="57" name="Group 56"/>
          <p:cNvGrpSpPr/>
          <p:nvPr/>
        </p:nvGrpSpPr>
        <p:grpSpPr>
          <a:xfrm>
            <a:off x="9678849" y="4860899"/>
            <a:ext cx="336550" cy="859204"/>
            <a:chOff x="8920418" y="4075814"/>
            <a:chExt cx="336550" cy="719504"/>
          </a:xfrm>
        </p:grpSpPr>
        <p:cxnSp>
          <p:nvCxnSpPr>
            <p:cNvPr id="39" name="Straight Arrow Connector 38"/>
            <p:cNvCxnSpPr/>
            <p:nvPr/>
          </p:nvCxnSpPr>
          <p:spPr>
            <a:xfrm>
              <a:off x="8920418" y="4075814"/>
              <a:ext cx="0" cy="719504"/>
            </a:xfrm>
            <a:prstGeom prst="straightConnector1">
              <a:avLst/>
            </a:prstGeom>
            <a:ln w="19050">
              <a:solidFill>
                <a:schemeClr val="bg1">
                  <a:lumMod val="65000"/>
                </a:schemeClr>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9256968" y="4075814"/>
              <a:ext cx="0" cy="719504"/>
            </a:xfrm>
            <a:prstGeom prst="straightConnector1">
              <a:avLst/>
            </a:prstGeom>
            <a:ln w="19050">
              <a:solidFill>
                <a:schemeClr val="bg1">
                  <a:lumMod val="65000"/>
                </a:schemeClr>
              </a:solidFill>
              <a:headEnd type="triangle"/>
              <a:tailEnd type="none"/>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a:xfrm>
            <a:off x="2950068" y="-11422094"/>
            <a:ext cx="13190465" cy="13190465"/>
            <a:chOff x="-1832125" y="-1709297"/>
            <a:chExt cx="3119592" cy="3119592"/>
          </a:xfrm>
        </p:grpSpPr>
        <p:sp>
          <p:nvSpPr>
            <p:cNvPr id="13" name="Oval 12"/>
            <p:cNvSpPr/>
            <p:nvPr/>
          </p:nvSpPr>
          <p:spPr>
            <a:xfrm>
              <a:off x="-1832125" y="-1709297"/>
              <a:ext cx="3119592" cy="3119592"/>
            </a:xfrm>
            <a:prstGeom prst="ellipse">
              <a:avLst/>
            </a:prstGeom>
            <a:gradFill>
              <a:gsLst>
                <a:gs pos="40000">
                  <a:srgbClr val="F3F3F3"/>
                </a:gs>
                <a:gs pos="100000">
                  <a:srgbClr val="FDFDFD"/>
                </a:gs>
              </a:gsLst>
              <a:lin ang="2100000" scaled="0"/>
            </a:gradFill>
            <a:ln>
              <a:noFill/>
            </a:ln>
            <a:effectLst>
              <a:outerShdw blurRad="165100" dist="114300" dir="2700000" sx="101000" sy="101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ru-RU">
                <a:solidFill>
                  <a:prstClr val="white"/>
                </a:solidFill>
                <a:latin typeface="Calibri" panose="020F0502020204030204"/>
              </a:endParaRPr>
            </a:p>
          </p:txBody>
        </p:sp>
        <p:sp>
          <p:nvSpPr>
            <p:cNvPr id="14" name="Oval 13"/>
            <p:cNvSpPr/>
            <p:nvPr/>
          </p:nvSpPr>
          <p:spPr>
            <a:xfrm>
              <a:off x="-1832125" y="-1709297"/>
              <a:ext cx="3119592" cy="3119592"/>
            </a:xfrm>
            <a:prstGeom prst="ellipse">
              <a:avLst/>
            </a:prstGeom>
            <a:gradFill>
              <a:gsLst>
                <a:gs pos="0">
                  <a:srgbClr val="F3F3F3"/>
                </a:gs>
                <a:gs pos="100000">
                  <a:srgbClr val="FDFDFD"/>
                </a:gs>
              </a:gsLst>
              <a:lin ang="2100000" scaled="0"/>
            </a:gradFill>
            <a:ln>
              <a:noFill/>
            </a:ln>
            <a:effectLst>
              <a:innerShdw dist="38100" dir="13500000">
                <a:schemeClr val="bg1">
                  <a:alpha val="7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1752"/>
              <a:endParaRPr lang="ru-RU" sz="594">
                <a:solidFill>
                  <a:prstClr val="white"/>
                </a:solidFill>
                <a:latin typeface="Calibri" panose="020F0502020204030204"/>
              </a:endParaRPr>
            </a:p>
          </p:txBody>
        </p:sp>
      </p:grpSp>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41947" y="230780"/>
            <a:ext cx="1128713" cy="226420"/>
          </a:xfrm>
          <a:prstGeom prst="rect">
            <a:avLst/>
          </a:prstGeom>
        </p:spPr>
      </p:pic>
      <p:sp>
        <p:nvSpPr>
          <p:cNvPr id="10" name="Title 9"/>
          <p:cNvSpPr>
            <a:spLocks noGrp="1"/>
          </p:cNvSpPr>
          <p:nvPr>
            <p:ph type="title"/>
          </p:nvPr>
        </p:nvSpPr>
        <p:spPr>
          <a:xfrm>
            <a:off x="434462" y="576131"/>
            <a:ext cx="10515600" cy="377026"/>
          </a:xfrm>
        </p:spPr>
        <p:txBody>
          <a:bodyPr>
            <a:normAutofit fontScale="90000"/>
          </a:bodyPr>
          <a:lstStyle/>
          <a:p>
            <a:r>
              <a:rPr lang="ru-RU" dirty="0" smtClean="0"/>
              <a:t>Отсрочка платежа (</a:t>
            </a:r>
            <a:r>
              <a:rPr lang="ru-RU" dirty="0" err="1" smtClean="0"/>
              <a:t>Постоплата</a:t>
            </a:r>
            <a:r>
              <a:rPr lang="ru-RU" dirty="0" smtClean="0"/>
              <a:t>) при покупке товара внутри РФ</a:t>
            </a:r>
            <a:endParaRPr lang="ru-RU" dirty="0"/>
          </a:p>
        </p:txBody>
      </p:sp>
      <p:sp>
        <p:nvSpPr>
          <p:cNvPr id="16" name="TextBox 15"/>
          <p:cNvSpPr txBox="1"/>
          <p:nvPr/>
        </p:nvSpPr>
        <p:spPr>
          <a:xfrm>
            <a:off x="7541321" y="1123336"/>
            <a:ext cx="4011460" cy="581698"/>
          </a:xfrm>
          <a:prstGeom prst="rect">
            <a:avLst/>
          </a:prstGeom>
          <a:noFill/>
        </p:spPr>
        <p:txBody>
          <a:bodyPr wrap="square" lIns="0" tIns="0" rIns="0" bIns="0" rtlCol="0" anchor="t">
            <a:spAutoFit/>
          </a:bodyPr>
          <a:lstStyle>
            <a:defPPr>
              <a:defRPr lang="en-US"/>
            </a:defPPr>
            <a:lvl1pPr lvl="0">
              <a:defRPr sz="1200" b="1"/>
            </a:lvl1pPr>
          </a:lstStyle>
          <a:p>
            <a:pPr algn="ctr">
              <a:lnSpc>
                <a:spcPct val="90000"/>
              </a:lnSpc>
            </a:pPr>
            <a:r>
              <a:rPr lang="ru-RU" sz="1400" b="0" dirty="0">
                <a:solidFill>
                  <a:schemeClr val="tx2"/>
                </a:solidFill>
              </a:rPr>
              <a:t>Финансирование </a:t>
            </a:r>
            <a:r>
              <a:rPr lang="ru-RU" sz="1400" b="0" dirty="0" smtClean="0">
                <a:solidFill>
                  <a:schemeClr val="tx2"/>
                </a:solidFill>
              </a:rPr>
              <a:t>через </a:t>
            </a:r>
            <a:r>
              <a:rPr lang="ru-RU" sz="1400" b="0" dirty="0" err="1" smtClean="0">
                <a:solidFill>
                  <a:schemeClr val="tx2"/>
                </a:solidFill>
              </a:rPr>
              <a:t>Постоплату</a:t>
            </a:r>
            <a:r>
              <a:rPr lang="ru-RU" sz="1400" b="0" dirty="0" smtClean="0">
                <a:solidFill>
                  <a:schemeClr val="tx2"/>
                </a:solidFill>
              </a:rPr>
              <a:t>, </a:t>
            </a:r>
            <a:r>
              <a:rPr lang="ru-RU" sz="1400" b="0" dirty="0">
                <a:solidFill>
                  <a:schemeClr val="tx2"/>
                </a:solidFill>
              </a:rPr>
              <a:t>оформленное в рамках коммерческой документации</a:t>
            </a:r>
          </a:p>
        </p:txBody>
      </p:sp>
      <p:sp>
        <p:nvSpPr>
          <p:cNvPr id="17" name="TextBox 16"/>
          <p:cNvSpPr txBox="1"/>
          <p:nvPr/>
        </p:nvSpPr>
        <p:spPr>
          <a:xfrm>
            <a:off x="442913" y="1612844"/>
            <a:ext cx="7203017" cy="3914918"/>
          </a:xfrm>
          <a:prstGeom prst="rect">
            <a:avLst/>
          </a:prstGeom>
          <a:noFill/>
        </p:spPr>
        <p:txBody>
          <a:bodyPr wrap="square" lIns="0" tIns="0" rIns="0" bIns="0" rtlCol="0">
            <a:spAutoFit/>
          </a:bodyPr>
          <a:lstStyle/>
          <a:p>
            <a:pPr marL="361950">
              <a:lnSpc>
                <a:spcPct val="90000"/>
              </a:lnSpc>
              <a:spcBef>
                <a:spcPts val="1200"/>
              </a:spcBef>
            </a:pPr>
            <a:r>
              <a:rPr lang="ru-RU" sz="1200" dirty="0" smtClean="0">
                <a:solidFill>
                  <a:schemeClr val="tx2"/>
                </a:solidFill>
              </a:rPr>
              <a:t>Конечный Покупатель подписывает с торговой компанией СБСТ договор купли-продажи</a:t>
            </a:r>
            <a:r>
              <a:rPr lang="en-US" sz="1200" dirty="0" smtClean="0">
                <a:solidFill>
                  <a:schemeClr val="tx2"/>
                </a:solidFill>
              </a:rPr>
              <a:t> </a:t>
            </a:r>
            <a:r>
              <a:rPr lang="ru-RU" sz="1200" dirty="0" smtClean="0">
                <a:solidFill>
                  <a:schemeClr val="tx2"/>
                </a:solidFill>
              </a:rPr>
              <a:t>товара</a:t>
            </a:r>
            <a:r>
              <a:rPr lang="en-US" sz="1200" dirty="0" smtClean="0">
                <a:solidFill>
                  <a:schemeClr val="tx2"/>
                </a:solidFill>
              </a:rPr>
              <a:t> </a:t>
            </a:r>
            <a:r>
              <a:rPr lang="ru-RU" sz="1200" b="1" dirty="0" smtClean="0">
                <a:solidFill>
                  <a:schemeClr val="tx2"/>
                </a:solidFill>
              </a:rPr>
              <a:t>(«ДКП-1»)</a:t>
            </a:r>
            <a:r>
              <a:rPr lang="ru-RU" sz="1200" dirty="0" smtClean="0">
                <a:solidFill>
                  <a:schemeClr val="tx2"/>
                </a:solidFill>
              </a:rPr>
              <a:t> в периметре РФ* на условиях отсрочки платежа (</a:t>
            </a:r>
            <a:r>
              <a:rPr lang="ru-RU" sz="1200" dirty="0" err="1" smtClean="0">
                <a:solidFill>
                  <a:schemeClr val="tx2"/>
                </a:solidFill>
              </a:rPr>
              <a:t>Постоплаты</a:t>
            </a:r>
            <a:r>
              <a:rPr lang="ru-RU" sz="1200" dirty="0" smtClean="0">
                <a:solidFill>
                  <a:schemeClr val="tx2"/>
                </a:solidFill>
              </a:rPr>
              <a:t>). Поставки товаров осуществляются </a:t>
            </a:r>
            <a:r>
              <a:rPr lang="ru-RU" sz="1200" dirty="0">
                <a:solidFill>
                  <a:schemeClr val="tx2"/>
                </a:solidFill>
              </a:rPr>
              <a:t>партиями в соответствии с установленным </a:t>
            </a:r>
            <a:r>
              <a:rPr lang="ru-RU" sz="1200" dirty="0" smtClean="0">
                <a:solidFill>
                  <a:schemeClr val="tx2"/>
                </a:solidFill>
              </a:rPr>
              <a:t>графиком.</a:t>
            </a:r>
          </a:p>
          <a:p>
            <a:pPr marL="361950">
              <a:lnSpc>
                <a:spcPct val="90000"/>
              </a:lnSpc>
              <a:spcBef>
                <a:spcPts val="1200"/>
              </a:spcBef>
            </a:pPr>
            <a:r>
              <a:rPr lang="ru-RU" sz="1200" dirty="0" smtClean="0">
                <a:solidFill>
                  <a:schemeClr val="tx2"/>
                </a:solidFill>
              </a:rPr>
              <a:t>Поручитель </a:t>
            </a:r>
            <a:r>
              <a:rPr lang="ru-RU" sz="1200" dirty="0">
                <a:solidFill>
                  <a:schemeClr val="tx2"/>
                </a:solidFill>
              </a:rPr>
              <a:t>предоставляет </a:t>
            </a:r>
            <a:r>
              <a:rPr lang="ru-RU" sz="1200" dirty="0" smtClean="0">
                <a:solidFill>
                  <a:schemeClr val="tx2"/>
                </a:solidFill>
              </a:rPr>
              <a:t>СБСТ</a:t>
            </a:r>
            <a:r>
              <a:rPr lang="en-US" sz="1200" dirty="0" smtClean="0">
                <a:solidFill>
                  <a:schemeClr val="tx2"/>
                </a:solidFill>
              </a:rPr>
              <a:t> </a:t>
            </a:r>
            <a:r>
              <a:rPr lang="ru-RU" sz="1200" dirty="0" smtClean="0">
                <a:solidFill>
                  <a:schemeClr val="tx2"/>
                </a:solidFill>
              </a:rPr>
              <a:t>поручительство </a:t>
            </a:r>
            <a:r>
              <a:rPr lang="ru-RU" sz="1200" dirty="0">
                <a:solidFill>
                  <a:schemeClr val="tx2"/>
                </a:solidFill>
              </a:rPr>
              <a:t>по обязательствам </a:t>
            </a:r>
            <a:r>
              <a:rPr lang="ru-RU" sz="1200" dirty="0" smtClean="0">
                <a:solidFill>
                  <a:schemeClr val="tx2"/>
                </a:solidFill>
              </a:rPr>
              <a:t>Конечного Покупателя перед СБСТ (если применимо)</a:t>
            </a:r>
            <a:r>
              <a:rPr lang="en-US" sz="1200" dirty="0" smtClean="0">
                <a:solidFill>
                  <a:schemeClr val="tx2"/>
                </a:solidFill>
              </a:rPr>
              <a:t>.</a:t>
            </a:r>
            <a:endParaRPr lang="ru-RU" sz="1200" baseline="30000" dirty="0">
              <a:solidFill>
                <a:schemeClr val="tx2"/>
              </a:solidFill>
            </a:endParaRPr>
          </a:p>
          <a:p>
            <a:pPr marL="361950">
              <a:lnSpc>
                <a:spcPct val="90000"/>
              </a:lnSpc>
              <a:spcBef>
                <a:spcPts val="1200"/>
              </a:spcBef>
            </a:pPr>
            <a:r>
              <a:rPr lang="ru-RU" sz="1200" dirty="0" smtClean="0">
                <a:solidFill>
                  <a:schemeClr val="tx2"/>
                </a:solidFill>
              </a:rPr>
              <a:t>Одновременно СБСТ </a:t>
            </a:r>
            <a:r>
              <a:rPr lang="ru-RU" sz="1200" dirty="0">
                <a:solidFill>
                  <a:schemeClr val="tx2"/>
                </a:solidFill>
              </a:rPr>
              <a:t>заключает с </a:t>
            </a:r>
            <a:r>
              <a:rPr lang="ru-RU" sz="1200" dirty="0" smtClean="0">
                <a:solidFill>
                  <a:schemeClr val="tx2"/>
                </a:solidFill>
              </a:rPr>
              <a:t>Продавцом договор купли-продажи товара на условиях, зеркальных с ДКП-1 (за </a:t>
            </a:r>
            <a:r>
              <a:rPr lang="ru-RU" sz="1200" dirty="0">
                <a:solidFill>
                  <a:schemeClr val="tx2"/>
                </a:solidFill>
              </a:rPr>
              <a:t>исключением условий расчетов по </a:t>
            </a:r>
            <a:r>
              <a:rPr lang="ru-RU" sz="1200" dirty="0" err="1" smtClean="0">
                <a:solidFill>
                  <a:schemeClr val="tx2"/>
                </a:solidFill>
              </a:rPr>
              <a:t>Постоплате</a:t>
            </a:r>
            <a:r>
              <a:rPr lang="ru-RU" sz="1200" dirty="0" smtClean="0">
                <a:solidFill>
                  <a:schemeClr val="tx2"/>
                </a:solidFill>
              </a:rPr>
              <a:t>) («</a:t>
            </a:r>
            <a:r>
              <a:rPr lang="ru-RU" sz="1200" b="1" dirty="0" smtClean="0">
                <a:solidFill>
                  <a:schemeClr val="tx2"/>
                </a:solidFill>
              </a:rPr>
              <a:t>ДКП-2</a:t>
            </a:r>
            <a:r>
              <a:rPr lang="ru-RU" sz="1200" dirty="0" smtClean="0">
                <a:solidFill>
                  <a:schemeClr val="tx2"/>
                </a:solidFill>
              </a:rPr>
              <a:t>»).</a:t>
            </a:r>
            <a:endParaRPr lang="ru-RU" sz="1200" dirty="0">
              <a:solidFill>
                <a:schemeClr val="tx2"/>
              </a:solidFill>
            </a:endParaRPr>
          </a:p>
          <a:p>
            <a:pPr marL="361950">
              <a:lnSpc>
                <a:spcPct val="90000"/>
              </a:lnSpc>
              <a:spcBef>
                <a:spcPts val="1200"/>
              </a:spcBef>
            </a:pPr>
            <a:r>
              <a:rPr lang="ru-RU" sz="1200" dirty="0" smtClean="0">
                <a:solidFill>
                  <a:schemeClr val="tx2"/>
                </a:solidFill>
              </a:rPr>
              <a:t>Конечный покупатель </a:t>
            </a:r>
            <a:r>
              <a:rPr lang="ru-RU" sz="1200" dirty="0">
                <a:solidFill>
                  <a:srgbClr val="333F48"/>
                </a:solidFill>
              </a:rPr>
              <a:t>уплачивает О</a:t>
            </a:r>
            <a:r>
              <a:rPr lang="ru-RU" sz="1200" dirty="0" smtClean="0">
                <a:solidFill>
                  <a:srgbClr val="333F48"/>
                </a:solidFill>
              </a:rPr>
              <a:t>беспечительный </a:t>
            </a:r>
            <a:r>
              <a:rPr lang="ru-RU" sz="1200" dirty="0">
                <a:solidFill>
                  <a:srgbClr val="333F48"/>
                </a:solidFill>
              </a:rPr>
              <a:t>платеж (Х% от </a:t>
            </a:r>
            <a:r>
              <a:rPr lang="ru-RU" sz="1200" dirty="0" smtClean="0">
                <a:solidFill>
                  <a:srgbClr val="333F48"/>
                </a:solidFill>
              </a:rPr>
              <a:t>стоимости партии товара</a:t>
            </a:r>
            <a:r>
              <a:rPr lang="ru-RU" sz="1200" dirty="0">
                <a:solidFill>
                  <a:srgbClr val="333F48"/>
                </a:solidFill>
              </a:rPr>
              <a:t>) – </a:t>
            </a:r>
            <a:r>
              <a:rPr lang="ru-RU" sz="1200" dirty="0" smtClean="0">
                <a:solidFill>
                  <a:srgbClr val="333F48"/>
                </a:solidFill>
              </a:rPr>
              <a:t>форма обеспечения </a:t>
            </a:r>
            <a:r>
              <a:rPr lang="ru-RU" sz="1200" dirty="0">
                <a:solidFill>
                  <a:srgbClr val="333F48"/>
                </a:solidFill>
              </a:rPr>
              <a:t>оплаты товара </a:t>
            </a:r>
            <a:r>
              <a:rPr lang="ru-RU" sz="1200" dirty="0" smtClean="0">
                <a:solidFill>
                  <a:srgbClr val="333F48"/>
                </a:solidFill>
              </a:rPr>
              <a:t>Конечным покупателем </a:t>
            </a:r>
            <a:r>
              <a:rPr lang="ru-RU" sz="1200" dirty="0">
                <a:solidFill>
                  <a:srgbClr val="333F48"/>
                </a:solidFill>
              </a:rPr>
              <a:t>по истечении срока </a:t>
            </a:r>
            <a:r>
              <a:rPr lang="ru-RU" sz="1200" dirty="0" err="1" smtClean="0">
                <a:solidFill>
                  <a:srgbClr val="333F48"/>
                </a:solidFill>
              </a:rPr>
              <a:t>Постоплаты</a:t>
            </a:r>
            <a:r>
              <a:rPr lang="ru-RU" sz="1200" dirty="0" smtClean="0">
                <a:solidFill>
                  <a:srgbClr val="333F48"/>
                </a:solidFill>
              </a:rPr>
              <a:t>. </a:t>
            </a:r>
          </a:p>
          <a:p>
            <a:pPr marL="361950">
              <a:lnSpc>
                <a:spcPct val="90000"/>
              </a:lnSpc>
              <a:spcBef>
                <a:spcPts val="1200"/>
              </a:spcBef>
            </a:pPr>
            <a:r>
              <a:rPr lang="ru-RU" sz="1200" dirty="0" smtClean="0">
                <a:solidFill>
                  <a:srgbClr val="333F48"/>
                </a:solidFill>
              </a:rPr>
              <a:t>СБСТ уплачивает 100% стоимости партии в пользу Продавца.</a:t>
            </a:r>
            <a:endParaRPr lang="ru-RU" sz="1200" dirty="0">
              <a:solidFill>
                <a:srgbClr val="333F48"/>
              </a:solidFill>
            </a:endParaRPr>
          </a:p>
          <a:p>
            <a:pPr marL="361950">
              <a:lnSpc>
                <a:spcPct val="90000"/>
              </a:lnSpc>
              <a:spcBef>
                <a:spcPts val="1200"/>
              </a:spcBef>
            </a:pPr>
            <a:r>
              <a:rPr lang="ru-RU" sz="1200" dirty="0">
                <a:solidFill>
                  <a:srgbClr val="333F48"/>
                </a:solidFill>
              </a:rPr>
              <a:t>Поставки товара осуществляются напрямую </a:t>
            </a:r>
            <a:r>
              <a:rPr lang="ru-RU" sz="1200" dirty="0" smtClean="0">
                <a:solidFill>
                  <a:srgbClr val="333F48"/>
                </a:solidFill>
              </a:rPr>
              <a:t>Конечному покупателю </a:t>
            </a:r>
            <a:r>
              <a:rPr lang="ru-RU" sz="1200" dirty="0">
                <a:solidFill>
                  <a:srgbClr val="333F48"/>
                </a:solidFill>
              </a:rPr>
              <a:t>от Продавца с </a:t>
            </a:r>
            <a:r>
              <a:rPr lang="ru-RU" sz="1200" dirty="0" smtClean="0">
                <a:solidFill>
                  <a:srgbClr val="333F48"/>
                </a:solidFill>
              </a:rPr>
              <a:t>одномоментным переходом </a:t>
            </a:r>
            <a:r>
              <a:rPr lang="ru-RU" sz="1200" dirty="0">
                <a:solidFill>
                  <a:srgbClr val="333F48"/>
                </a:solidFill>
              </a:rPr>
              <a:t>права собственности на товар от </a:t>
            </a:r>
            <a:r>
              <a:rPr lang="ru-RU" sz="1200" dirty="0" smtClean="0">
                <a:solidFill>
                  <a:srgbClr val="333F48"/>
                </a:solidFill>
              </a:rPr>
              <a:t>Продавца к </a:t>
            </a:r>
            <a:r>
              <a:rPr lang="ru-RU" sz="1200" dirty="0">
                <a:solidFill>
                  <a:srgbClr val="333F48"/>
                </a:solidFill>
              </a:rPr>
              <a:t>СБСТ и от СБСТ </a:t>
            </a:r>
            <a:r>
              <a:rPr lang="ru-RU" sz="1200" dirty="0" smtClean="0">
                <a:solidFill>
                  <a:srgbClr val="333F48"/>
                </a:solidFill>
              </a:rPr>
              <a:t>к Конечному покупателю. Условия поставки каждой партии регламентируются дополнительными соглашениями к ДКП-1 и ДКП-2.</a:t>
            </a:r>
          </a:p>
          <a:p>
            <a:pPr marL="361950">
              <a:lnSpc>
                <a:spcPct val="90000"/>
              </a:lnSpc>
              <a:spcBef>
                <a:spcPts val="1200"/>
              </a:spcBef>
            </a:pPr>
            <a:r>
              <a:rPr lang="ru-RU" sz="1200" dirty="0" smtClean="0">
                <a:solidFill>
                  <a:srgbClr val="333F48"/>
                </a:solidFill>
              </a:rPr>
              <a:t>По истечению срока </a:t>
            </a:r>
            <a:r>
              <a:rPr lang="ru-RU" sz="1200" dirty="0" err="1" smtClean="0">
                <a:solidFill>
                  <a:srgbClr val="333F48"/>
                </a:solidFill>
              </a:rPr>
              <a:t>Постоплаты</a:t>
            </a:r>
            <a:r>
              <a:rPr lang="ru-RU" sz="1200" dirty="0" smtClean="0">
                <a:solidFill>
                  <a:srgbClr val="333F48"/>
                </a:solidFill>
              </a:rPr>
              <a:t> Конечный Покупатель оплачивает балансовую стоимость товара (100% стоимость товара, которая включает премию за финансирование за вычетом Обеспечительного платежа).</a:t>
            </a:r>
            <a:endParaRPr lang="ru-RU" sz="1200" strike="sngStrike" dirty="0" smtClean="0">
              <a:solidFill>
                <a:srgbClr val="333F48"/>
              </a:solidFill>
            </a:endParaRPr>
          </a:p>
        </p:txBody>
      </p:sp>
      <p:sp>
        <p:nvSpPr>
          <p:cNvPr id="24" name="TextBox 23"/>
          <p:cNvSpPr txBox="1">
            <a:spLocks noChangeArrowheads="1"/>
          </p:cNvSpPr>
          <p:nvPr/>
        </p:nvSpPr>
        <p:spPr bwMode="auto">
          <a:xfrm>
            <a:off x="9032029" y="5720103"/>
            <a:ext cx="1605535" cy="559198"/>
          </a:xfrm>
          <a:prstGeom prst="roundRect">
            <a:avLst/>
          </a:prstGeom>
          <a:solidFill>
            <a:schemeClr val="bg1"/>
          </a:solidFill>
          <a:ln w="6350">
            <a:solidFill>
              <a:schemeClr val="accent1"/>
            </a:solidFill>
            <a:miter lim="800000"/>
            <a:headEnd/>
            <a:tailEnd/>
          </a:ln>
          <a:effectLst>
            <a:outerShdw blurRad="165100" dist="114300" dir="2700000" sx="101000" sy="101000" algn="tl" rotWithShape="0">
              <a:prstClr val="black">
                <a:alpha val="15000"/>
              </a:prstClr>
            </a:outerShdw>
          </a:effectLst>
        </p:spPr>
        <p:txBody>
          <a:bodyPr lIns="27000" tIns="27000" rIns="27000" bIns="27000" anchor="ctr"/>
          <a:lstStyle>
            <a:defPPr>
              <a:defRPr lang="ru-RU"/>
            </a:defPPr>
            <a:lvl1pPr marR="0" lvl="0" indent="0" algn="ctr" fontAlgn="auto">
              <a:lnSpc>
                <a:spcPct val="90000"/>
              </a:lnSpc>
              <a:spcBef>
                <a:spcPts val="0"/>
              </a:spcBef>
              <a:spcAft>
                <a:spcPts val="0"/>
              </a:spcAft>
              <a:buClrTx/>
              <a:buSzTx/>
              <a:buFontTx/>
              <a:buNone/>
              <a:tabLst/>
              <a:defRPr kumimoji="0" sz="1200" b="1" i="0" u="none" strike="noStrike" cap="none" spc="0" normalizeH="0" baseline="0">
                <a:ln>
                  <a:noFill/>
                </a:ln>
                <a:solidFill>
                  <a:schemeClr val="bg1"/>
                </a:solidFill>
                <a:effectLst/>
                <a:uLnTx/>
                <a:uFillTx/>
              </a:defRPr>
            </a:lvl1pPr>
          </a:lstStyle>
          <a:p>
            <a:r>
              <a:rPr lang="ru-RU" sz="1400" dirty="0" smtClean="0">
                <a:solidFill>
                  <a:schemeClr val="accent1"/>
                </a:solidFill>
              </a:rPr>
              <a:t>ВИНК/СПБМТСБ</a:t>
            </a:r>
            <a:endParaRPr lang="en-US" sz="1400" dirty="0">
              <a:solidFill>
                <a:schemeClr val="accent1"/>
              </a:solidFill>
            </a:endParaRPr>
          </a:p>
        </p:txBody>
      </p:sp>
      <p:sp>
        <p:nvSpPr>
          <p:cNvPr id="25" name="TextBox 24"/>
          <p:cNvSpPr txBox="1">
            <a:spLocks noChangeArrowheads="1"/>
          </p:cNvSpPr>
          <p:nvPr/>
        </p:nvSpPr>
        <p:spPr bwMode="auto">
          <a:xfrm>
            <a:off x="9032481" y="4301701"/>
            <a:ext cx="1609466" cy="559198"/>
          </a:xfrm>
          <a:prstGeom prst="roundRect">
            <a:avLst/>
          </a:prstGeom>
          <a:solidFill>
            <a:srgbClr val="00766C"/>
          </a:solidFill>
          <a:ln w="6350">
            <a:solidFill>
              <a:schemeClr val="accent1"/>
            </a:solidFill>
            <a:miter lim="800000"/>
            <a:headEnd/>
            <a:tailEnd/>
          </a:ln>
          <a:effectLst>
            <a:outerShdw blurRad="165100" dist="114300" dir="2700000" sx="101000" sy="101000" algn="tl" rotWithShape="0">
              <a:prstClr val="black">
                <a:alpha val="15000"/>
              </a:prstClr>
            </a:outerShdw>
          </a:effectLst>
        </p:spPr>
        <p:txBody>
          <a:bodyPr lIns="27000" tIns="27000" rIns="27000" bIns="27000" anchor="ctr"/>
          <a:lstStyle>
            <a:defPPr>
              <a:defRPr lang="ru-RU"/>
            </a:defPPr>
            <a:lvl1pPr marR="0" lvl="0" indent="0" algn="ctr" fontAlgn="auto">
              <a:lnSpc>
                <a:spcPct val="90000"/>
              </a:lnSpc>
              <a:spcBef>
                <a:spcPts val="0"/>
              </a:spcBef>
              <a:spcAft>
                <a:spcPts val="0"/>
              </a:spcAft>
              <a:buClrTx/>
              <a:buSzTx/>
              <a:buFontTx/>
              <a:buNone/>
              <a:tabLst/>
              <a:defRPr kumimoji="0" sz="1200" b="1" i="0" u="none" strike="noStrike" cap="none" spc="0" normalizeH="0" baseline="0">
                <a:ln>
                  <a:noFill/>
                </a:ln>
                <a:solidFill>
                  <a:schemeClr val="bg1"/>
                </a:solidFill>
                <a:effectLst/>
                <a:uLnTx/>
                <a:uFillTx/>
              </a:defRPr>
            </a:lvl1pPr>
          </a:lstStyle>
          <a:p>
            <a:r>
              <a:rPr lang="en-US" sz="1400" dirty="0"/>
              <a:t> </a:t>
            </a:r>
            <a:r>
              <a:rPr lang="ru-RU" sz="1400" dirty="0" smtClean="0"/>
              <a:t>СБСТ </a:t>
            </a:r>
            <a:endParaRPr lang="ru-RU" sz="1400" dirty="0"/>
          </a:p>
        </p:txBody>
      </p:sp>
      <p:sp>
        <p:nvSpPr>
          <p:cNvPr id="27" name="TextBox 26"/>
          <p:cNvSpPr txBox="1">
            <a:spLocks noChangeArrowheads="1"/>
          </p:cNvSpPr>
          <p:nvPr/>
        </p:nvSpPr>
        <p:spPr bwMode="auto">
          <a:xfrm>
            <a:off x="9032481" y="2883299"/>
            <a:ext cx="1609466" cy="559198"/>
          </a:xfrm>
          <a:prstGeom prst="roundRect">
            <a:avLst/>
          </a:prstGeom>
          <a:solidFill>
            <a:schemeClr val="bg1"/>
          </a:solidFill>
          <a:ln w="6350">
            <a:solidFill>
              <a:schemeClr val="accent1"/>
            </a:solidFill>
            <a:miter lim="800000"/>
            <a:headEnd/>
            <a:tailEnd/>
          </a:ln>
          <a:effectLst>
            <a:outerShdw blurRad="165100" dist="114300" dir="2700000" sx="101000" sy="101000" algn="tl" rotWithShape="0">
              <a:prstClr val="black">
                <a:alpha val="15000"/>
              </a:prstClr>
            </a:outerShdw>
          </a:effectLst>
        </p:spPr>
        <p:txBody>
          <a:bodyPr lIns="27000" tIns="27000" rIns="27000" bIns="27000" anchor="ctr"/>
          <a:lstStyle>
            <a:defPPr>
              <a:defRPr lang="ru-RU"/>
            </a:defPPr>
            <a:lvl1pPr marR="0" lvl="0" indent="0" algn="ctr" fontAlgn="auto">
              <a:lnSpc>
                <a:spcPct val="90000"/>
              </a:lnSpc>
              <a:spcBef>
                <a:spcPts val="0"/>
              </a:spcBef>
              <a:spcAft>
                <a:spcPts val="0"/>
              </a:spcAft>
              <a:buClrTx/>
              <a:buSzTx/>
              <a:buFontTx/>
              <a:buNone/>
              <a:tabLst/>
              <a:defRPr kumimoji="0" sz="1200" b="1" i="0" u="none" strike="noStrike" cap="none" spc="0" normalizeH="0" baseline="0">
                <a:ln>
                  <a:noFill/>
                </a:ln>
                <a:solidFill>
                  <a:schemeClr val="bg1"/>
                </a:solidFill>
                <a:effectLst/>
                <a:uLnTx/>
                <a:uFillTx/>
              </a:defRPr>
            </a:lvl1pPr>
          </a:lstStyle>
          <a:p>
            <a:r>
              <a:rPr lang="ru-RU" sz="1400" dirty="0" smtClean="0">
                <a:solidFill>
                  <a:schemeClr val="accent1"/>
                </a:solidFill>
              </a:rPr>
              <a:t>Конечный Покупатель</a:t>
            </a:r>
            <a:endParaRPr lang="en-US" sz="1400" dirty="0">
              <a:solidFill>
                <a:schemeClr val="accent1"/>
              </a:solidFill>
            </a:endParaRPr>
          </a:p>
        </p:txBody>
      </p:sp>
      <p:grpSp>
        <p:nvGrpSpPr>
          <p:cNvPr id="56" name="Group 55"/>
          <p:cNvGrpSpPr/>
          <p:nvPr/>
        </p:nvGrpSpPr>
        <p:grpSpPr>
          <a:xfrm>
            <a:off x="9678849" y="3442497"/>
            <a:ext cx="336550" cy="859204"/>
            <a:chOff x="8920418" y="2797112"/>
            <a:chExt cx="336550" cy="719504"/>
          </a:xfrm>
        </p:grpSpPr>
        <p:cxnSp>
          <p:nvCxnSpPr>
            <p:cNvPr id="29" name="Straight Arrow Connector 28"/>
            <p:cNvCxnSpPr/>
            <p:nvPr/>
          </p:nvCxnSpPr>
          <p:spPr>
            <a:xfrm>
              <a:off x="8920418" y="2797112"/>
              <a:ext cx="0" cy="719504"/>
            </a:xfrm>
            <a:prstGeom prst="straightConnector1">
              <a:avLst/>
            </a:prstGeom>
            <a:ln w="19050">
              <a:solidFill>
                <a:schemeClr val="bg1">
                  <a:lumMod val="65000"/>
                </a:schemeClr>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9256968" y="2797112"/>
              <a:ext cx="0" cy="719504"/>
            </a:xfrm>
            <a:prstGeom prst="straightConnector1">
              <a:avLst/>
            </a:prstGeom>
            <a:ln w="19050">
              <a:solidFill>
                <a:schemeClr val="bg1">
                  <a:lumMod val="6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31" name="Oval 30"/>
          <p:cNvSpPr/>
          <p:nvPr/>
        </p:nvSpPr>
        <p:spPr>
          <a:xfrm>
            <a:off x="9577166" y="3770416"/>
            <a:ext cx="203366" cy="203366"/>
          </a:xfrm>
          <a:prstGeom prst="ellipse">
            <a:avLst/>
          </a:prstGeom>
          <a:solidFill>
            <a:schemeClr val="tx2"/>
          </a:solidFill>
          <a:ln w="12700" cap="flat" cmpd="sng" algn="ctr">
            <a:solidFill>
              <a:schemeClr val="bg1"/>
            </a:solidFill>
            <a:prstDash val="solid"/>
            <a:miter lim="800000"/>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bg1"/>
                </a:solidFill>
              </a:rPr>
              <a:t>3</a:t>
            </a:r>
          </a:p>
        </p:txBody>
      </p:sp>
      <p:sp>
        <p:nvSpPr>
          <p:cNvPr id="32" name="Oval 31"/>
          <p:cNvSpPr/>
          <p:nvPr/>
        </p:nvSpPr>
        <p:spPr>
          <a:xfrm>
            <a:off x="9913716" y="3770416"/>
            <a:ext cx="203366" cy="203366"/>
          </a:xfrm>
          <a:prstGeom prst="ellipse">
            <a:avLst/>
          </a:prstGeom>
          <a:solidFill>
            <a:schemeClr val="tx2"/>
          </a:solidFill>
          <a:ln w="12700" cap="flat" cmpd="sng" algn="ctr">
            <a:solidFill>
              <a:schemeClr val="bg1"/>
            </a:solidFill>
            <a:prstDash val="solid"/>
            <a:miter lim="800000"/>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solidFill>
                  <a:schemeClr val="bg1"/>
                </a:solidFill>
              </a:rPr>
              <a:t>4</a:t>
            </a:r>
            <a:endParaRPr lang="ru-RU" sz="1200" dirty="0">
              <a:solidFill>
                <a:schemeClr val="bg1"/>
              </a:solidFill>
            </a:endParaRPr>
          </a:p>
        </p:txBody>
      </p:sp>
      <p:sp>
        <p:nvSpPr>
          <p:cNvPr id="40" name="Oval 39"/>
          <p:cNvSpPr/>
          <p:nvPr/>
        </p:nvSpPr>
        <p:spPr>
          <a:xfrm>
            <a:off x="9577166" y="5188818"/>
            <a:ext cx="203366" cy="203366"/>
          </a:xfrm>
          <a:prstGeom prst="ellipse">
            <a:avLst/>
          </a:prstGeom>
          <a:solidFill>
            <a:schemeClr val="tx2"/>
          </a:solidFill>
          <a:ln w="12700" cap="flat" cmpd="sng" algn="ctr">
            <a:solidFill>
              <a:schemeClr val="bg1"/>
            </a:solidFill>
            <a:prstDash val="solid"/>
            <a:miter lim="800000"/>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solidFill>
                  <a:schemeClr val="bg1"/>
                </a:solidFill>
              </a:rPr>
              <a:t>2</a:t>
            </a:r>
            <a:endParaRPr lang="ru-RU" sz="1200" dirty="0">
              <a:solidFill>
                <a:schemeClr val="bg1"/>
              </a:solidFill>
            </a:endParaRPr>
          </a:p>
        </p:txBody>
      </p:sp>
      <p:sp>
        <p:nvSpPr>
          <p:cNvPr id="42" name="Oval 41"/>
          <p:cNvSpPr/>
          <p:nvPr/>
        </p:nvSpPr>
        <p:spPr>
          <a:xfrm>
            <a:off x="9913716" y="5188818"/>
            <a:ext cx="203366" cy="203366"/>
          </a:xfrm>
          <a:prstGeom prst="ellipse">
            <a:avLst/>
          </a:prstGeom>
          <a:solidFill>
            <a:schemeClr val="tx2"/>
          </a:solidFill>
          <a:ln w="12700" cap="flat" cmpd="sng" algn="ctr">
            <a:solidFill>
              <a:schemeClr val="bg1"/>
            </a:solidFill>
            <a:prstDash val="solid"/>
            <a:miter lim="800000"/>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solidFill>
                  <a:schemeClr val="bg1"/>
                </a:solidFill>
              </a:rPr>
              <a:t>1</a:t>
            </a:r>
            <a:endParaRPr lang="ru-RU" sz="1200" dirty="0">
              <a:solidFill>
                <a:schemeClr val="bg1"/>
              </a:solidFill>
            </a:endParaRPr>
          </a:p>
        </p:txBody>
      </p:sp>
      <p:sp>
        <p:nvSpPr>
          <p:cNvPr id="43" name="TextBox 42"/>
          <p:cNvSpPr txBox="1"/>
          <p:nvPr/>
        </p:nvSpPr>
        <p:spPr>
          <a:xfrm>
            <a:off x="8724137" y="3733600"/>
            <a:ext cx="798965" cy="276999"/>
          </a:xfrm>
          <a:prstGeom prst="rect">
            <a:avLst/>
          </a:prstGeom>
          <a:noFill/>
        </p:spPr>
        <p:txBody>
          <a:bodyPr wrap="square" lIns="0" tIns="0" rIns="0" bIns="0" rtlCol="0" anchor="ctr">
            <a:spAutoFit/>
          </a:bodyPr>
          <a:lstStyle/>
          <a:p>
            <a:pPr algn="r">
              <a:lnSpc>
                <a:spcPct val="90000"/>
              </a:lnSpc>
            </a:pPr>
            <a:r>
              <a:rPr lang="ru-RU" sz="1000" dirty="0">
                <a:solidFill>
                  <a:schemeClr val="tx2"/>
                </a:solidFill>
                <a:latin typeface="SB Sans Display Light" panose="020B0303040504020204" pitchFamily="34" charset="0"/>
                <a:cs typeface="SB Sans Display Light" panose="020B0303040504020204" pitchFamily="34" charset="0"/>
              </a:rPr>
              <a:t>Поставки </a:t>
            </a:r>
            <a:r>
              <a:rPr lang="en-US" sz="1000" dirty="0" smtClean="0">
                <a:solidFill>
                  <a:schemeClr val="tx2"/>
                </a:solidFill>
                <a:latin typeface="SB Sans Display Light" panose="020B0303040504020204" pitchFamily="34" charset="0"/>
                <a:cs typeface="SB Sans Display Light" panose="020B0303040504020204" pitchFamily="34" charset="0"/>
              </a:rPr>
              <a:t/>
            </a:r>
            <a:br>
              <a:rPr lang="en-US" sz="1000" dirty="0" smtClean="0">
                <a:solidFill>
                  <a:schemeClr val="tx2"/>
                </a:solidFill>
                <a:latin typeface="SB Sans Display Light" panose="020B0303040504020204" pitchFamily="34" charset="0"/>
                <a:cs typeface="SB Sans Display Light" panose="020B0303040504020204" pitchFamily="34" charset="0"/>
              </a:rPr>
            </a:br>
            <a:r>
              <a:rPr lang="ru-RU" sz="1000" dirty="0" smtClean="0">
                <a:solidFill>
                  <a:schemeClr val="tx2"/>
                </a:solidFill>
                <a:latin typeface="SB Sans Display Light" panose="020B0303040504020204" pitchFamily="34" charset="0"/>
                <a:cs typeface="SB Sans Display Light" panose="020B0303040504020204" pitchFamily="34" charset="0"/>
              </a:rPr>
              <a:t>по </a:t>
            </a:r>
            <a:r>
              <a:rPr lang="ru-RU" sz="1000" dirty="0">
                <a:solidFill>
                  <a:schemeClr val="tx2"/>
                </a:solidFill>
                <a:latin typeface="SB Sans Display Light" panose="020B0303040504020204" pitchFamily="34" charset="0"/>
                <a:cs typeface="SB Sans Display Light" panose="020B0303040504020204" pitchFamily="34" charset="0"/>
              </a:rPr>
              <a:t>ДКП-1</a:t>
            </a:r>
          </a:p>
        </p:txBody>
      </p:sp>
      <p:sp>
        <p:nvSpPr>
          <p:cNvPr id="48" name="TextBox 47"/>
          <p:cNvSpPr txBox="1"/>
          <p:nvPr/>
        </p:nvSpPr>
        <p:spPr>
          <a:xfrm>
            <a:off x="10169784" y="3769385"/>
            <a:ext cx="804534" cy="280846"/>
          </a:xfrm>
          <a:prstGeom prst="rect">
            <a:avLst/>
          </a:prstGeom>
          <a:noFill/>
        </p:spPr>
        <p:txBody>
          <a:bodyPr wrap="square" lIns="0" tIns="0" rIns="0" bIns="0" rtlCol="0" anchor="ctr">
            <a:spAutoFit/>
          </a:bodyPr>
          <a:lstStyle/>
          <a:p>
            <a:pPr>
              <a:lnSpc>
                <a:spcPct val="90000"/>
              </a:lnSpc>
            </a:pPr>
            <a:r>
              <a:rPr lang="ru-RU" sz="1000" dirty="0" smtClean="0">
                <a:solidFill>
                  <a:schemeClr val="tx2"/>
                </a:solidFill>
                <a:latin typeface="SB Sans Display Light" panose="020B0303040504020204" pitchFamily="34" charset="0"/>
                <a:cs typeface="SB Sans Display Light" panose="020B0303040504020204" pitchFamily="34" charset="0"/>
              </a:rPr>
              <a:t>Погашение </a:t>
            </a:r>
            <a:r>
              <a:rPr lang="ru-RU" sz="1000" dirty="0" err="1" smtClean="0">
                <a:solidFill>
                  <a:schemeClr val="tx2"/>
                </a:solidFill>
                <a:latin typeface="SB Sans Display Light" panose="020B0303040504020204" pitchFamily="34" charset="0"/>
                <a:cs typeface="SB Sans Display Light" panose="020B0303040504020204" pitchFamily="34" charset="0"/>
              </a:rPr>
              <a:t>Постоплаты</a:t>
            </a:r>
            <a:endParaRPr lang="ru-RU" sz="1000" dirty="0">
              <a:solidFill>
                <a:schemeClr val="tx2"/>
              </a:solidFill>
              <a:latin typeface="SB Sans Display Light" panose="020B0303040504020204" pitchFamily="34" charset="0"/>
              <a:cs typeface="SB Sans Display Light" panose="020B0303040504020204" pitchFamily="34" charset="0"/>
            </a:endParaRPr>
          </a:p>
        </p:txBody>
      </p:sp>
      <p:sp>
        <p:nvSpPr>
          <p:cNvPr id="52" name="TextBox 51"/>
          <p:cNvSpPr txBox="1"/>
          <p:nvPr/>
        </p:nvSpPr>
        <p:spPr>
          <a:xfrm>
            <a:off x="8724137" y="5152002"/>
            <a:ext cx="798965" cy="276999"/>
          </a:xfrm>
          <a:prstGeom prst="rect">
            <a:avLst/>
          </a:prstGeom>
          <a:noFill/>
        </p:spPr>
        <p:txBody>
          <a:bodyPr wrap="square" lIns="0" tIns="0" rIns="0" bIns="0" rtlCol="0" anchor="ctr">
            <a:spAutoFit/>
          </a:bodyPr>
          <a:lstStyle/>
          <a:p>
            <a:pPr algn="r">
              <a:lnSpc>
                <a:spcPct val="90000"/>
              </a:lnSpc>
            </a:pPr>
            <a:r>
              <a:rPr lang="ru-RU" sz="1000" dirty="0">
                <a:solidFill>
                  <a:schemeClr val="tx2"/>
                </a:solidFill>
                <a:latin typeface="SB Sans Display Light" panose="020B0303040504020204" pitchFamily="34" charset="0"/>
                <a:cs typeface="SB Sans Display Light" panose="020B0303040504020204" pitchFamily="34" charset="0"/>
              </a:rPr>
              <a:t>Поставки </a:t>
            </a:r>
            <a:r>
              <a:rPr lang="en-US" sz="1000" dirty="0" smtClean="0">
                <a:solidFill>
                  <a:schemeClr val="tx2"/>
                </a:solidFill>
                <a:latin typeface="SB Sans Display Light" panose="020B0303040504020204" pitchFamily="34" charset="0"/>
                <a:cs typeface="SB Sans Display Light" panose="020B0303040504020204" pitchFamily="34" charset="0"/>
              </a:rPr>
              <a:t/>
            </a:r>
            <a:br>
              <a:rPr lang="en-US" sz="1000" dirty="0" smtClean="0">
                <a:solidFill>
                  <a:schemeClr val="tx2"/>
                </a:solidFill>
                <a:latin typeface="SB Sans Display Light" panose="020B0303040504020204" pitchFamily="34" charset="0"/>
                <a:cs typeface="SB Sans Display Light" panose="020B0303040504020204" pitchFamily="34" charset="0"/>
              </a:rPr>
            </a:br>
            <a:r>
              <a:rPr lang="ru-RU" sz="1000" dirty="0" smtClean="0">
                <a:solidFill>
                  <a:schemeClr val="tx2"/>
                </a:solidFill>
                <a:latin typeface="SB Sans Display Light" panose="020B0303040504020204" pitchFamily="34" charset="0"/>
                <a:cs typeface="SB Sans Display Light" panose="020B0303040504020204" pitchFamily="34" charset="0"/>
              </a:rPr>
              <a:t>по ДКП-</a:t>
            </a:r>
            <a:r>
              <a:rPr lang="en-US" sz="1000" dirty="0" smtClean="0">
                <a:solidFill>
                  <a:schemeClr val="tx2"/>
                </a:solidFill>
                <a:latin typeface="SB Sans Display Light" panose="020B0303040504020204" pitchFamily="34" charset="0"/>
                <a:cs typeface="SB Sans Display Light" panose="020B0303040504020204" pitchFamily="34" charset="0"/>
              </a:rPr>
              <a:t>2</a:t>
            </a:r>
            <a:endParaRPr lang="ru-RU" sz="1000" dirty="0">
              <a:solidFill>
                <a:schemeClr val="tx2"/>
              </a:solidFill>
              <a:latin typeface="SB Sans Display Light" panose="020B0303040504020204" pitchFamily="34" charset="0"/>
              <a:cs typeface="SB Sans Display Light" panose="020B0303040504020204" pitchFamily="34" charset="0"/>
            </a:endParaRPr>
          </a:p>
        </p:txBody>
      </p:sp>
      <p:sp>
        <p:nvSpPr>
          <p:cNvPr id="53" name="TextBox 52"/>
          <p:cNvSpPr txBox="1"/>
          <p:nvPr/>
        </p:nvSpPr>
        <p:spPr>
          <a:xfrm>
            <a:off x="10169469" y="5152002"/>
            <a:ext cx="1561189" cy="276999"/>
          </a:xfrm>
          <a:prstGeom prst="rect">
            <a:avLst/>
          </a:prstGeom>
          <a:noFill/>
        </p:spPr>
        <p:txBody>
          <a:bodyPr wrap="square" lIns="0" tIns="0" rIns="0" bIns="0" rtlCol="0" anchor="ctr">
            <a:spAutoFit/>
          </a:bodyPr>
          <a:lstStyle/>
          <a:p>
            <a:pPr>
              <a:lnSpc>
                <a:spcPct val="90000"/>
              </a:lnSpc>
            </a:pPr>
            <a:r>
              <a:rPr lang="ru-RU" sz="1000" dirty="0">
                <a:solidFill>
                  <a:schemeClr val="tx2"/>
                </a:solidFill>
                <a:latin typeface="SB Sans Display Light" panose="020B0303040504020204" pitchFamily="34" charset="0"/>
                <a:cs typeface="SB Sans Display Light" panose="020B0303040504020204" pitchFamily="34" charset="0"/>
              </a:rPr>
              <a:t>Оплата товара, поставленного по ДКП-2</a:t>
            </a:r>
          </a:p>
        </p:txBody>
      </p:sp>
      <p:sp>
        <p:nvSpPr>
          <p:cNvPr id="54" name="Freeform 53"/>
          <p:cNvSpPr/>
          <p:nvPr/>
        </p:nvSpPr>
        <p:spPr>
          <a:xfrm>
            <a:off x="8594331" y="3299685"/>
            <a:ext cx="438150" cy="1282700"/>
          </a:xfrm>
          <a:custGeom>
            <a:avLst/>
            <a:gdLst>
              <a:gd name="connsiteX0" fmla="*/ 438150 w 438150"/>
              <a:gd name="connsiteY0" fmla="*/ 1282700 h 1282700"/>
              <a:gd name="connsiteX1" fmla="*/ 0 w 438150"/>
              <a:gd name="connsiteY1" fmla="*/ 1282700 h 1282700"/>
              <a:gd name="connsiteX2" fmla="*/ 0 w 438150"/>
              <a:gd name="connsiteY2" fmla="*/ 0 h 1282700"/>
              <a:gd name="connsiteX3" fmla="*/ 438150 w 438150"/>
              <a:gd name="connsiteY3" fmla="*/ 0 h 1282700"/>
            </a:gdLst>
            <a:ahLst/>
            <a:cxnLst>
              <a:cxn ang="0">
                <a:pos x="connsiteX0" y="connsiteY0"/>
              </a:cxn>
              <a:cxn ang="0">
                <a:pos x="connsiteX1" y="connsiteY1"/>
              </a:cxn>
              <a:cxn ang="0">
                <a:pos x="connsiteX2" y="connsiteY2"/>
              </a:cxn>
              <a:cxn ang="0">
                <a:pos x="connsiteX3" y="connsiteY3"/>
              </a:cxn>
            </a:cxnLst>
            <a:rect l="l" t="t" r="r" b="b"/>
            <a:pathLst>
              <a:path w="438150" h="1282700">
                <a:moveTo>
                  <a:pt x="438150" y="1282700"/>
                </a:moveTo>
                <a:lnTo>
                  <a:pt x="0" y="1282700"/>
                </a:lnTo>
                <a:lnTo>
                  <a:pt x="0" y="0"/>
                </a:lnTo>
                <a:lnTo>
                  <a:pt x="438150" y="0"/>
                </a:lnTo>
              </a:path>
            </a:pathLst>
          </a:custGeom>
          <a:ln w="19050">
            <a:solidFill>
              <a:schemeClr val="bg1">
                <a:lumMod val="65000"/>
              </a:schemeClr>
            </a:solidFill>
            <a:headEnd type="triangle"/>
            <a:tailEnd type="none"/>
          </a:ln>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34" name="Oval 33"/>
          <p:cNvSpPr/>
          <p:nvPr/>
        </p:nvSpPr>
        <p:spPr>
          <a:xfrm>
            <a:off x="8489270" y="3770416"/>
            <a:ext cx="203366" cy="203366"/>
          </a:xfrm>
          <a:prstGeom prst="ellipse">
            <a:avLst/>
          </a:prstGeom>
          <a:solidFill>
            <a:schemeClr val="tx2"/>
          </a:solidFill>
          <a:ln w="12700" cap="flat" cmpd="sng" algn="ctr">
            <a:solidFill>
              <a:schemeClr val="bg1"/>
            </a:solidFill>
            <a:prstDash val="solid"/>
            <a:miter lim="800000"/>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bg1"/>
                </a:solidFill>
              </a:rPr>
              <a:t>1</a:t>
            </a:r>
            <a:endParaRPr lang="ru-RU" sz="1200" dirty="0">
              <a:solidFill>
                <a:schemeClr val="bg1"/>
              </a:solidFill>
            </a:endParaRPr>
          </a:p>
        </p:txBody>
      </p:sp>
      <p:sp>
        <p:nvSpPr>
          <p:cNvPr id="44" name="Oval 43"/>
          <p:cNvSpPr/>
          <p:nvPr/>
        </p:nvSpPr>
        <p:spPr>
          <a:xfrm>
            <a:off x="442912" y="1577392"/>
            <a:ext cx="203366" cy="203366"/>
          </a:xfrm>
          <a:prstGeom prst="ellipse">
            <a:avLst/>
          </a:prstGeom>
          <a:solidFill>
            <a:schemeClr val="tx2"/>
          </a:solidFill>
          <a:ln w="12700" cap="flat" cmpd="sng" algn="ctr">
            <a:solidFill>
              <a:schemeClr val="bg1"/>
            </a:solidFill>
            <a:prstDash val="solid"/>
            <a:miter lim="800000"/>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bg1"/>
                </a:solidFill>
              </a:rPr>
              <a:t>0</a:t>
            </a:r>
            <a:endParaRPr lang="ru-RU" sz="1200" dirty="0">
              <a:solidFill>
                <a:schemeClr val="bg1"/>
              </a:solidFill>
            </a:endParaRPr>
          </a:p>
        </p:txBody>
      </p:sp>
      <p:sp>
        <p:nvSpPr>
          <p:cNvPr id="60" name="Oval 59"/>
          <p:cNvSpPr/>
          <p:nvPr/>
        </p:nvSpPr>
        <p:spPr>
          <a:xfrm>
            <a:off x="449178" y="3191694"/>
            <a:ext cx="203366" cy="203366"/>
          </a:xfrm>
          <a:prstGeom prst="ellipse">
            <a:avLst/>
          </a:prstGeom>
          <a:solidFill>
            <a:schemeClr val="tx2"/>
          </a:solidFill>
          <a:ln w="12700" cap="flat" cmpd="sng" algn="ctr">
            <a:solidFill>
              <a:schemeClr val="bg1"/>
            </a:solidFill>
            <a:prstDash val="solid"/>
            <a:miter lim="800000"/>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bg1"/>
                </a:solidFill>
              </a:rPr>
              <a:t>1</a:t>
            </a:r>
            <a:endParaRPr lang="ru-RU" sz="1200" dirty="0">
              <a:solidFill>
                <a:schemeClr val="bg1"/>
              </a:solidFill>
            </a:endParaRPr>
          </a:p>
        </p:txBody>
      </p:sp>
      <p:sp>
        <p:nvSpPr>
          <p:cNvPr id="61" name="Oval 60"/>
          <p:cNvSpPr/>
          <p:nvPr/>
        </p:nvSpPr>
        <p:spPr>
          <a:xfrm>
            <a:off x="335740" y="4168227"/>
            <a:ext cx="203366" cy="203366"/>
          </a:xfrm>
          <a:prstGeom prst="ellipse">
            <a:avLst/>
          </a:prstGeom>
          <a:solidFill>
            <a:schemeClr val="tx2"/>
          </a:solidFill>
          <a:ln w="12700" cap="flat" cmpd="sng" algn="ctr">
            <a:solidFill>
              <a:schemeClr val="bg1"/>
            </a:solidFill>
            <a:prstDash val="solid"/>
            <a:miter lim="800000"/>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bg1"/>
                </a:solidFill>
              </a:rPr>
              <a:t>2</a:t>
            </a:r>
            <a:endParaRPr lang="ru-RU" sz="1200" dirty="0">
              <a:solidFill>
                <a:schemeClr val="bg1"/>
              </a:solidFill>
            </a:endParaRPr>
          </a:p>
        </p:txBody>
      </p:sp>
      <p:sp>
        <p:nvSpPr>
          <p:cNvPr id="63" name="Oval 62"/>
          <p:cNvSpPr/>
          <p:nvPr/>
        </p:nvSpPr>
        <p:spPr>
          <a:xfrm>
            <a:off x="449178" y="4977711"/>
            <a:ext cx="203366" cy="203366"/>
          </a:xfrm>
          <a:prstGeom prst="ellipse">
            <a:avLst/>
          </a:prstGeom>
          <a:solidFill>
            <a:schemeClr val="tx2"/>
          </a:solidFill>
          <a:ln w="12700" cap="flat" cmpd="sng" algn="ctr">
            <a:solidFill>
              <a:schemeClr val="bg1"/>
            </a:solidFill>
            <a:prstDash val="solid"/>
            <a:miter lim="800000"/>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solidFill>
                  <a:schemeClr val="bg1"/>
                </a:solidFill>
              </a:rPr>
              <a:t>4</a:t>
            </a:r>
            <a:endParaRPr lang="ru-RU" sz="1200" dirty="0">
              <a:solidFill>
                <a:schemeClr val="bg1"/>
              </a:solidFill>
            </a:endParaRPr>
          </a:p>
        </p:txBody>
      </p:sp>
      <p:sp>
        <p:nvSpPr>
          <p:cNvPr id="64" name="Oval 63"/>
          <p:cNvSpPr/>
          <p:nvPr/>
        </p:nvSpPr>
        <p:spPr>
          <a:xfrm>
            <a:off x="544384" y="4168227"/>
            <a:ext cx="203366" cy="203366"/>
          </a:xfrm>
          <a:prstGeom prst="ellipse">
            <a:avLst/>
          </a:prstGeom>
          <a:solidFill>
            <a:schemeClr val="tx2"/>
          </a:solidFill>
          <a:ln w="12700" cap="flat" cmpd="sng" algn="ctr">
            <a:solidFill>
              <a:schemeClr val="bg1"/>
            </a:solidFill>
            <a:prstDash val="solid"/>
            <a:miter lim="800000"/>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bg1"/>
                </a:solidFill>
              </a:rPr>
              <a:t>3</a:t>
            </a:r>
            <a:endParaRPr lang="ru-RU" sz="1200" dirty="0">
              <a:solidFill>
                <a:schemeClr val="bg1"/>
              </a:solidFill>
            </a:endParaRPr>
          </a:p>
        </p:txBody>
      </p:sp>
      <p:sp>
        <p:nvSpPr>
          <p:cNvPr id="4" name="Text Placeholder 3"/>
          <p:cNvSpPr>
            <a:spLocks noGrp="1"/>
          </p:cNvSpPr>
          <p:nvPr>
            <p:ph type="body" sz="quarter" idx="13"/>
          </p:nvPr>
        </p:nvSpPr>
        <p:spPr>
          <a:xfrm>
            <a:off x="434462" y="6463429"/>
            <a:ext cx="11975252" cy="415498"/>
          </a:xfrm>
        </p:spPr>
        <p:txBody>
          <a:bodyPr/>
          <a:lstStyle/>
          <a:p>
            <a:r>
              <a:rPr lang="ru-RU" dirty="0" smtClean="0"/>
              <a:t>*При купле-продаже внутри РФ возникает НДС, при этом возможности возврата/зачета НДС в соответствии с законодательством позволяют минимизировать возникающие издержки</a:t>
            </a:r>
          </a:p>
          <a:p>
            <a:r>
              <a:rPr lang="ru-RU" dirty="0" smtClean="0"/>
              <a:t>  </a:t>
            </a:r>
            <a:endParaRPr lang="ru-RU" dirty="0"/>
          </a:p>
        </p:txBody>
      </p:sp>
      <p:sp>
        <p:nvSpPr>
          <p:cNvPr id="74" name="TextBox 73"/>
          <p:cNvSpPr txBox="1">
            <a:spLocks noChangeArrowheads="1"/>
          </p:cNvSpPr>
          <p:nvPr/>
        </p:nvSpPr>
        <p:spPr bwMode="auto">
          <a:xfrm>
            <a:off x="7717507" y="2434097"/>
            <a:ext cx="1406112" cy="376532"/>
          </a:xfrm>
          <a:prstGeom prst="roundRect">
            <a:avLst/>
          </a:prstGeom>
          <a:solidFill>
            <a:schemeClr val="bg1"/>
          </a:solidFill>
          <a:ln w="6350">
            <a:solidFill>
              <a:schemeClr val="accent1"/>
            </a:solidFill>
            <a:prstDash val="dash"/>
            <a:miter lim="800000"/>
            <a:headEnd/>
            <a:tailEnd/>
          </a:ln>
          <a:effectLst>
            <a:outerShdw blurRad="165100" dist="114300" dir="2700000" sx="101000" sy="101000" algn="tl" rotWithShape="0">
              <a:prstClr val="black">
                <a:alpha val="15000"/>
              </a:prstClr>
            </a:outerShdw>
          </a:effectLst>
        </p:spPr>
        <p:txBody>
          <a:bodyPr lIns="27000" tIns="27000" rIns="27000" bIns="27000" anchor="ctr"/>
          <a:lstStyle>
            <a:defPPr>
              <a:defRPr lang="ru-RU"/>
            </a:defPPr>
            <a:lvl1pPr marR="0" lvl="0" indent="0" algn="ctr" fontAlgn="auto">
              <a:lnSpc>
                <a:spcPct val="90000"/>
              </a:lnSpc>
              <a:spcBef>
                <a:spcPts val="0"/>
              </a:spcBef>
              <a:spcAft>
                <a:spcPts val="0"/>
              </a:spcAft>
              <a:buClrTx/>
              <a:buSzTx/>
              <a:buFontTx/>
              <a:buNone/>
              <a:tabLst/>
              <a:defRPr kumimoji="0" sz="1200" b="1" i="0" u="none" strike="noStrike" cap="none" spc="0" normalizeH="0" baseline="0">
                <a:ln>
                  <a:noFill/>
                </a:ln>
                <a:solidFill>
                  <a:schemeClr val="bg1"/>
                </a:solidFill>
                <a:effectLst/>
                <a:uLnTx/>
                <a:uFillTx/>
              </a:defRPr>
            </a:lvl1pPr>
          </a:lstStyle>
          <a:p>
            <a:r>
              <a:rPr lang="ru-RU" sz="1400" dirty="0" smtClean="0">
                <a:solidFill>
                  <a:schemeClr val="accent1"/>
                </a:solidFill>
              </a:rPr>
              <a:t>Поручитель</a:t>
            </a:r>
            <a:endParaRPr lang="en-US" sz="1400" dirty="0">
              <a:solidFill>
                <a:schemeClr val="accent1"/>
              </a:solidFill>
            </a:endParaRPr>
          </a:p>
        </p:txBody>
      </p:sp>
      <p:cxnSp>
        <p:nvCxnSpPr>
          <p:cNvPr id="76" name="Elbow Connector 75"/>
          <p:cNvCxnSpPr/>
          <p:nvPr/>
        </p:nvCxnSpPr>
        <p:spPr>
          <a:xfrm rot="16200000" flipH="1">
            <a:off x="7600858" y="3293663"/>
            <a:ext cx="1910010" cy="952332"/>
          </a:xfrm>
          <a:prstGeom prst="bentConnector2">
            <a:avLst/>
          </a:prstGeom>
          <a:ln w="190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7931021" y="3336282"/>
            <a:ext cx="122059" cy="1107996"/>
          </a:xfrm>
          <a:prstGeom prst="rect">
            <a:avLst/>
          </a:prstGeom>
          <a:noFill/>
        </p:spPr>
        <p:txBody>
          <a:bodyPr wrap="square" lIns="0" tIns="0" rIns="0" bIns="0" rtlCol="0">
            <a:spAutoFit/>
          </a:bodyPr>
          <a:lstStyle/>
          <a:p>
            <a:pPr algn="ctr">
              <a:lnSpc>
                <a:spcPct val="90000"/>
              </a:lnSpc>
            </a:pPr>
            <a:r>
              <a:rPr lang="ru-RU" sz="1000" dirty="0">
                <a:solidFill>
                  <a:schemeClr val="tx2"/>
                </a:solidFill>
                <a:latin typeface="SB Sans Display Light" panose="020B0303040504020204" pitchFamily="34" charset="0"/>
                <a:cs typeface="SB Sans Display Light" panose="020B0303040504020204" pitchFamily="34" charset="0"/>
              </a:rPr>
              <a:t>Г</a:t>
            </a:r>
            <a:endParaRPr lang="ru-RU" sz="1000" dirty="0" smtClean="0">
              <a:solidFill>
                <a:schemeClr val="tx2"/>
              </a:solidFill>
              <a:latin typeface="SB Sans Display Light" panose="020B0303040504020204" pitchFamily="34" charset="0"/>
              <a:cs typeface="SB Sans Display Light" panose="020B0303040504020204" pitchFamily="34" charset="0"/>
            </a:endParaRPr>
          </a:p>
          <a:p>
            <a:pPr algn="ctr">
              <a:lnSpc>
                <a:spcPct val="90000"/>
              </a:lnSpc>
            </a:pPr>
            <a:r>
              <a:rPr lang="ru-RU" sz="1000" dirty="0" smtClean="0">
                <a:solidFill>
                  <a:schemeClr val="tx2"/>
                </a:solidFill>
                <a:latin typeface="SB Sans Display Light" panose="020B0303040504020204" pitchFamily="34" charset="0"/>
                <a:cs typeface="SB Sans Display Light" panose="020B0303040504020204" pitchFamily="34" charset="0"/>
              </a:rPr>
              <a:t>а</a:t>
            </a:r>
          </a:p>
          <a:p>
            <a:pPr algn="ctr">
              <a:lnSpc>
                <a:spcPct val="90000"/>
              </a:lnSpc>
            </a:pPr>
            <a:r>
              <a:rPr lang="ru-RU" sz="1000" dirty="0" smtClean="0">
                <a:solidFill>
                  <a:schemeClr val="tx2"/>
                </a:solidFill>
                <a:latin typeface="SB Sans Display Light" panose="020B0303040504020204" pitchFamily="34" charset="0"/>
                <a:cs typeface="SB Sans Display Light" panose="020B0303040504020204" pitchFamily="34" charset="0"/>
              </a:rPr>
              <a:t>р</a:t>
            </a:r>
          </a:p>
          <a:p>
            <a:pPr algn="ctr">
              <a:lnSpc>
                <a:spcPct val="90000"/>
              </a:lnSpc>
            </a:pPr>
            <a:r>
              <a:rPr lang="ru-RU" sz="1000" dirty="0" smtClean="0">
                <a:solidFill>
                  <a:schemeClr val="tx2"/>
                </a:solidFill>
                <a:latin typeface="SB Sans Display Light" panose="020B0303040504020204" pitchFamily="34" charset="0"/>
                <a:cs typeface="SB Sans Display Light" panose="020B0303040504020204" pitchFamily="34" charset="0"/>
              </a:rPr>
              <a:t>а</a:t>
            </a:r>
          </a:p>
          <a:p>
            <a:pPr algn="ctr">
              <a:lnSpc>
                <a:spcPct val="90000"/>
              </a:lnSpc>
            </a:pPr>
            <a:r>
              <a:rPr lang="ru-RU" sz="1000" dirty="0" smtClean="0">
                <a:solidFill>
                  <a:schemeClr val="tx2"/>
                </a:solidFill>
                <a:latin typeface="SB Sans Display Light" panose="020B0303040504020204" pitchFamily="34" charset="0"/>
                <a:cs typeface="SB Sans Display Light" panose="020B0303040504020204" pitchFamily="34" charset="0"/>
              </a:rPr>
              <a:t>н</a:t>
            </a:r>
          </a:p>
          <a:p>
            <a:pPr algn="ctr">
              <a:lnSpc>
                <a:spcPct val="90000"/>
              </a:lnSpc>
            </a:pPr>
            <a:r>
              <a:rPr lang="ru-RU" sz="1000" dirty="0" smtClean="0">
                <a:solidFill>
                  <a:schemeClr val="tx2"/>
                </a:solidFill>
                <a:latin typeface="SB Sans Display Light" panose="020B0303040504020204" pitchFamily="34" charset="0"/>
                <a:cs typeface="SB Sans Display Light" panose="020B0303040504020204" pitchFamily="34" charset="0"/>
              </a:rPr>
              <a:t>т</a:t>
            </a:r>
          </a:p>
          <a:p>
            <a:pPr algn="ctr">
              <a:lnSpc>
                <a:spcPct val="90000"/>
              </a:lnSpc>
            </a:pPr>
            <a:r>
              <a:rPr lang="ru-RU" sz="1000" dirty="0" smtClean="0">
                <a:solidFill>
                  <a:schemeClr val="tx2"/>
                </a:solidFill>
                <a:latin typeface="SB Sans Display Light" panose="020B0303040504020204" pitchFamily="34" charset="0"/>
                <a:cs typeface="SB Sans Display Light" panose="020B0303040504020204" pitchFamily="34" charset="0"/>
              </a:rPr>
              <a:t>и</a:t>
            </a:r>
          </a:p>
          <a:p>
            <a:pPr algn="ctr">
              <a:lnSpc>
                <a:spcPct val="90000"/>
              </a:lnSpc>
            </a:pPr>
            <a:r>
              <a:rPr lang="ru-RU" sz="1000" dirty="0" smtClean="0">
                <a:solidFill>
                  <a:schemeClr val="tx2"/>
                </a:solidFill>
                <a:latin typeface="SB Sans Display Light" panose="020B0303040504020204" pitchFamily="34" charset="0"/>
                <a:cs typeface="SB Sans Display Light" panose="020B0303040504020204" pitchFamily="34" charset="0"/>
              </a:rPr>
              <a:t>я</a:t>
            </a:r>
            <a:endParaRPr lang="ru-RU" sz="1000" dirty="0">
              <a:solidFill>
                <a:schemeClr val="tx2"/>
              </a:solidFill>
              <a:latin typeface="SB Sans Display Light" panose="020B0303040504020204" pitchFamily="34" charset="0"/>
              <a:cs typeface="SB Sans Display Light" panose="020B0303040504020204" pitchFamily="34" charset="0"/>
            </a:endParaRPr>
          </a:p>
        </p:txBody>
      </p:sp>
      <p:sp>
        <p:nvSpPr>
          <p:cNvPr id="3" name="TextBox 2"/>
          <p:cNvSpPr txBox="1"/>
          <p:nvPr/>
        </p:nvSpPr>
        <p:spPr>
          <a:xfrm>
            <a:off x="8079697" y="3466006"/>
            <a:ext cx="1110023" cy="276999"/>
          </a:xfrm>
          <a:prstGeom prst="rect">
            <a:avLst/>
          </a:prstGeom>
          <a:noFill/>
        </p:spPr>
        <p:txBody>
          <a:bodyPr vert="horz" wrap="square" lIns="0" tIns="0" rIns="0" bIns="0" rtlCol="0">
            <a:spAutoFit/>
          </a:bodyPr>
          <a:lstStyle/>
          <a:p>
            <a:pPr algn="ctr">
              <a:lnSpc>
                <a:spcPct val="90000"/>
              </a:lnSpc>
            </a:pPr>
            <a:r>
              <a:rPr lang="ru-RU" sz="1000" dirty="0" smtClean="0">
                <a:solidFill>
                  <a:schemeClr val="tx2"/>
                </a:solidFill>
                <a:latin typeface="SB Sans Display Light" panose="020B0303040504020204" pitchFamily="34" charset="0"/>
                <a:cs typeface="SB Sans Display Light" panose="020B0303040504020204" pitchFamily="34" charset="0"/>
              </a:rPr>
              <a:t>Обеспечительный платеж</a:t>
            </a:r>
            <a:endParaRPr lang="ru-RU" sz="1000" dirty="0">
              <a:solidFill>
                <a:schemeClr val="tx2"/>
              </a:solidFill>
              <a:latin typeface="SB Sans Display Light" panose="020B0303040504020204" pitchFamily="34" charset="0"/>
              <a:cs typeface="SB Sans Display Light" panose="020B0303040504020204" pitchFamily="34" charset="0"/>
            </a:endParaRPr>
          </a:p>
        </p:txBody>
      </p:sp>
    </p:spTree>
    <p:extLst>
      <p:ext uri="{BB962C8B-B14F-4D97-AF65-F5344CB8AC3E}">
        <p14:creationId xmlns:p14="http://schemas.microsoft.com/office/powerpoint/2010/main" val="19729588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2912" y="953270"/>
            <a:ext cx="11306176" cy="5713487"/>
          </a:xfrm>
          <a:prstGeom prst="rect">
            <a:avLst/>
          </a:prstGeom>
          <a:noFill/>
        </p:spPr>
        <p:txBody>
          <a:bodyPr wrap="square" lIns="0" tIns="0" rIns="0" bIns="0" rtlCol="0">
            <a:spAutoFit/>
          </a:bodyPr>
          <a:lstStyle/>
          <a:p>
            <a:pPr marL="0" marR="0" lvl="0" indent="0" algn="just" defTabSz="914400" rtl="0" eaLnBrk="1" fontAlgn="auto" latinLnBrk="0" hangingPunct="1">
              <a:lnSpc>
                <a:spcPct val="90000"/>
              </a:lnSpc>
              <a:spcBef>
                <a:spcPts val="900"/>
              </a:spcBef>
              <a:spcAft>
                <a:spcPts val="0"/>
              </a:spcAft>
              <a:buClrTx/>
              <a:buSzTx/>
              <a:buFontTx/>
              <a:buNone/>
              <a:tabLst/>
              <a:defRPr/>
            </a:pPr>
            <a:r>
              <a:rPr kumimoji="0" lang="ru-RU" sz="700" b="0" i="0" u="none" strike="noStrike" kern="1200" cap="none" spc="0" normalizeH="0" baseline="0" noProof="0" dirty="0">
                <a:ln>
                  <a:noFill/>
                </a:ln>
                <a:solidFill>
                  <a:srgbClr val="333F48"/>
                </a:solidFill>
                <a:effectLst/>
                <a:uLnTx/>
                <a:uFillTx/>
                <a:latin typeface="SB Sans Display"/>
                <a:ea typeface="+mn-ea"/>
                <a:cs typeface="+mn-cs"/>
              </a:rPr>
              <a:t>Настоящий документ доводится до Вашего сведения исключительно в информационных целях, и никакая его часть, включая описание финансовых инструментов, продуктов и услуг, не рассматривается и не должна рассматриваться как рекомендация или предложение совершить какую-либо сделку, включая покупку или продажу каких-либо финансовых инструментов, продуктов или услуг какому-либо лицу в юрисдикции, где такая деятельность противоречила бы законодательству о ценных бумагах или другим локальным законам и нормативно-правовым актам или же обязывала бы Сбербанк выполнить требование о какой-либо регистрации в такой юрисдикции. Именно Вашей обязанностью является убедиться в том, что Вы имеете право инвестировать в упомянутые в настоящем документе финансовые инструменты, продукты или услуги.</a:t>
            </a:r>
          </a:p>
          <a:p>
            <a:pPr marL="0" marR="0" lvl="0" indent="0" algn="just" defTabSz="914400" rtl="0" eaLnBrk="1" fontAlgn="auto" latinLnBrk="0" hangingPunct="1">
              <a:lnSpc>
                <a:spcPct val="90000"/>
              </a:lnSpc>
              <a:spcBef>
                <a:spcPts val="900"/>
              </a:spcBef>
              <a:spcAft>
                <a:spcPts val="0"/>
              </a:spcAft>
              <a:buClrTx/>
              <a:buSzTx/>
              <a:buFontTx/>
              <a:buNone/>
              <a:tabLst/>
              <a:defRPr/>
            </a:pPr>
            <a:r>
              <a:rPr kumimoji="0" lang="ru-RU" sz="700" b="0" i="0" u="none" strike="noStrike" kern="1200" cap="none" spc="0" normalizeH="0" baseline="0" noProof="0" dirty="0" smtClean="0">
                <a:ln>
                  <a:noFill/>
                </a:ln>
                <a:solidFill>
                  <a:srgbClr val="333F48"/>
                </a:solidFill>
                <a:effectLst/>
                <a:uLnTx/>
                <a:uFillTx/>
                <a:latin typeface="SB Sans Display"/>
                <a:ea typeface="+mn-ea"/>
                <a:cs typeface="+mn-cs"/>
              </a:rPr>
              <a:t>Сбербанк </a:t>
            </a:r>
            <a:r>
              <a:rPr kumimoji="0" lang="ru-RU" sz="700" b="0" i="0" u="none" strike="noStrike" kern="1200" cap="none" spc="0" normalizeH="0" baseline="0" noProof="0" dirty="0">
                <a:ln>
                  <a:noFill/>
                </a:ln>
                <a:solidFill>
                  <a:srgbClr val="333F48"/>
                </a:solidFill>
                <a:effectLst/>
                <a:uLnTx/>
                <a:uFillTx/>
                <a:latin typeface="SB Sans Display"/>
                <a:ea typeface="+mn-ea"/>
                <a:cs typeface="+mn-cs"/>
              </a:rPr>
              <a:t>не действует в качестве инвестиционного советника, и предоставление информации посредством настоящего документа не должно рассматриваться как инвестиционное консультирование. Настоящий документ не содержит каких-либо заверений о том, что финансовые инструменты, продукты или услуги, описанные в нем, отвечают либо должны отвечать требованиям кого-либо из его пользователей. Информация, которая содержится в настоящем документе, подготовлена и предоставляется для определенной категории или для всех клиентов, потенциальных клиентов и контрагентов Сбербанка. Финансовые инструменты, продукты или услуги, описываемые в настоящем документе, могут не соответствовать именно Вашему инвестиционному профилю, не учитывать Ваши инвестиционные и иные потребности и цели, а также ожидания по уровню риска и/или доходности, таким образом, предоставление Вам данного документа не является индивидуальной инвестиционной рекомендацией. </a:t>
            </a:r>
          </a:p>
          <a:p>
            <a:pPr marL="0" marR="0" lvl="0" indent="0" algn="just" defTabSz="914400" rtl="0" eaLnBrk="1" fontAlgn="auto" latinLnBrk="0" hangingPunct="1">
              <a:lnSpc>
                <a:spcPct val="90000"/>
              </a:lnSpc>
              <a:spcBef>
                <a:spcPts val="900"/>
              </a:spcBef>
              <a:spcAft>
                <a:spcPts val="0"/>
              </a:spcAft>
              <a:buClrTx/>
              <a:buSzTx/>
              <a:buFontTx/>
              <a:buNone/>
              <a:tabLst/>
              <a:defRPr/>
            </a:pPr>
            <a:r>
              <a:rPr kumimoji="0" lang="ru-RU" sz="700" b="0" i="0" u="none" strike="noStrike" kern="1200" cap="none" spc="0" normalizeH="0" baseline="0" noProof="0" dirty="0">
                <a:ln>
                  <a:noFill/>
                </a:ln>
                <a:solidFill>
                  <a:srgbClr val="333F48"/>
                </a:solidFill>
                <a:effectLst/>
                <a:uLnTx/>
                <a:uFillTx/>
                <a:latin typeface="SB Sans Display"/>
                <a:ea typeface="+mn-ea"/>
                <a:cs typeface="+mn-cs"/>
              </a:rPr>
              <a:t>Вы должны осуществить свою собственную оценку рисков, не полагаясь исключительно на информацию, с которой Вы были ознакомлены в рамках настоящего документа. При необходимости, Вы должны получить независимые правовые, инвестиционные, налоговые, финансовые, бухгалтерские и другие необходимые профессиональные консультации для принятия Вами взвешенного инвестиционного решения, при котором упомянутые в настоящем документе финансовые инструменты, продукты или услуги будут действительно подходить для Вашей ситуации и соответствовать Вашему инвестиционному профилю. Вы должны понимать природу и суть договорных отношений, в которые вступаете, а также риск убытков, которые могут значительно превышать размер инвестированных средств или ожидаемого положительного экономического эффекта от сделки (потенциально такие убытки могут быть ничем не ограничены), и степень такого риска. Сбербанк не несет ответственности за финансовые или иные последствия, которые могут возникнуть в результате произведенных Вами инвестиций, включая инвестиции в финансовые инструменты, продукты или услуги, информация о которых содержится в настоящем документе. При этом Сбербанк сохраняет за собой право предоставлять лично Вам индивидуальные инвестиционные рекомендации исключительно на основании отдельного договора об инвестиционном консультировании, который может быть заключен с Вами, и определенного в связи с ним Вашего инвестиционного профиля.</a:t>
            </a:r>
          </a:p>
          <a:p>
            <a:pPr marL="0" marR="0" lvl="0" indent="0" algn="just" defTabSz="914400" rtl="0" eaLnBrk="1" fontAlgn="auto" latinLnBrk="0" hangingPunct="1">
              <a:lnSpc>
                <a:spcPct val="90000"/>
              </a:lnSpc>
              <a:spcBef>
                <a:spcPts val="900"/>
              </a:spcBef>
              <a:spcAft>
                <a:spcPts val="0"/>
              </a:spcAft>
              <a:buClrTx/>
              <a:buSzTx/>
              <a:buFontTx/>
              <a:buNone/>
              <a:tabLst/>
              <a:defRPr/>
            </a:pPr>
            <a:r>
              <a:rPr kumimoji="0" lang="ru-RU" sz="700" b="0" i="0" u="none" strike="noStrike" kern="1200" cap="none" spc="0" normalizeH="0" baseline="0" noProof="0" dirty="0" smtClean="0">
                <a:ln>
                  <a:noFill/>
                </a:ln>
                <a:solidFill>
                  <a:srgbClr val="333F48"/>
                </a:solidFill>
                <a:effectLst/>
                <a:uLnTx/>
                <a:uFillTx/>
                <a:latin typeface="SB Sans Display"/>
                <a:ea typeface="+mn-ea"/>
                <a:cs typeface="+mn-cs"/>
              </a:rPr>
              <a:t>Вам </a:t>
            </a:r>
            <a:r>
              <a:rPr kumimoji="0" lang="ru-RU" sz="700" b="0" i="0" u="none" strike="noStrike" kern="1200" cap="none" spc="0" normalizeH="0" baseline="0" noProof="0" dirty="0">
                <a:ln>
                  <a:noFill/>
                </a:ln>
                <a:solidFill>
                  <a:srgbClr val="333F48"/>
                </a:solidFill>
                <a:effectLst/>
                <a:uLnTx/>
                <a:uFillTx/>
                <a:latin typeface="SB Sans Display"/>
                <a:ea typeface="+mn-ea"/>
                <a:cs typeface="+mn-cs"/>
              </a:rPr>
              <a:t>следует исходить из того, что если прямо не указано иное, то в отношениях с Вами Сбербанк выступает как независимый контрагент, преследующий собственные коммерческие интересы, и не действует в качестве лица, несущего перед Вами фидуциарные обязательства либо обязательства иного лично-доверительного характера (включая обязательства инвестиционного советника). Сбербанк может иметь длинные и короткие позиции, выступать </a:t>
            </a:r>
            <a:r>
              <a:rPr kumimoji="0" lang="ru-RU" sz="700" b="0" i="0" u="none" strike="noStrike" kern="1200" cap="none" spc="0" normalizeH="0" baseline="0" noProof="0" dirty="0" err="1">
                <a:ln>
                  <a:noFill/>
                </a:ln>
                <a:solidFill>
                  <a:srgbClr val="333F48"/>
                </a:solidFill>
                <a:effectLst/>
                <a:uLnTx/>
                <a:uFillTx/>
                <a:latin typeface="SB Sans Display"/>
                <a:ea typeface="+mn-ea"/>
                <a:cs typeface="+mn-cs"/>
              </a:rPr>
              <a:t>маркет-мейкером</a:t>
            </a:r>
            <a:r>
              <a:rPr kumimoji="0" lang="ru-RU" sz="700" b="0" i="0" u="none" strike="noStrike" kern="1200" cap="none" spc="0" normalizeH="0" baseline="0" noProof="0" dirty="0">
                <a:ln>
                  <a:noFill/>
                </a:ln>
                <a:solidFill>
                  <a:srgbClr val="333F48"/>
                </a:solidFill>
                <a:effectLst/>
                <a:uLnTx/>
                <a:uFillTx/>
                <a:latin typeface="SB Sans Display"/>
                <a:ea typeface="+mn-ea"/>
                <a:cs typeface="+mn-cs"/>
              </a:rPr>
              <a:t> или иным образом покупать и продавать финансовые инструменты, идентичные сделке, которая может быть совершена с Вами, или каким-либо образом экономически связанные с такой сделкой. Кроме этого, Сбербанк может взаимодействовать с эмитентом (владельцем) какой-либо ценной бумаги или финансового инструмента, являющегося базовым активом производного финансового инструмента (ПФИ) в заключенной или обсуждаемой с Вами сделке, в рамках своего инвестиционного или корпоративного банковского бизнеса, оказания консультационных услуг или иных коммерческих отношений, а также оказывает услуги третьим лицам по продаже или дистрибуции ценных бумаг и осуществляет сделки и иные операции с финансовыми инструментами в интересах третьих лиц и/или в собственных интересах в порядке совмещения видов профессиональной деятельности в соответствии с применимым законодательством. </a:t>
            </a:r>
          </a:p>
          <a:p>
            <a:pPr marL="0" marR="0" lvl="0" indent="0" algn="just" defTabSz="914400" rtl="0" eaLnBrk="1" fontAlgn="auto" latinLnBrk="0" hangingPunct="1">
              <a:lnSpc>
                <a:spcPct val="90000"/>
              </a:lnSpc>
              <a:spcBef>
                <a:spcPts val="900"/>
              </a:spcBef>
              <a:spcAft>
                <a:spcPts val="0"/>
              </a:spcAft>
              <a:buClrTx/>
              <a:buSzTx/>
              <a:buFontTx/>
              <a:buNone/>
              <a:tabLst/>
              <a:defRPr/>
            </a:pPr>
            <a:r>
              <a:rPr kumimoji="0" lang="ru-RU" sz="700" b="0" i="0" u="none" strike="noStrike" kern="1200" cap="none" spc="0" normalizeH="0" baseline="0" noProof="0" dirty="0" smtClean="0">
                <a:ln>
                  <a:noFill/>
                </a:ln>
                <a:solidFill>
                  <a:srgbClr val="333F48"/>
                </a:solidFill>
                <a:effectLst/>
                <a:uLnTx/>
                <a:uFillTx/>
                <a:latin typeface="SB Sans Display"/>
                <a:ea typeface="+mn-ea"/>
                <a:cs typeface="+mn-cs"/>
              </a:rPr>
              <a:t>В </a:t>
            </a:r>
            <a:r>
              <a:rPr kumimoji="0" lang="ru-RU" sz="700" b="0" i="0" u="none" strike="noStrike" kern="1200" cap="none" spc="0" normalizeH="0" baseline="0" noProof="0" dirty="0">
                <a:ln>
                  <a:noFill/>
                </a:ln>
                <a:solidFill>
                  <a:srgbClr val="333F48"/>
                </a:solidFill>
                <a:effectLst/>
                <a:uLnTx/>
                <a:uFillTx/>
                <a:latin typeface="SB Sans Display"/>
                <a:ea typeface="+mn-ea"/>
                <a:cs typeface="+mn-cs"/>
              </a:rPr>
              <a:t>настоящем документе приведены прогнозные заявления, которые не основаны на фактических обстоятельствах и включают в себя мнение и/или текущие ожидания Сбербанка в отношении указываемых показателей. По своей природе для прогнозных заявлений характерно наличие рисков и факторов неопределенности, поскольку они относятся к событиям и зависят от обстоятельств, которые могут не произойти в будущем. Сбербанк настоящим предупреждает Вас о том, что прогнозные заявления не являются гарантией будущих фактических показателей, которые, таким образом, могут существенным образом отличаться от тех данных, которые приведены в прогнозных заявлениях, содержащихся в настоящем документе. Сбербанк не принимает на себя обязательств по пересмотру или подтверждению ожиданий и оценок, а также по обновлению прогнозных заявлений для отражения произошедших событий или возникших обстоятельств после даты получения Вами данного документа. Таким образом, цены, размеры выплат и иные показатели, фигурирующие в данном документе, имеют лишь индикативную ценность и не могут рассматриваться в качестве каких-либо гарантий со стороны Сбербанка. </a:t>
            </a:r>
          </a:p>
          <a:p>
            <a:pPr marL="0" marR="0" lvl="0" indent="0" algn="just" defTabSz="914400" rtl="0" eaLnBrk="1" fontAlgn="auto" latinLnBrk="0" hangingPunct="1">
              <a:lnSpc>
                <a:spcPct val="90000"/>
              </a:lnSpc>
              <a:spcBef>
                <a:spcPts val="900"/>
              </a:spcBef>
              <a:spcAft>
                <a:spcPts val="0"/>
              </a:spcAft>
              <a:buClrTx/>
              <a:buSzTx/>
              <a:buFontTx/>
              <a:buNone/>
              <a:tabLst/>
              <a:defRPr/>
            </a:pPr>
            <a:r>
              <a:rPr kumimoji="0" lang="ru-RU" sz="700" b="0" i="0" u="none" strike="noStrike" kern="1200" cap="none" spc="0" normalizeH="0" baseline="0" noProof="0" dirty="0">
                <a:ln>
                  <a:noFill/>
                </a:ln>
                <a:solidFill>
                  <a:srgbClr val="333F48"/>
                </a:solidFill>
                <a:effectLst/>
                <a:uLnTx/>
                <a:uFillTx/>
                <a:latin typeface="SB Sans Display"/>
                <a:ea typeface="+mn-ea"/>
                <a:cs typeface="+mn-cs"/>
              </a:rPr>
              <a:t>Предоставленные индикативные котировки, описание, модели, оценки, аналитические и прогнозные данные были подготовлены на основе допущений и показателей, выбранных на основе добросовестного подхода к оценке доступной на определенный момент времени информации, и Сбербанк не дает никаких гарантий в отношении достоверности такой информации, корректности, полноты и обоснованности сделанных на её основе котировок, моделей и оценок, которые не могут рассматриваться как (1) условия, на которых могут быть заключены новые сделки или прекращены/изменены ранее совершенные сделки; (2) суммы или основа для расчета сумм, которые подлежали бы уплате в случае досрочного прекращения существующих сделок. Приведенные в настоящем документе оценки и расчеты основаны на внутренних моделях, применяемых Сбербанком, и предположениях относительно будущих рыночных условий. Оценки и расчеты, основанные на других моделях и предположениях, могут давать иные результаты. Ни при каких условиях Сбербанк не принимает на себя ответственности за (1) корректность моделей оценки и достоверность доступных рыночных данных; (2) возможные ошибки и упущения, сделанные при расчетах либо при переносе данных, а также за (3) какие-либо убытки, которые Вы или любое третье лицо можете понести в результате использования приведенных оценочных показателей в каких-либо целях. </a:t>
            </a:r>
          </a:p>
          <a:p>
            <a:pPr marL="0" marR="0" lvl="0" indent="0" algn="just" defTabSz="914400" rtl="0" eaLnBrk="1" fontAlgn="auto" latinLnBrk="0" hangingPunct="1">
              <a:lnSpc>
                <a:spcPct val="90000"/>
              </a:lnSpc>
              <a:spcBef>
                <a:spcPts val="900"/>
              </a:spcBef>
              <a:spcAft>
                <a:spcPts val="0"/>
              </a:spcAft>
              <a:buClrTx/>
              <a:buSzTx/>
              <a:buFontTx/>
              <a:buNone/>
              <a:tabLst/>
              <a:defRPr/>
            </a:pPr>
            <a:r>
              <a:rPr kumimoji="0" lang="ru-RU" sz="700" b="0" i="0" u="none" strike="noStrike" kern="1200" cap="none" spc="0" normalizeH="0" baseline="0" noProof="0" dirty="0" smtClean="0">
                <a:ln>
                  <a:noFill/>
                </a:ln>
                <a:solidFill>
                  <a:srgbClr val="333F48"/>
                </a:solidFill>
                <a:effectLst/>
                <a:uLnTx/>
                <a:uFillTx/>
                <a:latin typeface="SB Sans Display"/>
                <a:ea typeface="+mn-ea"/>
                <a:cs typeface="+mn-cs"/>
              </a:rPr>
              <a:t>Финансовые </a:t>
            </a:r>
            <a:r>
              <a:rPr kumimoji="0" lang="ru-RU" sz="700" b="0" i="0" u="none" strike="noStrike" kern="1200" cap="none" spc="0" normalizeH="0" baseline="0" noProof="0" dirty="0">
                <a:ln>
                  <a:noFill/>
                </a:ln>
                <a:solidFill>
                  <a:srgbClr val="333F48"/>
                </a:solidFill>
                <a:effectLst/>
                <a:uLnTx/>
                <a:uFillTx/>
                <a:latin typeface="SB Sans Display"/>
                <a:ea typeface="+mn-ea"/>
                <a:cs typeface="+mn-cs"/>
              </a:rPr>
              <a:t>инструменты связаны с высоким уровнем риска. Стоимость инструмента может меняться в зависимости от множества факторов, включая цены, значения или уровни одного или нескольких базовых активов. Стоимость инвестиций может увеличиваться и уменьшаться. Результаты инвестирования в прошлом не определяют доходов в будущем. Банк и/или государство не гарантирует доходность инвестиций, инвестиционной деятельности или финансовых инструментов. Прежде чем заключать какую-либо сделку с финансовым инструментом Вам необходимо тщательно проанализировать и убедиться, что Вы полностью понимаете, как условия конкретного финансового инструмента, так и связанные с этим юридические, налоговые, финансовые и другие риски (описания которых не содержится в настоящем документе), в том числе осознаете Вашу готовность понести значительные убытки. </a:t>
            </a:r>
          </a:p>
          <a:p>
            <a:pPr marL="0" marR="0" lvl="0" indent="0" algn="just" defTabSz="914400" rtl="0" eaLnBrk="1" fontAlgn="auto" latinLnBrk="0" hangingPunct="1">
              <a:lnSpc>
                <a:spcPct val="90000"/>
              </a:lnSpc>
              <a:spcBef>
                <a:spcPts val="900"/>
              </a:spcBef>
              <a:spcAft>
                <a:spcPts val="0"/>
              </a:spcAft>
              <a:buClrTx/>
              <a:buSzTx/>
              <a:buFontTx/>
              <a:buNone/>
              <a:tabLst/>
              <a:defRPr/>
            </a:pPr>
            <a:r>
              <a:rPr kumimoji="0" lang="ru-RU" sz="700" b="0" i="0" u="none" strike="noStrike" kern="1200" cap="none" spc="0" normalizeH="0" baseline="0" noProof="0" dirty="0">
                <a:ln>
                  <a:noFill/>
                </a:ln>
                <a:solidFill>
                  <a:srgbClr val="333F48"/>
                </a:solidFill>
                <a:effectLst/>
                <a:uLnTx/>
                <a:uFillTx/>
                <a:latin typeface="SB Sans Display"/>
                <a:ea typeface="+mn-ea"/>
                <a:cs typeface="+mn-cs"/>
              </a:rPr>
              <a:t>Структурные депозиты, подобно другим финансовым инструментам, не только могут предоставлять определенные выгоды, но и влекут за собой существенные риски. Риски, которым Вы подвергаетесь в связи с конкретной сделкой, зависят от условий такой сделки и особенностей Вашей ситуации, однако общими для структурных депозитов являются, в частности, риск неблагоприятного или неожиданного изменения размера платежей в связи с изменением стоимости/значения базового актива, финансовых или политических изменений, риск дефолта контрагента по договору или эмитента (владельца) базового актива, риски изменения правового регулирования или правоприменительной практики, риск отсутствия ликвидности и другие связанные кредитные, рыночные и иные риски. Вы также можете подвергаться операционным рискам, если не имеете внутренних процедур контроля и мониторинга различных рисков, требований к фондированию и иных требований, предъявляемых к Вам в связи с заключением сделок на финансовых рынках. С основными рисками, связанными с заключением сделок структурного депозита, вы должны ознакомиться при присоединении к Условиям заключения сделок </a:t>
            </a:r>
            <a:r>
              <a:rPr kumimoji="0" lang="ru-RU" sz="700" b="0" i="0" u="none" strike="noStrike" kern="1200" cap="none" spc="0" normalizeH="0" baseline="0" noProof="0" dirty="0" err="1">
                <a:ln>
                  <a:noFill/>
                </a:ln>
                <a:solidFill>
                  <a:srgbClr val="333F48"/>
                </a:solidFill>
                <a:effectLst/>
                <a:uLnTx/>
                <a:uFillTx/>
                <a:latin typeface="SB Sans Display"/>
                <a:ea typeface="+mn-ea"/>
                <a:cs typeface="+mn-cs"/>
              </a:rPr>
              <a:t>бивалютного</a:t>
            </a:r>
            <a:r>
              <a:rPr kumimoji="0" lang="ru-RU" sz="700" b="0" i="0" u="none" strike="noStrike" kern="1200" cap="none" spc="0" normalizeH="0" baseline="0" noProof="0" dirty="0">
                <a:ln>
                  <a:noFill/>
                </a:ln>
                <a:solidFill>
                  <a:srgbClr val="333F48"/>
                </a:solidFill>
                <a:effectLst/>
                <a:uLnTx/>
                <a:uFillTx/>
                <a:latin typeface="SB Sans Display"/>
                <a:ea typeface="+mn-ea"/>
                <a:cs typeface="+mn-cs"/>
              </a:rPr>
              <a:t> </a:t>
            </a:r>
            <a:r>
              <a:rPr kumimoji="0" lang="ru-RU" sz="700" b="0" i="0" u="none" strike="noStrike" kern="1200" cap="none" spc="0" normalizeH="0" baseline="0" noProof="0" dirty="0" smtClean="0">
                <a:ln>
                  <a:noFill/>
                </a:ln>
                <a:solidFill>
                  <a:srgbClr val="333F48"/>
                </a:solidFill>
                <a:effectLst/>
                <a:uLnTx/>
                <a:uFillTx/>
                <a:latin typeface="SB Sans Display"/>
                <a:ea typeface="+mn-ea"/>
                <a:cs typeface="+mn-cs"/>
              </a:rPr>
              <a:t>депозита с юридическими лицами.</a:t>
            </a:r>
            <a:endParaRPr kumimoji="0" lang="ru-RU" sz="700" b="0" i="0" u="none" strike="noStrike" kern="1200" cap="none" spc="0" normalizeH="0" baseline="0" noProof="0" dirty="0">
              <a:ln>
                <a:noFill/>
              </a:ln>
              <a:solidFill>
                <a:srgbClr val="333F48"/>
              </a:solidFill>
              <a:effectLst/>
              <a:uLnTx/>
              <a:uFillTx/>
              <a:latin typeface="SB Sans Display"/>
              <a:ea typeface="+mn-ea"/>
              <a:cs typeface="+mn-cs"/>
            </a:endParaRPr>
          </a:p>
          <a:p>
            <a:pPr marL="0" marR="0" lvl="0" indent="0" algn="just" defTabSz="914400" rtl="0" eaLnBrk="1" fontAlgn="auto" latinLnBrk="0" hangingPunct="1">
              <a:lnSpc>
                <a:spcPct val="90000"/>
              </a:lnSpc>
              <a:spcBef>
                <a:spcPts val="900"/>
              </a:spcBef>
              <a:spcAft>
                <a:spcPts val="0"/>
              </a:spcAft>
              <a:buClrTx/>
              <a:buSzTx/>
              <a:buFontTx/>
              <a:buNone/>
              <a:tabLst/>
              <a:defRPr/>
            </a:pPr>
            <a:r>
              <a:rPr kumimoji="0" lang="ru-RU" sz="700" b="1" i="0" u="none" strike="noStrike" kern="1200" cap="none" spc="0" normalizeH="0" baseline="0" noProof="0" dirty="0" smtClean="0">
                <a:ln>
                  <a:noFill/>
                </a:ln>
                <a:solidFill>
                  <a:srgbClr val="333F48"/>
                </a:solidFill>
                <a:effectLst/>
                <a:uLnTx/>
                <a:uFillTx/>
                <a:latin typeface="SB Sans Display"/>
                <a:ea typeface="+mn-ea"/>
                <a:cs typeface="+mn-cs"/>
              </a:rPr>
              <a:t>ВАМ </a:t>
            </a:r>
            <a:r>
              <a:rPr kumimoji="0" lang="ru-RU" sz="700" b="1" i="0" u="none" strike="noStrike" kern="1200" cap="none" spc="0" normalizeH="0" baseline="0" noProof="0" dirty="0">
                <a:ln>
                  <a:noFill/>
                </a:ln>
                <a:solidFill>
                  <a:srgbClr val="333F48"/>
                </a:solidFill>
                <a:effectLst/>
                <a:uLnTx/>
                <a:uFillTx/>
                <a:latin typeface="SB Sans Display"/>
                <a:ea typeface="+mn-ea"/>
                <a:cs typeface="+mn-cs"/>
              </a:rPr>
              <a:t>СЛЕДУЕТ ВОЗДЕРЖАТЬСЯ ОТ ЗАКЛЮЧЕНИЯ СДЕЛОК, ЕСЛИ ВЫ НЕ ПОНИМАЕТЕ СВЯЗАННЫХ С НИМИ РИСКОВ, ЛИБО ВАМ НЕ ДО КОНЦА ЯСНО СОДЕРЖАНИЕ ДОКУМЕНТОВ, РЕГУЛИРУЮЩИХ КОНКРЕТНУЮ СДЕЛКУ. ПЕРЕД ЗАКЛЮЧЕНИЕМ СДЕЛКИ ВЫ ДОЛЖНЫ САМОСТОЯТЕЛЬНО ПРИЙТИ К ВЫВОДУ О ТОМ, ЧТО ОНА ОТВЕЧАЕТ ВАШИМ ЦЕЛЯМ (ОЖИДАНИЯМ). </a:t>
            </a:r>
            <a:endParaRPr kumimoji="0" lang="ru-RU" sz="700" b="0" i="0" u="none" strike="noStrike" kern="1200" cap="none" spc="0" normalizeH="0" baseline="0" noProof="0" dirty="0">
              <a:ln>
                <a:noFill/>
              </a:ln>
              <a:solidFill>
                <a:srgbClr val="333F48"/>
              </a:solidFill>
              <a:effectLst/>
              <a:uLnTx/>
              <a:uFillTx/>
              <a:latin typeface="SB Sans Display"/>
              <a:ea typeface="+mn-ea"/>
              <a:cs typeface="+mn-cs"/>
            </a:endParaRPr>
          </a:p>
          <a:p>
            <a:pPr marL="0" marR="0" lvl="0" indent="0" algn="just" defTabSz="914400" rtl="0" eaLnBrk="1" fontAlgn="auto" latinLnBrk="0" hangingPunct="1">
              <a:lnSpc>
                <a:spcPct val="90000"/>
              </a:lnSpc>
              <a:spcBef>
                <a:spcPts val="900"/>
              </a:spcBef>
              <a:spcAft>
                <a:spcPts val="0"/>
              </a:spcAft>
              <a:buClrTx/>
              <a:buSzTx/>
              <a:buFontTx/>
              <a:buNone/>
              <a:tabLst/>
              <a:defRPr/>
            </a:pPr>
            <a:r>
              <a:rPr kumimoji="0" lang="ru-RU" sz="700" b="0" i="0" u="none" strike="noStrike" kern="1200" cap="none" spc="0" normalizeH="0" baseline="0" noProof="0" dirty="0" smtClean="0">
                <a:ln>
                  <a:noFill/>
                </a:ln>
                <a:solidFill>
                  <a:srgbClr val="333F48"/>
                </a:solidFill>
                <a:effectLst/>
                <a:uLnTx/>
                <a:uFillTx/>
                <a:latin typeface="SB Sans Display"/>
                <a:ea typeface="+mn-ea"/>
                <a:cs typeface="+mn-cs"/>
              </a:rPr>
              <a:t>Настоящий </a:t>
            </a:r>
            <a:r>
              <a:rPr kumimoji="0" lang="ru-RU" sz="700" b="0" i="0" u="none" strike="noStrike" kern="1200" cap="none" spc="0" normalizeH="0" baseline="0" noProof="0" dirty="0">
                <a:ln>
                  <a:noFill/>
                </a:ln>
                <a:solidFill>
                  <a:srgbClr val="333F48"/>
                </a:solidFill>
                <a:effectLst/>
                <a:uLnTx/>
                <a:uFillTx/>
                <a:latin typeface="SB Sans Display"/>
                <a:ea typeface="+mn-ea"/>
                <a:cs typeface="+mn-cs"/>
              </a:rPr>
              <a:t>документ является конфиденциальным, и никакая его часть не может быть передана или иным образом доведена до сведения третьей стороны (за исключением Ваших внешних консультантов при условии, что они приняли на себя аналогичные принятыми Вами условия конфиденциальности) без предварительного письменного согласия </a:t>
            </a:r>
            <a:r>
              <a:rPr kumimoji="0" lang="ru-RU" sz="700" b="0" i="0" u="none" strike="noStrike" kern="1200" cap="none" spc="0" normalizeH="0" baseline="0" noProof="0" dirty="0" smtClean="0">
                <a:ln>
                  <a:noFill/>
                </a:ln>
                <a:solidFill>
                  <a:srgbClr val="333F48"/>
                </a:solidFill>
                <a:effectLst/>
                <a:uLnTx/>
                <a:uFillTx/>
                <a:latin typeface="SB Sans Display"/>
                <a:ea typeface="+mn-ea"/>
                <a:cs typeface="+mn-cs"/>
              </a:rPr>
              <a:t>Сбербанка</a:t>
            </a:r>
            <a:r>
              <a:rPr kumimoji="0" lang="en-US" sz="700" b="0" i="0" u="none" strike="noStrike" kern="1200" cap="none" spc="0" normalizeH="0" baseline="0" noProof="0" dirty="0" smtClean="0">
                <a:ln>
                  <a:noFill/>
                </a:ln>
                <a:solidFill>
                  <a:srgbClr val="333F48"/>
                </a:solidFill>
                <a:effectLst/>
                <a:uLnTx/>
                <a:uFillTx/>
                <a:latin typeface="SB Sans Display"/>
                <a:ea typeface="+mn-ea"/>
                <a:cs typeface="+mn-cs"/>
              </a:rPr>
              <a:t>.</a:t>
            </a:r>
          </a:p>
          <a:p>
            <a:pPr marL="0" marR="0" lvl="0" indent="0" algn="just" defTabSz="914400" rtl="0" eaLnBrk="1" fontAlgn="auto" latinLnBrk="0" hangingPunct="1">
              <a:lnSpc>
                <a:spcPct val="90000"/>
              </a:lnSpc>
              <a:spcBef>
                <a:spcPts val="900"/>
              </a:spcBef>
              <a:spcAft>
                <a:spcPts val="0"/>
              </a:spcAft>
              <a:buClrTx/>
              <a:buSzTx/>
              <a:buFontTx/>
              <a:buNone/>
              <a:tabLst/>
              <a:defRPr/>
            </a:pPr>
            <a:r>
              <a:rPr kumimoji="0" lang="ru-RU" sz="700" b="0" i="0" u="none" strike="noStrike" kern="1200" cap="none" spc="0" normalizeH="0" baseline="0" noProof="0" dirty="0" smtClean="0">
                <a:ln>
                  <a:noFill/>
                </a:ln>
                <a:solidFill>
                  <a:srgbClr val="333F48"/>
                </a:solidFill>
                <a:effectLst/>
                <a:uLnTx/>
                <a:uFillTx/>
                <a:latin typeface="SB Sans Display"/>
                <a:ea typeface="+mn-ea"/>
                <a:cs typeface="+mn-cs"/>
              </a:rPr>
              <a:t>В </a:t>
            </a:r>
            <a:r>
              <a:rPr kumimoji="0" lang="ru-RU" sz="700" b="0" i="0" u="none" strike="noStrike" kern="1200" cap="none" spc="0" normalizeH="0" baseline="0" noProof="0" dirty="0">
                <a:ln>
                  <a:noFill/>
                </a:ln>
                <a:solidFill>
                  <a:srgbClr val="333F48"/>
                </a:solidFill>
                <a:effectLst/>
                <a:uLnTx/>
                <a:uFillTx/>
                <a:latin typeface="SB Sans Display"/>
                <a:ea typeface="+mn-ea"/>
                <a:cs typeface="+mn-cs"/>
              </a:rPr>
              <a:t>данном документе под Сбербанком подразумевается ПАО Сбербанк и/или любая другая компания, входящая в Группу </a:t>
            </a:r>
            <a:r>
              <a:rPr kumimoji="0" lang="ru-RU" sz="700" b="0" i="0" u="none" strike="noStrike" kern="1200" cap="none" spc="0" normalizeH="0" baseline="0" noProof="0" dirty="0" smtClean="0">
                <a:ln>
                  <a:noFill/>
                </a:ln>
                <a:solidFill>
                  <a:srgbClr val="333F48"/>
                </a:solidFill>
                <a:effectLst/>
                <a:uLnTx/>
                <a:uFillTx/>
                <a:latin typeface="SB Sans Display"/>
                <a:ea typeface="+mn-ea"/>
                <a:cs typeface="+mn-cs"/>
              </a:rPr>
              <a:t>Сбербанк. ПАО </a:t>
            </a:r>
            <a:r>
              <a:rPr kumimoji="0" lang="ru-RU" sz="700" b="0" i="0" u="none" strike="noStrike" kern="1200" cap="none" spc="0" normalizeH="0" baseline="0" noProof="0" dirty="0">
                <a:ln>
                  <a:noFill/>
                </a:ln>
                <a:solidFill>
                  <a:srgbClr val="333F48"/>
                </a:solidFill>
                <a:effectLst/>
                <a:uLnTx/>
                <a:uFillTx/>
                <a:latin typeface="SB Sans Display"/>
                <a:ea typeface="+mn-ea"/>
                <a:cs typeface="+mn-cs"/>
              </a:rPr>
              <a:t>Сбербанк. Генеральная лицензия Банка России на осуществление банковских операций № 1481 от </a:t>
            </a:r>
            <a:r>
              <a:rPr kumimoji="0" lang="ru-RU" sz="700" b="0" i="0" u="none" strike="noStrike" kern="1200" cap="none" spc="0" normalizeH="0" baseline="0" noProof="0" dirty="0" smtClean="0">
                <a:ln>
                  <a:noFill/>
                </a:ln>
                <a:solidFill>
                  <a:srgbClr val="333F48"/>
                </a:solidFill>
                <a:effectLst/>
                <a:uLnTx/>
                <a:uFillTx/>
                <a:latin typeface="SB Sans Display"/>
                <a:ea typeface="+mn-ea"/>
                <a:cs typeface="+mn-cs"/>
              </a:rPr>
              <a:t>11.08.2015. В </a:t>
            </a:r>
            <a:r>
              <a:rPr kumimoji="0" lang="ru-RU" sz="700" b="0" i="0" u="none" strike="noStrike" kern="1200" cap="none" spc="0" normalizeH="0" baseline="0" noProof="0" dirty="0">
                <a:ln>
                  <a:noFill/>
                </a:ln>
                <a:solidFill>
                  <a:srgbClr val="333F48"/>
                </a:solidFill>
                <a:effectLst/>
                <a:uLnTx/>
                <a:uFillTx/>
                <a:latin typeface="SB Sans Display"/>
                <a:ea typeface="+mn-ea"/>
                <a:cs typeface="+mn-cs"/>
              </a:rPr>
              <a:t>Группу Сбербанк входят юридические лица, указанные в официальном раскрытии информации в соответствии с действующим законодательством.</a:t>
            </a:r>
          </a:p>
        </p:txBody>
      </p:sp>
      <p:sp>
        <p:nvSpPr>
          <p:cNvPr id="5" name="Title 1"/>
          <p:cNvSpPr>
            <a:spLocks noGrp="1"/>
          </p:cNvSpPr>
          <p:nvPr>
            <p:ph type="title"/>
          </p:nvPr>
        </p:nvSpPr>
        <p:spPr>
          <a:xfrm>
            <a:off x="442913" y="457200"/>
            <a:ext cx="10515600" cy="433965"/>
          </a:xfrm>
        </p:spPr>
        <p:txBody>
          <a:bodyPr vert="horz">
            <a:normAutofit/>
          </a:bodyPr>
          <a:lstStyle/>
          <a:p>
            <a:r>
              <a:rPr lang="ru-RU" sz="2400" dirty="0" smtClean="0">
                <a:latin typeface="Arial" panose="020B0604020202020204" pitchFamily="34" charset="0"/>
                <a:cs typeface="Arial" panose="020B0604020202020204" pitchFamily="34" charset="0"/>
              </a:rPr>
              <a:t>Ограничение  ответственности</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61685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84EHAX.QJ.w9.2MkSW1BB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Eg9fj8c_HuF882zXR_cVS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C2JdnTh4lHtjor7n_GKPp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SHdhQsDnXSnsd6B6YjHQs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bsWycSnZUNT3JzmIqZqn9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55635</TotalTime>
  <Words>1982</Words>
  <Application>Microsoft Office PowerPoint</Application>
  <PresentationFormat>Widescreen</PresentationFormat>
  <Paragraphs>100</Paragraphs>
  <Slides>6</Slides>
  <Notes>3</Notes>
  <HiddenSlides>0</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2</vt:i4>
      </vt:variant>
      <vt:variant>
        <vt:lpstr>Slide Titles</vt:lpstr>
      </vt:variant>
      <vt:variant>
        <vt:i4>6</vt:i4>
      </vt:variant>
    </vt:vector>
  </HeadingPairs>
  <TitlesOfParts>
    <vt:vector size="21" baseType="lpstr">
      <vt:lpstr>Arial</vt:lpstr>
      <vt:lpstr>Calibri</vt:lpstr>
      <vt:lpstr>Calibri Light</vt:lpstr>
      <vt:lpstr>Helvetica</vt:lpstr>
      <vt:lpstr>SB Sans Display</vt:lpstr>
      <vt:lpstr>SB Sans Display Light</vt:lpstr>
      <vt:lpstr>SB Sans Display Semibold</vt:lpstr>
      <vt:lpstr>SB Sans Text</vt:lpstr>
      <vt:lpstr>SB Sans Text Light</vt:lpstr>
      <vt:lpstr>SB Sans Text Regular</vt:lpstr>
      <vt:lpstr>Times New Roman</vt:lpstr>
      <vt:lpstr>Wingdings</vt:lpstr>
      <vt:lpstr>1_Тема Office</vt:lpstr>
      <vt:lpstr>Слайд think-cell</vt:lpstr>
      <vt:lpstr>think-cell Slide</vt:lpstr>
      <vt:lpstr>Внебиржевое хеджирование и финансирование нефтепродуктов</vt:lpstr>
      <vt:lpstr>PowerPoint Presentation</vt:lpstr>
      <vt:lpstr>PowerPoint Presentation</vt:lpstr>
      <vt:lpstr>PowerPoint Presentation</vt:lpstr>
      <vt:lpstr>Отсрочка платежа (Постоплата) при покупке товара внутри РФ</vt:lpstr>
      <vt:lpstr>Ограничение  ответственности</vt:lpstr>
    </vt:vector>
  </TitlesOfParts>
  <Company>ПАО Сбербанк России</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Хеджирование нефтепродуктов  на СПбМТСБ</dc:title>
  <dc:creator>Nadaraya Vladimir</dc:creator>
  <cp:lastModifiedBy>Makarova Julia</cp:lastModifiedBy>
  <cp:revision>208</cp:revision>
  <cp:lastPrinted>2022-08-24T15:36:42Z</cp:lastPrinted>
  <dcterms:created xsi:type="dcterms:W3CDTF">2022-07-08T08:23:48Z</dcterms:created>
  <dcterms:modified xsi:type="dcterms:W3CDTF">2023-06-20T14:50:38Z</dcterms:modified>
</cp:coreProperties>
</file>