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710" r:id="rId1"/>
  </p:sldMasterIdLst>
  <p:notesMasterIdLst>
    <p:notesMasterId r:id="rId26"/>
  </p:notesMasterIdLst>
  <p:handoutMasterIdLst>
    <p:handoutMasterId r:id="rId27"/>
  </p:handoutMasterIdLst>
  <p:sldIdLst>
    <p:sldId id="278" r:id="rId2"/>
    <p:sldId id="291" r:id="rId3"/>
    <p:sldId id="329" r:id="rId4"/>
    <p:sldId id="330" r:id="rId5"/>
    <p:sldId id="331" r:id="rId6"/>
    <p:sldId id="320" r:id="rId7"/>
    <p:sldId id="299" r:id="rId8"/>
    <p:sldId id="312" r:id="rId9"/>
    <p:sldId id="334" r:id="rId10"/>
    <p:sldId id="338" r:id="rId11"/>
    <p:sldId id="335" r:id="rId12"/>
    <p:sldId id="336" r:id="rId13"/>
    <p:sldId id="337" r:id="rId14"/>
    <p:sldId id="340" r:id="rId15"/>
    <p:sldId id="339" r:id="rId16"/>
    <p:sldId id="322" r:id="rId17"/>
    <p:sldId id="323" r:id="rId18"/>
    <p:sldId id="324" r:id="rId19"/>
    <p:sldId id="325" r:id="rId20"/>
    <p:sldId id="326" r:id="rId21"/>
    <p:sldId id="327" r:id="rId22"/>
    <p:sldId id="332" r:id="rId23"/>
    <p:sldId id="333" r:id="rId24"/>
    <p:sldId id="272" r:id="rId25"/>
  </p:sldIdLst>
  <p:sldSz cx="12192000" cy="6858000"/>
  <p:notesSz cx="6858000" cy="9144000"/>
  <p:embeddedFontLst>
    <p:embeddedFont>
      <p:font typeface="Verdana" panose="020B0604030504040204" pitchFamily="34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MS PGothic" panose="020B0600070205080204" pitchFamily="34" charset="-128"/>
      <p:regular r:id="rId36"/>
    </p:embeddedFont>
    <p:embeddedFont>
      <p:font typeface="SimSun" panose="02010600030101010101" pitchFamily="2" charset="-122"/>
      <p:regular r:id="rId37"/>
    </p:embeddedFont>
    <p:embeddedFont>
      <p:font typeface="Halvar Mittel CY Md" panose="020B0604020202020204" charset="0"/>
      <p:regular r:id="rId38"/>
      <p:italic r:id="rId39"/>
    </p:embeddedFont>
  </p:embeddedFont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18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3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56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74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5933" algn="l" defTabSz="457187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120" algn="l" defTabSz="457187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307" algn="l" defTabSz="457187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494" algn="l" defTabSz="457187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9EA0"/>
    <a:srgbClr val="144261"/>
    <a:srgbClr val="F15046"/>
    <a:srgbClr val="8AB7CE"/>
    <a:srgbClr val="002758"/>
    <a:srgbClr val="020C41"/>
    <a:srgbClr val="1B1D2C"/>
    <a:srgbClr val="1C1E2D"/>
    <a:srgbClr val="26283D"/>
    <a:srgbClr val="1A1D2C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6A0EA7-BD7B-4C36-ACF1-479F59E8C796}" v="609" dt="2022-03-25T13:20:38.3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095" autoAdjust="0"/>
  </p:normalViewPr>
  <p:slideViewPr>
    <p:cSldViewPr>
      <p:cViewPr varScale="1">
        <p:scale>
          <a:sx n="67" d="100"/>
          <a:sy n="67" d="100"/>
        </p:scale>
        <p:origin x="536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624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viewProps" Target="viewProps.xml"/><Relationship Id="rId5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udmila" userId="cb3769fb-1d06-4211-abb1-d74d310abfab" providerId="ADAL" clId="{DB0675CE-0AF2-4E4B-888C-074BB0043BBB}"/>
    <pc:docChg chg="modSld">
      <pc:chgData name="Liudmila" userId="cb3769fb-1d06-4211-abb1-d74d310abfab" providerId="ADAL" clId="{DB0675CE-0AF2-4E4B-888C-074BB0043BBB}" dt="2022-02-09T18:02:04.172" v="3" actId="14100"/>
      <pc:docMkLst>
        <pc:docMk/>
      </pc:docMkLst>
      <pc:sldChg chg="modSp mod">
        <pc:chgData name="Liudmila" userId="cb3769fb-1d06-4211-abb1-d74d310abfab" providerId="ADAL" clId="{DB0675CE-0AF2-4E4B-888C-074BB0043BBB}" dt="2022-02-09T18:02:04.172" v="3" actId="14100"/>
        <pc:sldMkLst>
          <pc:docMk/>
          <pc:sldMk cId="2746843425" sldId="3286"/>
        </pc:sldMkLst>
        <pc:spChg chg="mod">
          <ac:chgData name="Liudmila" userId="cb3769fb-1d06-4211-abb1-d74d310abfab" providerId="ADAL" clId="{DB0675CE-0AF2-4E4B-888C-074BB0043BBB}" dt="2022-02-09T18:02:04.172" v="3" actId="14100"/>
          <ac:spMkLst>
            <pc:docMk/>
            <pc:sldMk cId="2746843425" sldId="3286"/>
            <ac:spMk id="13" creationId="{B62B53B6-E85B-4A1C-892F-E1EF5082FE97}"/>
          </ac:spMkLst>
        </pc:spChg>
        <pc:spChg chg="mod">
          <ac:chgData name="Liudmila" userId="cb3769fb-1d06-4211-abb1-d74d310abfab" providerId="ADAL" clId="{DB0675CE-0AF2-4E4B-888C-074BB0043BBB}" dt="2022-02-09T18:02:04.172" v="3" actId="14100"/>
          <ac:spMkLst>
            <pc:docMk/>
            <pc:sldMk cId="2746843425" sldId="3286"/>
            <ac:spMk id="14" creationId="{B4741177-420D-4718-BD51-C4C5FBB75004}"/>
          </ac:spMkLst>
        </pc:spChg>
        <pc:spChg chg="mod">
          <ac:chgData name="Liudmila" userId="cb3769fb-1d06-4211-abb1-d74d310abfab" providerId="ADAL" clId="{DB0675CE-0AF2-4E4B-888C-074BB0043BBB}" dt="2022-02-09T18:02:04.172" v="3" actId="14100"/>
          <ac:spMkLst>
            <pc:docMk/>
            <pc:sldMk cId="2746843425" sldId="3286"/>
            <ac:spMk id="15" creationId="{F7479B98-DF75-4C77-AF18-8A1F1F38AE96}"/>
          </ac:spMkLst>
        </pc:spChg>
        <pc:spChg chg="mod">
          <ac:chgData name="Liudmila" userId="cb3769fb-1d06-4211-abb1-d74d310abfab" providerId="ADAL" clId="{DB0675CE-0AF2-4E4B-888C-074BB0043BBB}" dt="2022-02-09T18:02:04.172" v="3" actId="14100"/>
          <ac:spMkLst>
            <pc:docMk/>
            <pc:sldMk cId="2746843425" sldId="3286"/>
            <ac:spMk id="16" creationId="{66C9B5E8-9F52-4CC3-B5F9-14AB382986EB}"/>
          </ac:spMkLst>
        </pc:spChg>
      </pc:sldChg>
    </pc:docChg>
  </pc:docChgLst>
  <pc:docChgLst>
    <pc:chgData name="Liudmila" userId="cb3769fb-1d06-4211-abb1-d74d310abfab" providerId="ADAL" clId="{F26A0EA7-BD7B-4C36-ACF1-479F59E8C796}"/>
    <pc:docChg chg="undo redo custSel addSld delSld modSld modMainMaster">
      <pc:chgData name="Liudmila" userId="cb3769fb-1d06-4211-abb1-d74d310abfab" providerId="ADAL" clId="{F26A0EA7-BD7B-4C36-ACF1-479F59E8C796}" dt="2022-02-27T18:23:21.271" v="3055" actId="1076"/>
      <pc:docMkLst>
        <pc:docMk/>
      </pc:docMkLst>
      <pc:sldChg chg="modTransition">
        <pc:chgData name="Liudmila" userId="cb3769fb-1d06-4211-abb1-d74d310abfab" providerId="ADAL" clId="{F26A0EA7-BD7B-4C36-ACF1-479F59E8C796}" dt="2022-02-27T13:52:37.945" v="1742"/>
        <pc:sldMkLst>
          <pc:docMk/>
          <pc:sldMk cId="2842265058" sldId="262"/>
        </pc:sldMkLst>
      </pc:sldChg>
      <pc:sldChg chg="modTransition">
        <pc:chgData name="Liudmila" userId="cb3769fb-1d06-4211-abb1-d74d310abfab" providerId="ADAL" clId="{F26A0EA7-BD7B-4C36-ACF1-479F59E8C796}" dt="2022-02-27T13:52:37.945" v="1742"/>
        <pc:sldMkLst>
          <pc:docMk/>
          <pc:sldMk cId="2099008438" sldId="291"/>
        </pc:sldMkLst>
      </pc:sldChg>
      <pc:sldChg chg="modTransition">
        <pc:chgData name="Liudmila" userId="cb3769fb-1d06-4211-abb1-d74d310abfab" providerId="ADAL" clId="{F26A0EA7-BD7B-4C36-ACF1-479F59E8C796}" dt="2022-02-27T16:27:45.973" v="2022"/>
        <pc:sldMkLst>
          <pc:docMk/>
          <pc:sldMk cId="3046738731" sldId="344"/>
        </pc:sldMkLst>
      </pc:sldChg>
      <pc:sldChg chg="modTransition">
        <pc:chgData name="Liudmila" userId="cb3769fb-1d06-4211-abb1-d74d310abfab" providerId="ADAL" clId="{F26A0EA7-BD7B-4C36-ACF1-479F59E8C796}" dt="2022-02-27T16:27:48.700" v="2023"/>
        <pc:sldMkLst>
          <pc:docMk/>
          <pc:sldMk cId="2074074917" sldId="345"/>
        </pc:sldMkLst>
      </pc:sldChg>
      <pc:sldChg chg="addSp delSp modSp mod modTransition">
        <pc:chgData name="Liudmila" userId="cb3769fb-1d06-4211-abb1-d74d310abfab" providerId="ADAL" clId="{F26A0EA7-BD7B-4C36-ACF1-479F59E8C796}" dt="2022-02-27T17:09:32.407" v="2389" actId="167"/>
        <pc:sldMkLst>
          <pc:docMk/>
          <pc:sldMk cId="3639826263" sldId="347"/>
        </pc:sldMkLst>
        <pc:picChg chg="add mod ord">
          <ac:chgData name="Liudmila" userId="cb3769fb-1d06-4211-abb1-d74d310abfab" providerId="ADAL" clId="{F26A0EA7-BD7B-4C36-ACF1-479F59E8C796}" dt="2022-02-27T17:09:32.407" v="2389" actId="167"/>
          <ac:picMkLst>
            <pc:docMk/>
            <pc:sldMk cId="3639826263" sldId="347"/>
            <ac:picMk id="19" creationId="{99EA36DE-D034-45DA-BEFB-2B8673F3E258}"/>
          </ac:picMkLst>
        </pc:picChg>
        <pc:picChg chg="del">
          <ac:chgData name="Liudmila" userId="cb3769fb-1d06-4211-abb1-d74d310abfab" providerId="ADAL" clId="{F26A0EA7-BD7B-4C36-ACF1-479F59E8C796}" dt="2022-02-27T17:08:49.597" v="2381" actId="478"/>
          <ac:picMkLst>
            <pc:docMk/>
            <pc:sldMk cId="3639826263" sldId="347"/>
            <ac:picMk id="20" creationId="{C19CE70A-4538-4AA5-BC81-08AD860FE9A1}"/>
          </ac:picMkLst>
        </pc:picChg>
      </pc:sldChg>
      <pc:sldChg chg="modSp mod modTransition">
        <pc:chgData name="Liudmila" userId="cb3769fb-1d06-4211-abb1-d74d310abfab" providerId="ADAL" clId="{F26A0EA7-BD7B-4C36-ACF1-479F59E8C796}" dt="2022-02-27T18:15:00.764" v="2966"/>
        <pc:sldMkLst>
          <pc:docMk/>
          <pc:sldMk cId="2906687459" sldId="349"/>
        </pc:sldMkLst>
        <pc:spChg chg="mod">
          <ac:chgData name="Liudmila" userId="cb3769fb-1d06-4211-abb1-d74d310abfab" providerId="ADAL" clId="{F26A0EA7-BD7B-4C36-ACF1-479F59E8C796}" dt="2022-02-27T16:52:52.019" v="2261" actId="1076"/>
          <ac:spMkLst>
            <pc:docMk/>
            <pc:sldMk cId="2906687459" sldId="349"/>
            <ac:spMk id="21" creationId="{00000000-0000-0000-0000-000000000000}"/>
          </ac:spMkLst>
        </pc:spChg>
        <pc:picChg chg="mod modCrop">
          <ac:chgData name="Liudmila" userId="cb3769fb-1d06-4211-abb1-d74d310abfab" providerId="ADAL" clId="{F26A0EA7-BD7B-4C36-ACF1-479F59E8C796}" dt="2022-02-27T17:01:20.429" v="2334" actId="18131"/>
          <ac:picMkLst>
            <pc:docMk/>
            <pc:sldMk cId="2906687459" sldId="349"/>
            <ac:picMk id="18" creationId="{A543811F-2B2E-47EF-9B46-9260FB3695E1}"/>
          </ac:picMkLst>
        </pc:picChg>
      </pc:sldChg>
      <pc:sldChg chg="addSp delSp modSp mod modTransition modAnim">
        <pc:chgData name="Liudmila" userId="cb3769fb-1d06-4211-abb1-d74d310abfab" providerId="ADAL" clId="{F26A0EA7-BD7B-4C36-ACF1-479F59E8C796}" dt="2022-02-27T18:14:24.151" v="2948"/>
        <pc:sldMkLst>
          <pc:docMk/>
          <pc:sldMk cId="1780056193" sldId="352"/>
        </pc:sldMkLst>
        <pc:spChg chg="mod">
          <ac:chgData name="Liudmila" userId="cb3769fb-1d06-4211-abb1-d74d310abfab" providerId="ADAL" clId="{F26A0EA7-BD7B-4C36-ACF1-479F59E8C796}" dt="2022-02-27T16:44:45.433" v="2182" actId="1076"/>
          <ac:spMkLst>
            <pc:docMk/>
            <pc:sldMk cId="1780056193" sldId="352"/>
            <ac:spMk id="4" creationId="{00000000-0000-0000-0000-000000000000}"/>
          </ac:spMkLst>
        </pc:spChg>
        <pc:spChg chg="mod ord">
          <ac:chgData name="Liudmila" userId="cb3769fb-1d06-4211-abb1-d74d310abfab" providerId="ADAL" clId="{F26A0EA7-BD7B-4C36-ACF1-479F59E8C796}" dt="2022-02-27T16:44:02.915" v="2177" actId="14100"/>
          <ac:spMkLst>
            <pc:docMk/>
            <pc:sldMk cId="1780056193" sldId="352"/>
            <ac:spMk id="34" creationId="{D440B2D9-2241-4C4E-BBAD-32126F3E2008}"/>
          </ac:spMkLst>
        </pc:spChg>
        <pc:spChg chg="mod">
          <ac:chgData name="Liudmila" userId="cb3769fb-1d06-4211-abb1-d74d310abfab" providerId="ADAL" clId="{F26A0EA7-BD7B-4C36-ACF1-479F59E8C796}" dt="2022-02-27T14:03:17.490" v="1841"/>
          <ac:spMkLst>
            <pc:docMk/>
            <pc:sldMk cId="1780056193" sldId="352"/>
            <ac:spMk id="36" creationId="{23C03566-737C-4308-8901-42F1822DFE36}"/>
          </ac:spMkLst>
        </pc:spChg>
        <pc:spChg chg="mod">
          <ac:chgData name="Liudmila" userId="cb3769fb-1d06-4211-abb1-d74d310abfab" providerId="ADAL" clId="{F26A0EA7-BD7B-4C36-ACF1-479F59E8C796}" dt="2022-02-27T14:03:17.490" v="1841"/>
          <ac:spMkLst>
            <pc:docMk/>
            <pc:sldMk cId="1780056193" sldId="352"/>
            <ac:spMk id="37" creationId="{22279E26-A22A-40B7-BDFD-C465E5C7E235}"/>
          </ac:spMkLst>
        </pc:spChg>
        <pc:spChg chg="mod">
          <ac:chgData name="Liudmila" userId="cb3769fb-1d06-4211-abb1-d74d310abfab" providerId="ADAL" clId="{F26A0EA7-BD7B-4C36-ACF1-479F59E8C796}" dt="2022-02-27T14:03:17.490" v="1841"/>
          <ac:spMkLst>
            <pc:docMk/>
            <pc:sldMk cId="1780056193" sldId="352"/>
            <ac:spMk id="41" creationId="{881B4CCA-AA0D-4F0D-993A-280EDC80EBA8}"/>
          </ac:spMkLst>
        </pc:spChg>
        <pc:spChg chg="mod">
          <ac:chgData name="Liudmila" userId="cb3769fb-1d06-4211-abb1-d74d310abfab" providerId="ADAL" clId="{F26A0EA7-BD7B-4C36-ACF1-479F59E8C796}" dt="2022-02-27T14:03:17.490" v="1841"/>
          <ac:spMkLst>
            <pc:docMk/>
            <pc:sldMk cId="1780056193" sldId="352"/>
            <ac:spMk id="42" creationId="{5CD414FF-2C5F-4C71-AAF3-9C2E959AAA51}"/>
          </ac:spMkLst>
        </pc:spChg>
        <pc:spChg chg="mod">
          <ac:chgData name="Liudmila" userId="cb3769fb-1d06-4211-abb1-d74d310abfab" providerId="ADAL" clId="{F26A0EA7-BD7B-4C36-ACF1-479F59E8C796}" dt="2022-02-27T14:03:17.490" v="1841"/>
          <ac:spMkLst>
            <pc:docMk/>
            <pc:sldMk cId="1780056193" sldId="352"/>
            <ac:spMk id="43" creationId="{3481ED80-FC97-4996-8D0D-24745EBE9097}"/>
          </ac:spMkLst>
        </pc:spChg>
        <pc:spChg chg="mod">
          <ac:chgData name="Liudmila" userId="cb3769fb-1d06-4211-abb1-d74d310abfab" providerId="ADAL" clId="{F26A0EA7-BD7B-4C36-ACF1-479F59E8C796}" dt="2022-02-27T14:03:17.490" v="1841"/>
          <ac:spMkLst>
            <pc:docMk/>
            <pc:sldMk cId="1780056193" sldId="352"/>
            <ac:spMk id="45" creationId="{DE374162-28E5-413D-8189-D70ED71CD2AC}"/>
          </ac:spMkLst>
        </pc:spChg>
        <pc:spChg chg="mod">
          <ac:chgData name="Liudmila" userId="cb3769fb-1d06-4211-abb1-d74d310abfab" providerId="ADAL" clId="{F26A0EA7-BD7B-4C36-ACF1-479F59E8C796}" dt="2022-02-27T14:03:17.490" v="1841"/>
          <ac:spMkLst>
            <pc:docMk/>
            <pc:sldMk cId="1780056193" sldId="352"/>
            <ac:spMk id="49" creationId="{1A8F5B18-BF60-4BCF-88E4-4260207C48E6}"/>
          </ac:spMkLst>
        </pc:spChg>
        <pc:spChg chg="mod">
          <ac:chgData name="Liudmila" userId="cb3769fb-1d06-4211-abb1-d74d310abfab" providerId="ADAL" clId="{F26A0EA7-BD7B-4C36-ACF1-479F59E8C796}" dt="2022-02-27T14:03:17.490" v="1841"/>
          <ac:spMkLst>
            <pc:docMk/>
            <pc:sldMk cId="1780056193" sldId="352"/>
            <ac:spMk id="50" creationId="{B7D60BF2-7811-4DCE-94DD-FB604CF59E8B}"/>
          </ac:spMkLst>
        </pc:spChg>
        <pc:spChg chg="mod">
          <ac:chgData name="Liudmila" userId="cb3769fb-1d06-4211-abb1-d74d310abfab" providerId="ADAL" clId="{F26A0EA7-BD7B-4C36-ACF1-479F59E8C796}" dt="2022-02-27T14:03:17.490" v="1841"/>
          <ac:spMkLst>
            <pc:docMk/>
            <pc:sldMk cId="1780056193" sldId="352"/>
            <ac:spMk id="53" creationId="{41C6F658-44AC-432A-91FC-3BE5E383F139}"/>
          </ac:spMkLst>
        </pc:spChg>
        <pc:spChg chg="mod">
          <ac:chgData name="Liudmila" userId="cb3769fb-1d06-4211-abb1-d74d310abfab" providerId="ADAL" clId="{F26A0EA7-BD7B-4C36-ACF1-479F59E8C796}" dt="2022-02-27T14:06:54.105" v="1869" actId="1076"/>
          <ac:spMkLst>
            <pc:docMk/>
            <pc:sldMk cId="1780056193" sldId="352"/>
            <ac:spMk id="56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4:03:17.490" v="1841"/>
          <ac:spMkLst>
            <pc:docMk/>
            <pc:sldMk cId="1780056193" sldId="352"/>
            <ac:spMk id="58" creationId="{BF2936F0-5FA3-4EBC-87F0-C2B16312ECE3}"/>
          </ac:spMkLst>
        </pc:spChg>
        <pc:spChg chg="mod">
          <ac:chgData name="Liudmila" userId="cb3769fb-1d06-4211-abb1-d74d310abfab" providerId="ADAL" clId="{F26A0EA7-BD7B-4C36-ACF1-479F59E8C796}" dt="2022-02-27T14:03:17.490" v="1841"/>
          <ac:spMkLst>
            <pc:docMk/>
            <pc:sldMk cId="1780056193" sldId="352"/>
            <ac:spMk id="59" creationId="{4F6E1D84-0F97-4EB2-87AB-10D5ECB333D1}"/>
          </ac:spMkLst>
        </pc:spChg>
        <pc:spChg chg="mod">
          <ac:chgData name="Liudmila" userId="cb3769fb-1d06-4211-abb1-d74d310abfab" providerId="ADAL" clId="{F26A0EA7-BD7B-4C36-ACF1-479F59E8C796}" dt="2022-02-27T14:03:17.490" v="1841"/>
          <ac:spMkLst>
            <pc:docMk/>
            <pc:sldMk cId="1780056193" sldId="352"/>
            <ac:spMk id="60" creationId="{15A632E6-722F-4F3A-904E-FF1CE33165AB}"/>
          </ac:spMkLst>
        </pc:spChg>
        <pc:spChg chg="mod">
          <ac:chgData name="Liudmila" userId="cb3769fb-1d06-4211-abb1-d74d310abfab" providerId="ADAL" clId="{F26A0EA7-BD7B-4C36-ACF1-479F59E8C796}" dt="2022-02-27T14:03:17.490" v="1841"/>
          <ac:spMkLst>
            <pc:docMk/>
            <pc:sldMk cId="1780056193" sldId="352"/>
            <ac:spMk id="61" creationId="{0F7F5B58-35E4-45FD-9F03-004E23DEACAD}"/>
          </ac:spMkLst>
        </pc:spChg>
        <pc:spChg chg="mod">
          <ac:chgData name="Liudmila" userId="cb3769fb-1d06-4211-abb1-d74d310abfab" providerId="ADAL" clId="{F26A0EA7-BD7B-4C36-ACF1-479F59E8C796}" dt="2022-02-27T14:03:17.490" v="1841"/>
          <ac:spMkLst>
            <pc:docMk/>
            <pc:sldMk cId="1780056193" sldId="352"/>
            <ac:spMk id="62" creationId="{E888106C-6E3E-4EF6-A565-7A528F49FFBB}"/>
          </ac:spMkLst>
        </pc:spChg>
        <pc:spChg chg="mod">
          <ac:chgData name="Liudmila" userId="cb3769fb-1d06-4211-abb1-d74d310abfab" providerId="ADAL" clId="{F26A0EA7-BD7B-4C36-ACF1-479F59E8C796}" dt="2022-02-27T14:03:17.490" v="1841"/>
          <ac:spMkLst>
            <pc:docMk/>
            <pc:sldMk cId="1780056193" sldId="352"/>
            <ac:spMk id="63" creationId="{25179ACB-3023-4CC1-B521-6B90DBE7EF08}"/>
          </ac:spMkLst>
        </pc:spChg>
        <pc:spChg chg="mod">
          <ac:chgData name="Liudmila" userId="cb3769fb-1d06-4211-abb1-d74d310abfab" providerId="ADAL" clId="{F26A0EA7-BD7B-4C36-ACF1-479F59E8C796}" dt="2022-02-27T14:03:17.490" v="1841"/>
          <ac:spMkLst>
            <pc:docMk/>
            <pc:sldMk cId="1780056193" sldId="352"/>
            <ac:spMk id="64" creationId="{AC7C1486-B99A-49B7-98BB-69478691AB85}"/>
          </ac:spMkLst>
        </pc:spChg>
        <pc:spChg chg="mod">
          <ac:chgData name="Liudmila" userId="cb3769fb-1d06-4211-abb1-d74d310abfab" providerId="ADAL" clId="{F26A0EA7-BD7B-4C36-ACF1-479F59E8C796}" dt="2022-02-27T14:03:17.490" v="1841"/>
          <ac:spMkLst>
            <pc:docMk/>
            <pc:sldMk cId="1780056193" sldId="352"/>
            <ac:spMk id="65" creationId="{284AA6DB-7AE1-40C1-906A-5545CC6D731A}"/>
          </ac:spMkLst>
        </pc:spChg>
        <pc:spChg chg="mod">
          <ac:chgData name="Liudmila" userId="cb3769fb-1d06-4211-abb1-d74d310abfab" providerId="ADAL" clId="{F26A0EA7-BD7B-4C36-ACF1-479F59E8C796}" dt="2022-02-27T14:03:27.927" v="1842" actId="207"/>
          <ac:spMkLst>
            <pc:docMk/>
            <pc:sldMk cId="1780056193" sldId="352"/>
            <ac:spMk id="66" creationId="{2DC9C7D3-37E4-4D20-B557-570E93504A09}"/>
          </ac:spMkLst>
        </pc:spChg>
        <pc:spChg chg="mod">
          <ac:chgData name="Liudmila" userId="cb3769fb-1d06-4211-abb1-d74d310abfab" providerId="ADAL" clId="{F26A0EA7-BD7B-4C36-ACF1-479F59E8C796}" dt="2022-02-27T14:01:28.605" v="1824" actId="1076"/>
          <ac:spMkLst>
            <pc:docMk/>
            <pc:sldMk cId="1780056193" sldId="352"/>
            <ac:spMk id="68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4:00:13.733" v="1815" actId="1035"/>
          <ac:spMkLst>
            <pc:docMk/>
            <pc:sldMk cId="1780056193" sldId="352"/>
            <ac:spMk id="69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4:00:13.733" v="1815" actId="1035"/>
          <ac:spMkLst>
            <pc:docMk/>
            <pc:sldMk cId="1780056193" sldId="352"/>
            <ac:spMk id="70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4:03:39.939" v="1846"/>
          <ac:spMkLst>
            <pc:docMk/>
            <pc:sldMk cId="1780056193" sldId="352"/>
            <ac:spMk id="71" creationId="{BAD71D77-F5E7-4501-9173-7B8BA0C1A12D}"/>
          </ac:spMkLst>
        </pc:spChg>
        <pc:spChg chg="mod">
          <ac:chgData name="Liudmila" userId="cb3769fb-1d06-4211-abb1-d74d310abfab" providerId="ADAL" clId="{F26A0EA7-BD7B-4C36-ACF1-479F59E8C796}" dt="2022-02-27T14:00:13.733" v="1815" actId="1035"/>
          <ac:spMkLst>
            <pc:docMk/>
            <pc:sldMk cId="1780056193" sldId="352"/>
            <ac:spMk id="72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4:03:39.939" v="1846"/>
          <ac:spMkLst>
            <pc:docMk/>
            <pc:sldMk cId="1780056193" sldId="352"/>
            <ac:spMk id="73" creationId="{7DE5E2E6-5CFD-4DF2-985D-613742DCEB8F}"/>
          </ac:spMkLst>
        </pc:spChg>
        <pc:spChg chg="mod">
          <ac:chgData name="Liudmila" userId="cb3769fb-1d06-4211-abb1-d74d310abfab" providerId="ADAL" clId="{F26A0EA7-BD7B-4C36-ACF1-479F59E8C796}" dt="2022-02-27T14:00:57.533" v="1820" actId="1076"/>
          <ac:spMkLst>
            <pc:docMk/>
            <pc:sldMk cId="1780056193" sldId="352"/>
            <ac:spMk id="74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4:03:39.939" v="1846"/>
          <ac:spMkLst>
            <pc:docMk/>
            <pc:sldMk cId="1780056193" sldId="352"/>
            <ac:spMk id="75" creationId="{70EB0AEE-530A-4427-8667-C9FAD0C29BD4}"/>
          </ac:spMkLst>
        </pc:spChg>
        <pc:spChg chg="mod">
          <ac:chgData name="Liudmila" userId="cb3769fb-1d06-4211-abb1-d74d310abfab" providerId="ADAL" clId="{F26A0EA7-BD7B-4C36-ACF1-479F59E8C796}" dt="2022-02-27T14:01:14.976" v="1823" actId="1076"/>
          <ac:spMkLst>
            <pc:docMk/>
            <pc:sldMk cId="1780056193" sldId="352"/>
            <ac:spMk id="76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4:03:39.939" v="1846"/>
          <ac:spMkLst>
            <pc:docMk/>
            <pc:sldMk cId="1780056193" sldId="352"/>
            <ac:spMk id="77" creationId="{9D651BAC-F536-4577-993C-C76929BC127F}"/>
          </ac:spMkLst>
        </pc:spChg>
        <pc:spChg chg="mod">
          <ac:chgData name="Liudmila" userId="cb3769fb-1d06-4211-abb1-d74d310abfab" providerId="ADAL" clId="{F26A0EA7-BD7B-4C36-ACF1-479F59E8C796}" dt="2022-02-27T14:01:01.191" v="1821" actId="1076"/>
          <ac:spMkLst>
            <pc:docMk/>
            <pc:sldMk cId="1780056193" sldId="352"/>
            <ac:spMk id="78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4:03:39.939" v="1846"/>
          <ac:spMkLst>
            <pc:docMk/>
            <pc:sldMk cId="1780056193" sldId="352"/>
            <ac:spMk id="79" creationId="{469962E1-1F9A-4702-8EE7-DA4A54F16259}"/>
          </ac:spMkLst>
        </pc:spChg>
        <pc:spChg chg="mod">
          <ac:chgData name="Liudmila" userId="cb3769fb-1d06-4211-abb1-d74d310abfab" providerId="ADAL" clId="{F26A0EA7-BD7B-4C36-ACF1-479F59E8C796}" dt="2022-02-27T14:03:39.939" v="1846"/>
          <ac:spMkLst>
            <pc:docMk/>
            <pc:sldMk cId="1780056193" sldId="352"/>
            <ac:spMk id="82" creationId="{AE4FA2F9-09B4-4DD9-B34F-3C9CAA0F8419}"/>
          </ac:spMkLst>
        </pc:spChg>
        <pc:spChg chg="mod">
          <ac:chgData name="Liudmila" userId="cb3769fb-1d06-4211-abb1-d74d310abfab" providerId="ADAL" clId="{F26A0EA7-BD7B-4C36-ACF1-479F59E8C796}" dt="2022-02-27T14:03:39.939" v="1846"/>
          <ac:spMkLst>
            <pc:docMk/>
            <pc:sldMk cId="1780056193" sldId="352"/>
            <ac:spMk id="88" creationId="{02B36575-618E-4207-B6F0-DA97E5C321A1}"/>
          </ac:spMkLst>
        </pc:spChg>
        <pc:spChg chg="mod">
          <ac:chgData name="Liudmila" userId="cb3769fb-1d06-4211-abb1-d74d310abfab" providerId="ADAL" clId="{F26A0EA7-BD7B-4C36-ACF1-479F59E8C796}" dt="2022-02-27T14:03:39.939" v="1846"/>
          <ac:spMkLst>
            <pc:docMk/>
            <pc:sldMk cId="1780056193" sldId="352"/>
            <ac:spMk id="89" creationId="{A017DBEA-092F-4668-9EF9-71E8ECD20E88}"/>
          </ac:spMkLst>
        </pc:spChg>
        <pc:spChg chg="mod">
          <ac:chgData name="Liudmila" userId="cb3769fb-1d06-4211-abb1-d74d310abfab" providerId="ADAL" clId="{F26A0EA7-BD7B-4C36-ACF1-479F59E8C796}" dt="2022-02-27T14:03:39.939" v="1846"/>
          <ac:spMkLst>
            <pc:docMk/>
            <pc:sldMk cId="1780056193" sldId="352"/>
            <ac:spMk id="90" creationId="{34FD7D7C-8331-4913-AB5A-3296FDBD4625}"/>
          </ac:spMkLst>
        </pc:spChg>
        <pc:spChg chg="mod">
          <ac:chgData name="Liudmila" userId="cb3769fb-1d06-4211-abb1-d74d310abfab" providerId="ADAL" clId="{F26A0EA7-BD7B-4C36-ACF1-479F59E8C796}" dt="2022-02-27T14:03:39.939" v="1846"/>
          <ac:spMkLst>
            <pc:docMk/>
            <pc:sldMk cId="1780056193" sldId="352"/>
            <ac:spMk id="91" creationId="{7049E34E-823E-454C-BCD4-491A0CA15240}"/>
          </ac:spMkLst>
        </pc:spChg>
        <pc:spChg chg="mod">
          <ac:chgData name="Liudmila" userId="cb3769fb-1d06-4211-abb1-d74d310abfab" providerId="ADAL" clId="{F26A0EA7-BD7B-4C36-ACF1-479F59E8C796}" dt="2022-02-27T14:03:39.939" v="1846"/>
          <ac:spMkLst>
            <pc:docMk/>
            <pc:sldMk cId="1780056193" sldId="352"/>
            <ac:spMk id="92" creationId="{1CB5B870-9A3E-4756-A616-13E35DA01E75}"/>
          </ac:spMkLst>
        </pc:spChg>
        <pc:spChg chg="mod">
          <ac:chgData name="Liudmila" userId="cb3769fb-1d06-4211-abb1-d74d310abfab" providerId="ADAL" clId="{F26A0EA7-BD7B-4C36-ACF1-479F59E8C796}" dt="2022-02-27T14:03:39.939" v="1846"/>
          <ac:spMkLst>
            <pc:docMk/>
            <pc:sldMk cId="1780056193" sldId="352"/>
            <ac:spMk id="93" creationId="{E3F4C9B2-BE1F-4515-92DA-32996C35D373}"/>
          </ac:spMkLst>
        </pc:spChg>
        <pc:spChg chg="mod">
          <ac:chgData name="Liudmila" userId="cb3769fb-1d06-4211-abb1-d74d310abfab" providerId="ADAL" clId="{F26A0EA7-BD7B-4C36-ACF1-479F59E8C796}" dt="2022-02-27T14:03:39.939" v="1846"/>
          <ac:spMkLst>
            <pc:docMk/>
            <pc:sldMk cId="1780056193" sldId="352"/>
            <ac:spMk id="94" creationId="{D9511BEA-DA45-4089-AE21-8BDE849A7AF7}"/>
          </ac:spMkLst>
        </pc:spChg>
        <pc:spChg chg="mod">
          <ac:chgData name="Liudmila" userId="cb3769fb-1d06-4211-abb1-d74d310abfab" providerId="ADAL" clId="{F26A0EA7-BD7B-4C36-ACF1-479F59E8C796}" dt="2022-02-27T14:03:39.939" v="1846"/>
          <ac:spMkLst>
            <pc:docMk/>
            <pc:sldMk cId="1780056193" sldId="352"/>
            <ac:spMk id="95" creationId="{4F2AB1B9-2BEB-41EF-9D01-6D6106EE1A8E}"/>
          </ac:spMkLst>
        </pc:spChg>
        <pc:spChg chg="mod">
          <ac:chgData name="Liudmila" userId="cb3769fb-1d06-4211-abb1-d74d310abfab" providerId="ADAL" clId="{F26A0EA7-BD7B-4C36-ACF1-479F59E8C796}" dt="2022-02-27T14:03:39.939" v="1846"/>
          <ac:spMkLst>
            <pc:docMk/>
            <pc:sldMk cId="1780056193" sldId="352"/>
            <ac:spMk id="96" creationId="{D403F4E6-89FA-4804-8851-0B944B514328}"/>
          </ac:spMkLst>
        </pc:spChg>
        <pc:spChg chg="mod">
          <ac:chgData name="Liudmila" userId="cb3769fb-1d06-4211-abb1-d74d310abfab" providerId="ADAL" clId="{F26A0EA7-BD7B-4C36-ACF1-479F59E8C796}" dt="2022-02-27T14:03:39.939" v="1846"/>
          <ac:spMkLst>
            <pc:docMk/>
            <pc:sldMk cId="1780056193" sldId="352"/>
            <ac:spMk id="97" creationId="{B95EA48B-D4E0-464E-BE29-ED2FC1532127}"/>
          </ac:spMkLst>
        </pc:spChg>
        <pc:spChg chg="mod">
          <ac:chgData name="Liudmila" userId="cb3769fb-1d06-4211-abb1-d74d310abfab" providerId="ADAL" clId="{F26A0EA7-BD7B-4C36-ACF1-479F59E8C796}" dt="2022-02-27T14:03:39.939" v="1846"/>
          <ac:spMkLst>
            <pc:docMk/>
            <pc:sldMk cId="1780056193" sldId="352"/>
            <ac:spMk id="98" creationId="{96413372-AA49-457E-9717-AF15492CFC61}"/>
          </ac:spMkLst>
        </pc:spChg>
        <pc:spChg chg="mod">
          <ac:chgData name="Liudmila" userId="cb3769fb-1d06-4211-abb1-d74d310abfab" providerId="ADAL" clId="{F26A0EA7-BD7B-4C36-ACF1-479F59E8C796}" dt="2022-02-27T14:03:39.939" v="1846"/>
          <ac:spMkLst>
            <pc:docMk/>
            <pc:sldMk cId="1780056193" sldId="352"/>
            <ac:spMk id="99" creationId="{C05108D7-CA1B-40BD-85CA-69D52C118C87}"/>
          </ac:spMkLst>
        </pc:spChg>
        <pc:spChg chg="mod">
          <ac:chgData name="Liudmila" userId="cb3769fb-1d06-4211-abb1-d74d310abfab" providerId="ADAL" clId="{F26A0EA7-BD7B-4C36-ACF1-479F59E8C796}" dt="2022-02-27T16:42:10.891" v="2154" actId="1582"/>
          <ac:spMkLst>
            <pc:docMk/>
            <pc:sldMk cId="1780056193" sldId="352"/>
            <ac:spMk id="102" creationId="{BB385E6D-223B-44D0-9052-1E9F560FF0C4}"/>
          </ac:spMkLst>
        </pc:spChg>
        <pc:spChg chg="mod">
          <ac:chgData name="Liudmila" userId="cb3769fb-1d06-4211-abb1-d74d310abfab" providerId="ADAL" clId="{F26A0EA7-BD7B-4C36-ACF1-479F59E8C796}" dt="2022-02-27T16:42:10.891" v="2154" actId="1582"/>
          <ac:spMkLst>
            <pc:docMk/>
            <pc:sldMk cId="1780056193" sldId="352"/>
            <ac:spMk id="103" creationId="{57DBBE4C-B863-48C0-9F8B-8AF6B4412457}"/>
          </ac:spMkLst>
        </pc:spChg>
        <pc:spChg chg="mod">
          <ac:chgData name="Liudmila" userId="cb3769fb-1d06-4211-abb1-d74d310abfab" providerId="ADAL" clId="{F26A0EA7-BD7B-4C36-ACF1-479F59E8C796}" dt="2022-02-27T16:42:10.891" v="2154" actId="1582"/>
          <ac:spMkLst>
            <pc:docMk/>
            <pc:sldMk cId="1780056193" sldId="352"/>
            <ac:spMk id="104" creationId="{CFFBE05C-1176-4891-BA8B-94241D4F8084}"/>
          </ac:spMkLst>
        </pc:spChg>
        <pc:spChg chg="mod">
          <ac:chgData name="Liudmila" userId="cb3769fb-1d06-4211-abb1-d74d310abfab" providerId="ADAL" clId="{F26A0EA7-BD7B-4C36-ACF1-479F59E8C796}" dt="2022-02-27T16:42:10.891" v="2154" actId="1582"/>
          <ac:spMkLst>
            <pc:docMk/>
            <pc:sldMk cId="1780056193" sldId="352"/>
            <ac:spMk id="105" creationId="{603A6501-4964-40CE-BFA3-B0564410ADB0}"/>
          </ac:spMkLst>
        </pc:spChg>
        <pc:spChg chg="mod">
          <ac:chgData name="Liudmila" userId="cb3769fb-1d06-4211-abb1-d74d310abfab" providerId="ADAL" clId="{F26A0EA7-BD7B-4C36-ACF1-479F59E8C796}" dt="2022-02-27T16:42:10.891" v="2154" actId="1582"/>
          <ac:spMkLst>
            <pc:docMk/>
            <pc:sldMk cId="1780056193" sldId="352"/>
            <ac:spMk id="106" creationId="{14A23A72-2280-4701-ABA7-0CB91483DA71}"/>
          </ac:spMkLst>
        </pc:spChg>
        <pc:spChg chg="mod">
          <ac:chgData name="Liudmila" userId="cb3769fb-1d06-4211-abb1-d74d310abfab" providerId="ADAL" clId="{F26A0EA7-BD7B-4C36-ACF1-479F59E8C796}" dt="2022-02-27T16:42:10.891" v="2154" actId="1582"/>
          <ac:spMkLst>
            <pc:docMk/>
            <pc:sldMk cId="1780056193" sldId="352"/>
            <ac:spMk id="107" creationId="{56910319-2BDD-49AE-9A5F-906093CC6298}"/>
          </ac:spMkLst>
        </pc:spChg>
        <pc:spChg chg="mod">
          <ac:chgData name="Liudmila" userId="cb3769fb-1d06-4211-abb1-d74d310abfab" providerId="ADAL" clId="{F26A0EA7-BD7B-4C36-ACF1-479F59E8C796}" dt="2022-02-27T16:42:10.891" v="2154" actId="1582"/>
          <ac:spMkLst>
            <pc:docMk/>
            <pc:sldMk cId="1780056193" sldId="352"/>
            <ac:spMk id="108" creationId="{17B5E20E-F485-4054-9CF7-6F45D3E57E12}"/>
          </ac:spMkLst>
        </pc:spChg>
        <pc:spChg chg="mod">
          <ac:chgData name="Liudmila" userId="cb3769fb-1d06-4211-abb1-d74d310abfab" providerId="ADAL" clId="{F26A0EA7-BD7B-4C36-ACF1-479F59E8C796}" dt="2022-02-27T16:42:10.891" v="2154" actId="1582"/>
          <ac:spMkLst>
            <pc:docMk/>
            <pc:sldMk cId="1780056193" sldId="352"/>
            <ac:spMk id="109" creationId="{5AAF794C-6081-447E-B423-98C87035C8ED}"/>
          </ac:spMkLst>
        </pc:spChg>
        <pc:spChg chg="mod">
          <ac:chgData name="Liudmila" userId="cb3769fb-1d06-4211-abb1-d74d310abfab" providerId="ADAL" clId="{F26A0EA7-BD7B-4C36-ACF1-479F59E8C796}" dt="2022-02-27T16:42:10.891" v="2154" actId="1582"/>
          <ac:spMkLst>
            <pc:docMk/>
            <pc:sldMk cId="1780056193" sldId="352"/>
            <ac:spMk id="110" creationId="{74657F4F-6757-4004-A40F-3329B6948B70}"/>
          </ac:spMkLst>
        </pc:spChg>
        <pc:spChg chg="mod">
          <ac:chgData name="Liudmila" userId="cb3769fb-1d06-4211-abb1-d74d310abfab" providerId="ADAL" clId="{F26A0EA7-BD7B-4C36-ACF1-479F59E8C796}" dt="2022-02-27T16:42:10.891" v="2154" actId="1582"/>
          <ac:spMkLst>
            <pc:docMk/>
            <pc:sldMk cId="1780056193" sldId="352"/>
            <ac:spMk id="111" creationId="{78D3B29C-73D6-4C55-A948-A4661196C4C9}"/>
          </ac:spMkLst>
        </pc:spChg>
        <pc:spChg chg="mod">
          <ac:chgData name="Liudmila" userId="cb3769fb-1d06-4211-abb1-d74d310abfab" providerId="ADAL" clId="{F26A0EA7-BD7B-4C36-ACF1-479F59E8C796}" dt="2022-02-27T16:42:10.891" v="2154" actId="1582"/>
          <ac:spMkLst>
            <pc:docMk/>
            <pc:sldMk cId="1780056193" sldId="352"/>
            <ac:spMk id="112" creationId="{BB152124-C914-4610-B833-A89C84A92B93}"/>
          </ac:spMkLst>
        </pc:spChg>
        <pc:spChg chg="mod">
          <ac:chgData name="Liudmila" userId="cb3769fb-1d06-4211-abb1-d74d310abfab" providerId="ADAL" clId="{F26A0EA7-BD7B-4C36-ACF1-479F59E8C796}" dt="2022-02-27T16:42:10.891" v="2154" actId="1582"/>
          <ac:spMkLst>
            <pc:docMk/>
            <pc:sldMk cId="1780056193" sldId="352"/>
            <ac:spMk id="113" creationId="{3C90EA72-75A3-434A-ACC6-E1AF3B9854F2}"/>
          </ac:spMkLst>
        </pc:spChg>
        <pc:spChg chg="mod">
          <ac:chgData name="Liudmila" userId="cb3769fb-1d06-4211-abb1-d74d310abfab" providerId="ADAL" clId="{F26A0EA7-BD7B-4C36-ACF1-479F59E8C796}" dt="2022-02-27T16:42:10.891" v="2154" actId="1582"/>
          <ac:spMkLst>
            <pc:docMk/>
            <pc:sldMk cId="1780056193" sldId="352"/>
            <ac:spMk id="114" creationId="{890AEC12-BFE9-4701-8FEE-99EA97D633EA}"/>
          </ac:spMkLst>
        </pc:spChg>
        <pc:spChg chg="add del mod">
          <ac:chgData name="Liudmila" userId="cb3769fb-1d06-4211-abb1-d74d310abfab" providerId="ADAL" clId="{F26A0EA7-BD7B-4C36-ACF1-479F59E8C796}" dt="2022-02-27T16:42:10.891" v="2154" actId="1582"/>
          <ac:spMkLst>
            <pc:docMk/>
            <pc:sldMk cId="1780056193" sldId="352"/>
            <ac:spMk id="115" creationId="{91937BA5-C613-435B-BAD5-997B4446A29A}"/>
          </ac:spMkLst>
        </pc:spChg>
        <pc:spChg chg="add del mod">
          <ac:chgData name="Liudmila" userId="cb3769fb-1d06-4211-abb1-d74d310abfab" providerId="ADAL" clId="{F26A0EA7-BD7B-4C36-ACF1-479F59E8C796}" dt="2022-02-27T16:42:10.891" v="2154" actId="1582"/>
          <ac:spMkLst>
            <pc:docMk/>
            <pc:sldMk cId="1780056193" sldId="352"/>
            <ac:spMk id="116" creationId="{E46C1EC3-9E35-4AAD-9863-2B63E59307C1}"/>
          </ac:spMkLst>
        </pc:spChg>
        <pc:spChg chg="mod">
          <ac:chgData name="Liudmila" userId="cb3769fb-1d06-4211-abb1-d74d310abfab" providerId="ADAL" clId="{F26A0EA7-BD7B-4C36-ACF1-479F59E8C796}" dt="2022-02-27T16:42:10.891" v="2154" actId="1582"/>
          <ac:spMkLst>
            <pc:docMk/>
            <pc:sldMk cId="1780056193" sldId="352"/>
            <ac:spMk id="117" creationId="{41550D03-62FE-4D89-A512-4FC3A1AE63B3}"/>
          </ac:spMkLst>
        </pc:spChg>
        <pc:spChg chg="mod">
          <ac:chgData name="Liudmila" userId="cb3769fb-1d06-4211-abb1-d74d310abfab" providerId="ADAL" clId="{F26A0EA7-BD7B-4C36-ACF1-479F59E8C796}" dt="2022-02-27T16:42:21.567" v="2157" actId="14100"/>
          <ac:spMkLst>
            <pc:docMk/>
            <pc:sldMk cId="1780056193" sldId="352"/>
            <ac:spMk id="118" creationId="{665ECC6C-C8BA-4F50-B4BF-FDB639FFD416}"/>
          </ac:spMkLst>
        </pc:spChg>
        <pc:spChg chg="mod">
          <ac:chgData name="Liudmila" userId="cb3769fb-1d06-4211-abb1-d74d310abfab" providerId="ADAL" clId="{F26A0EA7-BD7B-4C36-ACF1-479F59E8C796}" dt="2022-02-27T16:42:37.185" v="2160" actId="207"/>
          <ac:spMkLst>
            <pc:docMk/>
            <pc:sldMk cId="1780056193" sldId="352"/>
            <ac:spMk id="119" creationId="{405AAF1F-E231-4185-8B2B-94FA98B6FE24}"/>
          </ac:spMkLst>
        </pc:spChg>
        <pc:grpChg chg="add del mod">
          <ac:chgData name="Liudmila" userId="cb3769fb-1d06-4211-abb1-d74d310abfab" providerId="ADAL" clId="{F26A0EA7-BD7B-4C36-ACF1-479F59E8C796}" dt="2022-02-27T14:04:47.083" v="1856" actId="478"/>
          <ac:grpSpMkLst>
            <pc:docMk/>
            <pc:sldMk cId="1780056193" sldId="352"/>
            <ac:grpSpMk id="35" creationId="{474F3F12-FDE1-4094-9DE9-0FD011FC61C9}"/>
          </ac:grpSpMkLst>
        </pc:grpChg>
        <pc:grpChg chg="mod ord">
          <ac:chgData name="Liudmila" userId="cb3769fb-1d06-4211-abb1-d74d310abfab" providerId="ADAL" clId="{F26A0EA7-BD7B-4C36-ACF1-479F59E8C796}" dt="2022-02-27T13:59:46.512" v="1803" actId="1076"/>
          <ac:grpSpMkLst>
            <pc:docMk/>
            <pc:sldMk cId="1780056193" sldId="352"/>
            <ac:grpSpMk id="52" creationId="{00000000-0000-0000-0000-000000000000}"/>
          </ac:grpSpMkLst>
        </pc:grpChg>
        <pc:grpChg chg="add del mod">
          <ac:chgData name="Liudmila" userId="cb3769fb-1d06-4211-abb1-d74d310abfab" providerId="ADAL" clId="{F26A0EA7-BD7B-4C36-ACF1-479F59E8C796}" dt="2022-02-27T14:03:41.020" v="1847"/>
          <ac:grpSpMkLst>
            <pc:docMk/>
            <pc:sldMk cId="1780056193" sldId="352"/>
            <ac:grpSpMk id="67" creationId="{ECFBA6B2-3245-40E5-8B54-6D2563889740}"/>
          </ac:grpSpMkLst>
        </pc:grpChg>
        <pc:grpChg chg="add mod">
          <ac:chgData name="Liudmila" userId="cb3769fb-1d06-4211-abb1-d74d310abfab" providerId="ADAL" clId="{F26A0EA7-BD7B-4C36-ACF1-479F59E8C796}" dt="2022-02-27T16:43:34.313" v="2176" actId="1076"/>
          <ac:grpSpMkLst>
            <pc:docMk/>
            <pc:sldMk cId="1780056193" sldId="352"/>
            <ac:grpSpMk id="101" creationId="{972BE898-8A4E-4C7D-8AD7-4C5350BE6984}"/>
          </ac:grpSpMkLst>
        </pc:grpChg>
        <pc:picChg chg="mod ord">
          <ac:chgData name="Liudmila" userId="cb3769fb-1d06-4211-abb1-d74d310abfab" providerId="ADAL" clId="{F26A0EA7-BD7B-4C36-ACF1-479F59E8C796}" dt="2022-02-27T13:59:46.512" v="1803" actId="1076"/>
          <ac:picMkLst>
            <pc:docMk/>
            <pc:sldMk cId="1780056193" sldId="352"/>
            <ac:picMk id="2" creationId="{00000000-0000-0000-0000-000000000000}"/>
          </ac:picMkLst>
        </pc:picChg>
        <pc:picChg chg="mod ord">
          <ac:chgData name="Liudmila" userId="cb3769fb-1d06-4211-abb1-d74d310abfab" providerId="ADAL" clId="{F26A0EA7-BD7B-4C36-ACF1-479F59E8C796}" dt="2022-02-27T14:06:30.643" v="1867" actId="1076"/>
          <ac:picMkLst>
            <pc:docMk/>
            <pc:sldMk cId="1780056193" sldId="352"/>
            <ac:picMk id="3" creationId="{00000000-0000-0000-0000-000000000000}"/>
          </ac:picMkLst>
        </pc:picChg>
        <pc:picChg chg="add del mod">
          <ac:chgData name="Liudmila" userId="cb3769fb-1d06-4211-abb1-d74d310abfab" providerId="ADAL" clId="{F26A0EA7-BD7B-4C36-ACF1-479F59E8C796}" dt="2022-02-27T16:43:00.725" v="2168" actId="478"/>
          <ac:picMkLst>
            <pc:docMk/>
            <pc:sldMk cId="1780056193" sldId="352"/>
            <ac:picMk id="5" creationId="{F2CD5C43-2097-4C3D-ACDC-9CB39ABF08B9}"/>
          </ac:picMkLst>
        </pc:picChg>
        <pc:picChg chg="add del mod">
          <ac:chgData name="Liudmila" userId="cb3769fb-1d06-4211-abb1-d74d310abfab" providerId="ADAL" clId="{F26A0EA7-BD7B-4C36-ACF1-479F59E8C796}" dt="2022-02-27T16:42:49.494" v="2164" actId="478"/>
          <ac:picMkLst>
            <pc:docMk/>
            <pc:sldMk cId="1780056193" sldId="352"/>
            <ac:picMk id="6" creationId="{A06B7FD5-77D7-4136-817C-275934B046D0}"/>
          </ac:picMkLst>
        </pc:picChg>
        <pc:picChg chg="add mod">
          <ac:chgData name="Liudmila" userId="cb3769fb-1d06-4211-abb1-d74d310abfab" providerId="ADAL" clId="{F26A0EA7-BD7B-4C36-ACF1-479F59E8C796}" dt="2022-02-27T16:43:04.930" v="2170" actId="14100"/>
          <ac:picMkLst>
            <pc:docMk/>
            <pc:sldMk cId="1780056193" sldId="352"/>
            <ac:picMk id="7" creationId="{892C4501-074E-4348-B255-87595FC32722}"/>
          </ac:picMkLst>
        </pc:picChg>
        <pc:picChg chg="mod">
          <ac:chgData name="Liudmila" userId="cb3769fb-1d06-4211-abb1-d74d310abfab" providerId="ADAL" clId="{F26A0EA7-BD7B-4C36-ACF1-479F59E8C796}" dt="2022-02-27T14:00:13.733" v="1815" actId="1035"/>
          <ac:picMkLst>
            <pc:docMk/>
            <pc:sldMk cId="1780056193" sldId="352"/>
            <ac:picMk id="38" creationId="{00000000-0000-0000-0000-000000000000}"/>
          </ac:picMkLst>
        </pc:picChg>
        <pc:picChg chg="mod">
          <ac:chgData name="Liudmila" userId="cb3769fb-1d06-4211-abb1-d74d310abfab" providerId="ADAL" clId="{F26A0EA7-BD7B-4C36-ACF1-479F59E8C796}" dt="2022-02-27T14:00:13.733" v="1815" actId="1035"/>
          <ac:picMkLst>
            <pc:docMk/>
            <pc:sldMk cId="1780056193" sldId="352"/>
            <ac:picMk id="39" creationId="{00000000-0000-0000-0000-000000000000}"/>
          </ac:picMkLst>
        </pc:picChg>
        <pc:picChg chg="mod">
          <ac:chgData name="Liudmila" userId="cb3769fb-1d06-4211-abb1-d74d310abfab" providerId="ADAL" clId="{F26A0EA7-BD7B-4C36-ACF1-479F59E8C796}" dt="2022-02-27T14:01:32.212" v="1826" actId="1076"/>
          <ac:picMkLst>
            <pc:docMk/>
            <pc:sldMk cId="1780056193" sldId="352"/>
            <ac:picMk id="40" creationId="{00000000-0000-0000-0000-000000000000}"/>
          </ac:picMkLst>
        </pc:picChg>
        <pc:picChg chg="mod">
          <ac:chgData name="Liudmila" userId="cb3769fb-1d06-4211-abb1-d74d310abfab" providerId="ADAL" clId="{F26A0EA7-BD7B-4C36-ACF1-479F59E8C796}" dt="2022-02-27T14:00:13.733" v="1815" actId="1035"/>
          <ac:picMkLst>
            <pc:docMk/>
            <pc:sldMk cId="1780056193" sldId="352"/>
            <ac:picMk id="44" creationId="{00000000-0000-0000-0000-000000000000}"/>
          </ac:picMkLst>
        </pc:picChg>
        <pc:picChg chg="mod">
          <ac:chgData name="Liudmila" userId="cb3769fb-1d06-4211-abb1-d74d310abfab" providerId="ADAL" clId="{F26A0EA7-BD7B-4C36-ACF1-479F59E8C796}" dt="2022-02-27T14:00:13.733" v="1815" actId="1035"/>
          <ac:picMkLst>
            <pc:docMk/>
            <pc:sldMk cId="1780056193" sldId="352"/>
            <ac:picMk id="46" creationId="{00000000-0000-0000-0000-000000000000}"/>
          </ac:picMkLst>
        </pc:picChg>
        <pc:picChg chg="mod">
          <ac:chgData name="Liudmila" userId="cb3769fb-1d06-4211-abb1-d74d310abfab" providerId="ADAL" clId="{F26A0EA7-BD7B-4C36-ACF1-479F59E8C796}" dt="2022-02-27T14:00:13.733" v="1815" actId="1035"/>
          <ac:picMkLst>
            <pc:docMk/>
            <pc:sldMk cId="1780056193" sldId="352"/>
            <ac:picMk id="47" creationId="{00000000-0000-0000-0000-000000000000}"/>
          </ac:picMkLst>
        </pc:picChg>
        <pc:picChg chg="mod">
          <ac:chgData name="Liudmila" userId="cb3769fb-1d06-4211-abb1-d74d310abfab" providerId="ADAL" clId="{F26A0EA7-BD7B-4C36-ACF1-479F59E8C796}" dt="2022-02-27T14:00:13.733" v="1815" actId="1035"/>
          <ac:picMkLst>
            <pc:docMk/>
            <pc:sldMk cId="1780056193" sldId="352"/>
            <ac:picMk id="48" creationId="{00000000-0000-0000-0000-000000000000}"/>
          </ac:picMkLst>
        </pc:picChg>
        <pc:picChg chg="del mod">
          <ac:chgData name="Liudmila" userId="cb3769fb-1d06-4211-abb1-d74d310abfab" providerId="ADAL" clId="{F26A0EA7-BD7B-4C36-ACF1-479F59E8C796}" dt="2022-02-27T14:04:37.991" v="1854" actId="478"/>
          <ac:picMkLst>
            <pc:docMk/>
            <pc:sldMk cId="1780056193" sldId="352"/>
            <ac:picMk id="51" creationId="{00000000-0000-0000-0000-000000000000}"/>
          </ac:picMkLst>
        </pc:picChg>
        <pc:picChg chg="del">
          <ac:chgData name="Liudmila" userId="cb3769fb-1d06-4211-abb1-d74d310abfab" providerId="ADAL" clId="{F26A0EA7-BD7B-4C36-ACF1-479F59E8C796}" dt="2022-02-27T14:04:56.169" v="1859" actId="478"/>
          <ac:picMkLst>
            <pc:docMk/>
            <pc:sldMk cId="1780056193" sldId="352"/>
            <ac:picMk id="57" creationId="{00000000-0000-0000-0000-000000000000}"/>
          </ac:picMkLst>
        </pc:picChg>
        <pc:picChg chg="mod">
          <ac:chgData name="Liudmila" userId="cb3769fb-1d06-4211-abb1-d74d310abfab" providerId="ADAL" clId="{F26A0EA7-BD7B-4C36-ACF1-479F59E8C796}" dt="2022-02-27T14:00:13.733" v="1815" actId="1035"/>
          <ac:picMkLst>
            <pc:docMk/>
            <pc:sldMk cId="1780056193" sldId="352"/>
            <ac:picMk id="81" creationId="{00000000-0000-0000-0000-000000000000}"/>
          </ac:picMkLst>
        </pc:picChg>
        <pc:picChg chg="mod">
          <ac:chgData name="Liudmila" userId="cb3769fb-1d06-4211-abb1-d74d310abfab" providerId="ADAL" clId="{F26A0EA7-BD7B-4C36-ACF1-479F59E8C796}" dt="2022-02-27T14:00:13.733" v="1815" actId="1035"/>
          <ac:picMkLst>
            <pc:docMk/>
            <pc:sldMk cId="1780056193" sldId="352"/>
            <ac:picMk id="83" creationId="{00000000-0000-0000-0000-000000000000}"/>
          </ac:picMkLst>
        </pc:picChg>
        <pc:picChg chg="mod">
          <ac:chgData name="Liudmila" userId="cb3769fb-1d06-4211-abb1-d74d310abfab" providerId="ADAL" clId="{F26A0EA7-BD7B-4C36-ACF1-479F59E8C796}" dt="2022-02-27T14:00:13.733" v="1815" actId="1035"/>
          <ac:picMkLst>
            <pc:docMk/>
            <pc:sldMk cId="1780056193" sldId="352"/>
            <ac:picMk id="84" creationId="{00000000-0000-0000-0000-000000000000}"/>
          </ac:picMkLst>
        </pc:picChg>
        <pc:picChg chg="mod">
          <ac:chgData name="Liudmila" userId="cb3769fb-1d06-4211-abb1-d74d310abfab" providerId="ADAL" clId="{F26A0EA7-BD7B-4C36-ACF1-479F59E8C796}" dt="2022-02-27T14:00:13.733" v="1815" actId="1035"/>
          <ac:picMkLst>
            <pc:docMk/>
            <pc:sldMk cId="1780056193" sldId="352"/>
            <ac:picMk id="85" creationId="{00000000-0000-0000-0000-000000000000}"/>
          </ac:picMkLst>
        </pc:picChg>
        <pc:picChg chg="mod">
          <ac:chgData name="Liudmila" userId="cb3769fb-1d06-4211-abb1-d74d310abfab" providerId="ADAL" clId="{F26A0EA7-BD7B-4C36-ACF1-479F59E8C796}" dt="2022-02-27T14:00:13.733" v="1815" actId="1035"/>
          <ac:picMkLst>
            <pc:docMk/>
            <pc:sldMk cId="1780056193" sldId="352"/>
            <ac:picMk id="86" creationId="{00000000-0000-0000-0000-000000000000}"/>
          </ac:picMkLst>
        </pc:picChg>
        <pc:picChg chg="mod">
          <ac:chgData name="Liudmila" userId="cb3769fb-1d06-4211-abb1-d74d310abfab" providerId="ADAL" clId="{F26A0EA7-BD7B-4C36-ACF1-479F59E8C796}" dt="2022-02-27T14:00:13.733" v="1815" actId="1035"/>
          <ac:picMkLst>
            <pc:docMk/>
            <pc:sldMk cId="1780056193" sldId="352"/>
            <ac:picMk id="87" creationId="{00000000-0000-0000-0000-000000000000}"/>
          </ac:picMkLst>
        </pc:picChg>
        <pc:picChg chg="add del mod">
          <ac:chgData name="Liudmila" userId="cb3769fb-1d06-4211-abb1-d74d310abfab" providerId="ADAL" clId="{F26A0EA7-BD7B-4C36-ACF1-479F59E8C796}" dt="2022-02-27T16:43:27.008" v="2173" actId="478"/>
          <ac:picMkLst>
            <pc:docMk/>
            <pc:sldMk cId="1780056193" sldId="352"/>
            <ac:picMk id="100" creationId="{D26E76D4-BBE8-4AB3-9FEB-F6D84B9830E0}"/>
          </ac:picMkLst>
        </pc:picChg>
        <pc:cxnChg chg="add mod">
          <ac:chgData name="Liudmila" userId="cb3769fb-1d06-4211-abb1-d74d310abfab" providerId="ADAL" clId="{F26A0EA7-BD7B-4C36-ACF1-479F59E8C796}" dt="2022-02-27T13:58:54.811" v="1798" actId="1076"/>
          <ac:cxnSpMkLst>
            <pc:docMk/>
            <pc:sldMk cId="1780056193" sldId="352"/>
            <ac:cxnSpMk id="33" creationId="{2AEEC391-5969-48D8-B6B0-EB167DC6F839}"/>
          </ac:cxnSpMkLst>
        </pc:cxnChg>
      </pc:sldChg>
      <pc:sldChg chg="addSp delSp modSp mod modTransition">
        <pc:chgData name="Liudmila" userId="cb3769fb-1d06-4211-abb1-d74d310abfab" providerId="ADAL" clId="{F26A0EA7-BD7B-4C36-ACF1-479F59E8C796}" dt="2022-02-27T18:14:31.838" v="2952"/>
        <pc:sldMkLst>
          <pc:docMk/>
          <pc:sldMk cId="940903122" sldId="364"/>
        </pc:sldMkLst>
        <pc:spChg chg="mod">
          <ac:chgData name="Liudmila" userId="cb3769fb-1d06-4211-abb1-d74d310abfab" providerId="ADAL" clId="{F26A0EA7-BD7B-4C36-ACF1-479F59E8C796}" dt="2022-02-27T13:38:01.438" v="1541" actId="1076"/>
          <ac:spMkLst>
            <pc:docMk/>
            <pc:sldMk cId="940903122" sldId="364"/>
            <ac:spMk id="4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3:47:01.460" v="1682" actId="113"/>
          <ac:spMkLst>
            <pc:docMk/>
            <pc:sldMk cId="940903122" sldId="364"/>
            <ac:spMk id="5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3:46:39.619" v="1680" actId="113"/>
          <ac:spMkLst>
            <pc:docMk/>
            <pc:sldMk cId="940903122" sldId="364"/>
            <ac:spMk id="6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3:46:18.235" v="1678" actId="113"/>
          <ac:spMkLst>
            <pc:docMk/>
            <pc:sldMk cId="940903122" sldId="364"/>
            <ac:spMk id="7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3:46:33.432" v="1679" actId="113"/>
          <ac:spMkLst>
            <pc:docMk/>
            <pc:sldMk cId="940903122" sldId="364"/>
            <ac:spMk id="8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3:45:33.630" v="1675" actId="208"/>
          <ac:spMkLst>
            <pc:docMk/>
            <pc:sldMk cId="940903122" sldId="364"/>
            <ac:spMk id="13" creationId="{F891EA5A-3DB8-4B51-8EE8-40A5AC036DA4}"/>
          </ac:spMkLst>
        </pc:spChg>
        <pc:spChg chg="mod">
          <ac:chgData name="Liudmila" userId="cb3769fb-1d06-4211-abb1-d74d310abfab" providerId="ADAL" clId="{F26A0EA7-BD7B-4C36-ACF1-479F59E8C796}" dt="2022-02-27T13:45:33.630" v="1675" actId="208"/>
          <ac:spMkLst>
            <pc:docMk/>
            <pc:sldMk cId="940903122" sldId="364"/>
            <ac:spMk id="14" creationId="{9FACB974-BA40-4717-BA48-AAE1609E0E6F}"/>
          </ac:spMkLst>
        </pc:spChg>
        <pc:spChg chg="mod">
          <ac:chgData name="Liudmila" userId="cb3769fb-1d06-4211-abb1-d74d310abfab" providerId="ADAL" clId="{F26A0EA7-BD7B-4C36-ACF1-479F59E8C796}" dt="2022-02-27T13:45:33.630" v="1675" actId="208"/>
          <ac:spMkLst>
            <pc:docMk/>
            <pc:sldMk cId="940903122" sldId="364"/>
            <ac:spMk id="15" creationId="{3FB85A46-D470-4939-BA79-D5CA72F7998A}"/>
          </ac:spMkLst>
        </pc:spChg>
        <pc:spChg chg="mod">
          <ac:chgData name="Liudmila" userId="cb3769fb-1d06-4211-abb1-d74d310abfab" providerId="ADAL" clId="{F26A0EA7-BD7B-4C36-ACF1-479F59E8C796}" dt="2022-02-27T13:45:33.630" v="1675" actId="208"/>
          <ac:spMkLst>
            <pc:docMk/>
            <pc:sldMk cId="940903122" sldId="364"/>
            <ac:spMk id="16" creationId="{20FD6F4A-D919-4322-81E9-7E6CE2716EAD}"/>
          </ac:spMkLst>
        </pc:spChg>
        <pc:spChg chg="mod">
          <ac:chgData name="Liudmila" userId="cb3769fb-1d06-4211-abb1-d74d310abfab" providerId="ADAL" clId="{F26A0EA7-BD7B-4C36-ACF1-479F59E8C796}" dt="2022-02-27T13:45:33.630" v="1675" actId="208"/>
          <ac:spMkLst>
            <pc:docMk/>
            <pc:sldMk cId="940903122" sldId="364"/>
            <ac:spMk id="17" creationId="{58E6D65A-D492-4277-B0E2-9B3EAC5779E5}"/>
          </ac:spMkLst>
        </pc:spChg>
        <pc:spChg chg="mod">
          <ac:chgData name="Liudmila" userId="cb3769fb-1d06-4211-abb1-d74d310abfab" providerId="ADAL" clId="{F26A0EA7-BD7B-4C36-ACF1-479F59E8C796}" dt="2022-02-27T13:45:33.630" v="1675" actId="208"/>
          <ac:spMkLst>
            <pc:docMk/>
            <pc:sldMk cId="940903122" sldId="364"/>
            <ac:spMk id="18" creationId="{95825590-6668-4FE9-A6B4-F6C0C1AB685A}"/>
          </ac:spMkLst>
        </pc:spChg>
        <pc:spChg chg="mod">
          <ac:chgData name="Liudmila" userId="cb3769fb-1d06-4211-abb1-d74d310abfab" providerId="ADAL" clId="{F26A0EA7-BD7B-4C36-ACF1-479F59E8C796}" dt="2022-02-27T13:45:33.630" v="1675" actId="208"/>
          <ac:spMkLst>
            <pc:docMk/>
            <pc:sldMk cId="940903122" sldId="364"/>
            <ac:spMk id="19" creationId="{B20F0663-BC74-43BC-B01C-61BA8C082997}"/>
          </ac:spMkLst>
        </pc:spChg>
        <pc:spChg chg="mod">
          <ac:chgData name="Liudmila" userId="cb3769fb-1d06-4211-abb1-d74d310abfab" providerId="ADAL" clId="{F26A0EA7-BD7B-4C36-ACF1-479F59E8C796}" dt="2022-02-27T13:45:33.630" v="1675" actId="208"/>
          <ac:spMkLst>
            <pc:docMk/>
            <pc:sldMk cId="940903122" sldId="364"/>
            <ac:spMk id="20" creationId="{8F52CDCF-2DB5-4CC3-AAC1-E29AF7186B8A}"/>
          </ac:spMkLst>
        </pc:spChg>
        <pc:spChg chg="mod">
          <ac:chgData name="Liudmila" userId="cb3769fb-1d06-4211-abb1-d74d310abfab" providerId="ADAL" clId="{F26A0EA7-BD7B-4C36-ACF1-479F59E8C796}" dt="2022-02-27T13:45:33.630" v="1675" actId="208"/>
          <ac:spMkLst>
            <pc:docMk/>
            <pc:sldMk cId="940903122" sldId="364"/>
            <ac:spMk id="21" creationId="{A2FEA5A0-0961-4E97-8811-6490983EB409}"/>
          </ac:spMkLst>
        </pc:spChg>
        <pc:spChg chg="mod">
          <ac:chgData name="Liudmila" userId="cb3769fb-1d06-4211-abb1-d74d310abfab" providerId="ADAL" clId="{F26A0EA7-BD7B-4C36-ACF1-479F59E8C796}" dt="2022-02-27T13:45:33.630" v="1675" actId="208"/>
          <ac:spMkLst>
            <pc:docMk/>
            <pc:sldMk cId="940903122" sldId="364"/>
            <ac:spMk id="22" creationId="{A165C45E-5082-42ED-B32E-F83DAFF0D8A3}"/>
          </ac:spMkLst>
        </pc:spChg>
        <pc:spChg chg="mod">
          <ac:chgData name="Liudmila" userId="cb3769fb-1d06-4211-abb1-d74d310abfab" providerId="ADAL" clId="{F26A0EA7-BD7B-4C36-ACF1-479F59E8C796}" dt="2022-02-27T13:45:33.630" v="1675" actId="208"/>
          <ac:spMkLst>
            <pc:docMk/>
            <pc:sldMk cId="940903122" sldId="364"/>
            <ac:spMk id="23" creationId="{F3D04567-9D08-4B89-89F3-D449E5C897E6}"/>
          </ac:spMkLst>
        </pc:spChg>
        <pc:spChg chg="mod">
          <ac:chgData name="Liudmila" userId="cb3769fb-1d06-4211-abb1-d74d310abfab" providerId="ADAL" clId="{F26A0EA7-BD7B-4C36-ACF1-479F59E8C796}" dt="2022-02-27T13:45:33.630" v="1675" actId="208"/>
          <ac:spMkLst>
            <pc:docMk/>
            <pc:sldMk cId="940903122" sldId="364"/>
            <ac:spMk id="24" creationId="{8EAA6781-F9AA-40C7-94BD-4ADCA135AEB5}"/>
          </ac:spMkLst>
        </pc:spChg>
        <pc:spChg chg="mod">
          <ac:chgData name="Liudmila" userId="cb3769fb-1d06-4211-abb1-d74d310abfab" providerId="ADAL" clId="{F26A0EA7-BD7B-4C36-ACF1-479F59E8C796}" dt="2022-02-27T13:45:33.630" v="1675" actId="208"/>
          <ac:spMkLst>
            <pc:docMk/>
            <pc:sldMk cId="940903122" sldId="364"/>
            <ac:spMk id="25" creationId="{276F7A69-FBE7-4D00-B04A-F0BC199B27CF}"/>
          </ac:spMkLst>
        </pc:spChg>
        <pc:spChg chg="mod">
          <ac:chgData name="Liudmila" userId="cb3769fb-1d06-4211-abb1-d74d310abfab" providerId="ADAL" clId="{F26A0EA7-BD7B-4C36-ACF1-479F59E8C796}" dt="2022-02-27T13:45:33.630" v="1675" actId="208"/>
          <ac:spMkLst>
            <pc:docMk/>
            <pc:sldMk cId="940903122" sldId="364"/>
            <ac:spMk id="27" creationId="{8A46FCB8-902E-40B8-990C-A866E5C8D569}"/>
          </ac:spMkLst>
        </pc:spChg>
        <pc:spChg chg="mod">
          <ac:chgData name="Liudmila" userId="cb3769fb-1d06-4211-abb1-d74d310abfab" providerId="ADAL" clId="{F26A0EA7-BD7B-4C36-ACF1-479F59E8C796}" dt="2022-02-27T13:45:33.630" v="1675" actId="208"/>
          <ac:spMkLst>
            <pc:docMk/>
            <pc:sldMk cId="940903122" sldId="364"/>
            <ac:spMk id="28" creationId="{636A8992-8214-4851-8310-DE4F12ED84D1}"/>
          </ac:spMkLst>
        </pc:spChg>
        <pc:spChg chg="mod">
          <ac:chgData name="Liudmila" userId="cb3769fb-1d06-4211-abb1-d74d310abfab" providerId="ADAL" clId="{F26A0EA7-BD7B-4C36-ACF1-479F59E8C796}" dt="2022-02-27T13:45:33.630" v="1675" actId="208"/>
          <ac:spMkLst>
            <pc:docMk/>
            <pc:sldMk cId="940903122" sldId="364"/>
            <ac:spMk id="29" creationId="{0EEC4362-3DE5-4A4B-8198-7C1B8F5345B6}"/>
          </ac:spMkLst>
        </pc:spChg>
        <pc:spChg chg="mod">
          <ac:chgData name="Liudmila" userId="cb3769fb-1d06-4211-abb1-d74d310abfab" providerId="ADAL" clId="{F26A0EA7-BD7B-4C36-ACF1-479F59E8C796}" dt="2022-02-27T13:45:33.630" v="1675" actId="208"/>
          <ac:spMkLst>
            <pc:docMk/>
            <pc:sldMk cId="940903122" sldId="364"/>
            <ac:spMk id="30" creationId="{1145CA27-06A0-49A1-8147-3A9D57BF3843}"/>
          </ac:spMkLst>
        </pc:spChg>
        <pc:spChg chg="mod">
          <ac:chgData name="Liudmila" userId="cb3769fb-1d06-4211-abb1-d74d310abfab" providerId="ADAL" clId="{F26A0EA7-BD7B-4C36-ACF1-479F59E8C796}" dt="2022-02-27T13:45:33.630" v="1675" actId="208"/>
          <ac:spMkLst>
            <pc:docMk/>
            <pc:sldMk cId="940903122" sldId="364"/>
            <ac:spMk id="31" creationId="{79940B6D-6BEA-4558-84AC-2245A27E6DC6}"/>
          </ac:spMkLst>
        </pc:spChg>
        <pc:spChg chg="add mod ord">
          <ac:chgData name="Liudmila" userId="cb3769fb-1d06-4211-abb1-d74d310abfab" providerId="ADAL" clId="{F26A0EA7-BD7B-4C36-ACF1-479F59E8C796}" dt="2022-02-27T14:02:10.296" v="1829" actId="1076"/>
          <ac:spMkLst>
            <pc:docMk/>
            <pc:sldMk cId="940903122" sldId="364"/>
            <ac:spMk id="33" creationId="{0E7F953D-1328-49C3-B1F3-A58C22C5C259}"/>
          </ac:spMkLst>
        </pc:spChg>
        <pc:spChg chg="add mod ord">
          <ac:chgData name="Liudmila" userId="cb3769fb-1d06-4211-abb1-d74d310abfab" providerId="ADAL" clId="{F26A0EA7-BD7B-4C36-ACF1-479F59E8C796}" dt="2022-02-27T13:42:10.478" v="1652" actId="14100"/>
          <ac:spMkLst>
            <pc:docMk/>
            <pc:sldMk cId="940903122" sldId="364"/>
            <ac:spMk id="34" creationId="{A9ED14A6-869B-4272-8CA8-F15CDDB2B7C7}"/>
          </ac:spMkLst>
        </pc:spChg>
        <pc:spChg chg="add mod ord">
          <ac:chgData name="Liudmila" userId="cb3769fb-1d06-4211-abb1-d74d310abfab" providerId="ADAL" clId="{F26A0EA7-BD7B-4C36-ACF1-479F59E8C796}" dt="2022-02-27T13:42:10.478" v="1652" actId="14100"/>
          <ac:spMkLst>
            <pc:docMk/>
            <pc:sldMk cId="940903122" sldId="364"/>
            <ac:spMk id="35" creationId="{7DB0BAB5-A33B-4657-947B-92469363F8FC}"/>
          </ac:spMkLst>
        </pc:spChg>
        <pc:spChg chg="add mod ord">
          <ac:chgData name="Liudmila" userId="cb3769fb-1d06-4211-abb1-d74d310abfab" providerId="ADAL" clId="{F26A0EA7-BD7B-4C36-ACF1-479F59E8C796}" dt="2022-02-27T13:42:10.478" v="1652" actId="14100"/>
          <ac:spMkLst>
            <pc:docMk/>
            <pc:sldMk cId="940903122" sldId="364"/>
            <ac:spMk id="36" creationId="{98F7B6EB-1436-43E2-9B0B-4FFD87B486DD}"/>
          </ac:spMkLst>
        </pc:spChg>
        <pc:spChg chg="mod">
          <ac:chgData name="Liudmila" userId="cb3769fb-1d06-4211-abb1-d74d310abfab" providerId="ADAL" clId="{F26A0EA7-BD7B-4C36-ACF1-479F59E8C796}" dt="2022-02-27T14:02:59.621" v="1837" actId="207"/>
          <ac:spMkLst>
            <pc:docMk/>
            <pc:sldMk cId="940903122" sldId="364"/>
            <ac:spMk id="39" creationId="{16C7264B-7231-4EFF-A17D-A5BBAFA50769}"/>
          </ac:spMkLst>
        </pc:spChg>
        <pc:spChg chg="mod">
          <ac:chgData name="Liudmila" userId="cb3769fb-1d06-4211-abb1-d74d310abfab" providerId="ADAL" clId="{F26A0EA7-BD7B-4C36-ACF1-479F59E8C796}" dt="2022-02-27T14:02:59.621" v="1837" actId="207"/>
          <ac:spMkLst>
            <pc:docMk/>
            <pc:sldMk cId="940903122" sldId="364"/>
            <ac:spMk id="40" creationId="{DF1E77E8-602C-4736-B3FE-42D5D2A62018}"/>
          </ac:spMkLst>
        </pc:spChg>
        <pc:spChg chg="mod">
          <ac:chgData name="Liudmila" userId="cb3769fb-1d06-4211-abb1-d74d310abfab" providerId="ADAL" clId="{F26A0EA7-BD7B-4C36-ACF1-479F59E8C796}" dt="2022-02-27T14:02:59.621" v="1837" actId="207"/>
          <ac:spMkLst>
            <pc:docMk/>
            <pc:sldMk cId="940903122" sldId="364"/>
            <ac:spMk id="41" creationId="{395D7797-0E63-4FD9-B267-5BF814E41E64}"/>
          </ac:spMkLst>
        </pc:spChg>
        <pc:spChg chg="mod">
          <ac:chgData name="Liudmila" userId="cb3769fb-1d06-4211-abb1-d74d310abfab" providerId="ADAL" clId="{F26A0EA7-BD7B-4C36-ACF1-479F59E8C796}" dt="2022-02-27T14:02:59.621" v="1837" actId="207"/>
          <ac:spMkLst>
            <pc:docMk/>
            <pc:sldMk cId="940903122" sldId="364"/>
            <ac:spMk id="42" creationId="{6AB5CA10-C9C5-43CD-A2AB-6C22B2D427AB}"/>
          </ac:spMkLst>
        </pc:spChg>
        <pc:spChg chg="mod">
          <ac:chgData name="Liudmila" userId="cb3769fb-1d06-4211-abb1-d74d310abfab" providerId="ADAL" clId="{F26A0EA7-BD7B-4C36-ACF1-479F59E8C796}" dt="2022-02-27T14:02:59.621" v="1837" actId="207"/>
          <ac:spMkLst>
            <pc:docMk/>
            <pc:sldMk cId="940903122" sldId="364"/>
            <ac:spMk id="44" creationId="{320DA9AB-B917-4AB5-AF6F-BB7DBFED1B0D}"/>
          </ac:spMkLst>
        </pc:spChg>
        <pc:spChg chg="mod">
          <ac:chgData name="Liudmila" userId="cb3769fb-1d06-4211-abb1-d74d310abfab" providerId="ADAL" clId="{F26A0EA7-BD7B-4C36-ACF1-479F59E8C796}" dt="2022-02-27T14:02:59.621" v="1837" actId="207"/>
          <ac:spMkLst>
            <pc:docMk/>
            <pc:sldMk cId="940903122" sldId="364"/>
            <ac:spMk id="45" creationId="{732D5518-B2B7-417B-81F9-8B7EC96F6889}"/>
          </ac:spMkLst>
        </pc:spChg>
        <pc:spChg chg="mod">
          <ac:chgData name="Liudmila" userId="cb3769fb-1d06-4211-abb1-d74d310abfab" providerId="ADAL" clId="{F26A0EA7-BD7B-4C36-ACF1-479F59E8C796}" dt="2022-02-27T14:02:59.621" v="1837" actId="207"/>
          <ac:spMkLst>
            <pc:docMk/>
            <pc:sldMk cId="940903122" sldId="364"/>
            <ac:spMk id="46" creationId="{7204ED89-5C6F-48E7-80B4-D1E43BB4245C}"/>
          </ac:spMkLst>
        </pc:spChg>
        <pc:spChg chg="mod">
          <ac:chgData name="Liudmila" userId="cb3769fb-1d06-4211-abb1-d74d310abfab" providerId="ADAL" clId="{F26A0EA7-BD7B-4C36-ACF1-479F59E8C796}" dt="2022-02-27T14:02:59.621" v="1837" actId="207"/>
          <ac:spMkLst>
            <pc:docMk/>
            <pc:sldMk cId="940903122" sldId="364"/>
            <ac:spMk id="47" creationId="{832A4C2E-1A02-4A2C-A8B4-CD58C68BFE72}"/>
          </ac:spMkLst>
        </pc:spChg>
        <pc:spChg chg="mod">
          <ac:chgData name="Liudmila" userId="cb3769fb-1d06-4211-abb1-d74d310abfab" providerId="ADAL" clId="{F26A0EA7-BD7B-4C36-ACF1-479F59E8C796}" dt="2022-02-27T14:02:59.621" v="1837" actId="207"/>
          <ac:spMkLst>
            <pc:docMk/>
            <pc:sldMk cId="940903122" sldId="364"/>
            <ac:spMk id="48" creationId="{BA2C0BCE-1EE4-4D7F-A370-1E46F00331ED}"/>
          </ac:spMkLst>
        </pc:spChg>
        <pc:spChg chg="mod">
          <ac:chgData name="Liudmila" userId="cb3769fb-1d06-4211-abb1-d74d310abfab" providerId="ADAL" clId="{F26A0EA7-BD7B-4C36-ACF1-479F59E8C796}" dt="2022-02-27T14:02:59.621" v="1837" actId="207"/>
          <ac:spMkLst>
            <pc:docMk/>
            <pc:sldMk cId="940903122" sldId="364"/>
            <ac:spMk id="49" creationId="{5C0A3303-3BC9-4E65-A036-E6C45CF56062}"/>
          </ac:spMkLst>
        </pc:spChg>
        <pc:spChg chg="mod">
          <ac:chgData name="Liudmila" userId="cb3769fb-1d06-4211-abb1-d74d310abfab" providerId="ADAL" clId="{F26A0EA7-BD7B-4C36-ACF1-479F59E8C796}" dt="2022-02-27T14:02:59.621" v="1837" actId="207"/>
          <ac:spMkLst>
            <pc:docMk/>
            <pc:sldMk cId="940903122" sldId="364"/>
            <ac:spMk id="50" creationId="{327042F1-59AF-4C84-A2B9-4176F1D72F23}"/>
          </ac:spMkLst>
        </pc:spChg>
        <pc:spChg chg="mod">
          <ac:chgData name="Liudmila" userId="cb3769fb-1d06-4211-abb1-d74d310abfab" providerId="ADAL" clId="{F26A0EA7-BD7B-4C36-ACF1-479F59E8C796}" dt="2022-02-27T14:02:59.621" v="1837" actId="207"/>
          <ac:spMkLst>
            <pc:docMk/>
            <pc:sldMk cId="940903122" sldId="364"/>
            <ac:spMk id="51" creationId="{FD4C324D-AB92-4972-9902-34F9D5CB2A11}"/>
          </ac:spMkLst>
        </pc:spChg>
        <pc:spChg chg="mod">
          <ac:chgData name="Liudmila" userId="cb3769fb-1d06-4211-abb1-d74d310abfab" providerId="ADAL" clId="{F26A0EA7-BD7B-4C36-ACF1-479F59E8C796}" dt="2022-02-27T14:02:59.621" v="1837" actId="207"/>
          <ac:spMkLst>
            <pc:docMk/>
            <pc:sldMk cId="940903122" sldId="364"/>
            <ac:spMk id="52" creationId="{105FB4C3-2AA4-41EA-8F6B-D1BA17AD06B2}"/>
          </ac:spMkLst>
        </pc:spChg>
        <pc:spChg chg="mod">
          <ac:chgData name="Liudmila" userId="cb3769fb-1d06-4211-abb1-d74d310abfab" providerId="ADAL" clId="{F26A0EA7-BD7B-4C36-ACF1-479F59E8C796}" dt="2022-02-27T14:02:59.621" v="1837" actId="207"/>
          <ac:spMkLst>
            <pc:docMk/>
            <pc:sldMk cId="940903122" sldId="364"/>
            <ac:spMk id="53" creationId="{515D648A-14AD-48DB-94C3-2DF1114CDB22}"/>
          </ac:spMkLst>
        </pc:spChg>
        <pc:spChg chg="mod">
          <ac:chgData name="Liudmila" userId="cb3769fb-1d06-4211-abb1-d74d310abfab" providerId="ADAL" clId="{F26A0EA7-BD7B-4C36-ACF1-479F59E8C796}" dt="2022-02-27T14:02:59.621" v="1837" actId="207"/>
          <ac:spMkLst>
            <pc:docMk/>
            <pc:sldMk cId="940903122" sldId="364"/>
            <ac:spMk id="54" creationId="{65FA5EA3-DCCB-4326-875F-903770105DF1}"/>
          </ac:spMkLst>
        </pc:spChg>
        <pc:spChg chg="mod">
          <ac:chgData name="Liudmila" userId="cb3769fb-1d06-4211-abb1-d74d310abfab" providerId="ADAL" clId="{F26A0EA7-BD7B-4C36-ACF1-479F59E8C796}" dt="2022-02-27T14:02:59.621" v="1837" actId="207"/>
          <ac:spMkLst>
            <pc:docMk/>
            <pc:sldMk cId="940903122" sldId="364"/>
            <ac:spMk id="55" creationId="{B2E8988A-B402-467B-BECE-A7062D03A316}"/>
          </ac:spMkLst>
        </pc:spChg>
        <pc:spChg chg="mod">
          <ac:chgData name="Liudmila" userId="cb3769fb-1d06-4211-abb1-d74d310abfab" providerId="ADAL" clId="{F26A0EA7-BD7B-4C36-ACF1-479F59E8C796}" dt="2022-02-27T14:02:59.621" v="1837" actId="207"/>
          <ac:spMkLst>
            <pc:docMk/>
            <pc:sldMk cId="940903122" sldId="364"/>
            <ac:spMk id="56" creationId="{3B5857A9-4112-4E1C-A566-C0B81E3AD907}"/>
          </ac:spMkLst>
        </pc:spChg>
        <pc:spChg chg="mod">
          <ac:chgData name="Liudmila" userId="cb3769fb-1d06-4211-abb1-d74d310abfab" providerId="ADAL" clId="{F26A0EA7-BD7B-4C36-ACF1-479F59E8C796}" dt="2022-02-27T14:03:01.921" v="1838" actId="207"/>
          <ac:spMkLst>
            <pc:docMk/>
            <pc:sldMk cId="940903122" sldId="364"/>
            <ac:spMk id="57" creationId="{7D97C4AE-A8E1-4722-B27F-92859688EC33}"/>
          </ac:spMkLst>
        </pc:spChg>
        <pc:grpChg chg="mod">
          <ac:chgData name="Liudmila" userId="cb3769fb-1d06-4211-abb1-d74d310abfab" providerId="ADAL" clId="{F26A0EA7-BD7B-4C36-ACF1-479F59E8C796}" dt="2022-02-27T15:11:05.885" v="1878" actId="1076"/>
          <ac:grpSpMkLst>
            <pc:docMk/>
            <pc:sldMk cId="940903122" sldId="364"/>
            <ac:grpSpMk id="12" creationId="{96822124-2176-4D29-91A1-D599F9190334}"/>
          </ac:grpSpMkLst>
        </pc:grpChg>
        <pc:grpChg chg="add del mod">
          <ac:chgData name="Liudmila" userId="cb3769fb-1d06-4211-abb1-d74d310abfab" providerId="ADAL" clId="{F26A0EA7-BD7B-4C36-ACF1-479F59E8C796}" dt="2022-02-27T14:03:14.706" v="1840" actId="21"/>
          <ac:grpSpMkLst>
            <pc:docMk/>
            <pc:sldMk cId="940903122" sldId="364"/>
            <ac:grpSpMk id="38" creationId="{745E7720-FE6D-4CDD-A7A8-FE28D4229A8A}"/>
          </ac:grpSpMkLst>
        </pc:grpChg>
        <pc:picChg chg="mod">
          <ac:chgData name="Liudmila" userId="cb3769fb-1d06-4211-abb1-d74d310abfab" providerId="ADAL" clId="{F26A0EA7-BD7B-4C36-ACF1-479F59E8C796}" dt="2022-02-27T13:45:33.630" v="1675" actId="208"/>
          <ac:picMkLst>
            <pc:docMk/>
            <pc:sldMk cId="940903122" sldId="364"/>
            <ac:picMk id="26" creationId="{799497D0-BF09-42A7-A818-8A408DE88822}"/>
          </ac:picMkLst>
        </pc:picChg>
        <pc:picChg chg="mod">
          <ac:chgData name="Liudmila" userId="cb3769fb-1d06-4211-abb1-d74d310abfab" providerId="ADAL" clId="{F26A0EA7-BD7B-4C36-ACF1-479F59E8C796}" dt="2022-02-27T13:58:00.040" v="1793" actId="108"/>
          <ac:picMkLst>
            <pc:docMk/>
            <pc:sldMk cId="940903122" sldId="364"/>
            <ac:picMk id="32" creationId="{60E2A3A0-4615-46E2-BBEB-0EA5744254D5}"/>
          </ac:picMkLst>
        </pc:picChg>
        <pc:picChg chg="mod">
          <ac:chgData name="Liudmila" userId="cb3769fb-1d06-4211-abb1-d74d310abfab" providerId="ADAL" clId="{F26A0EA7-BD7B-4C36-ACF1-479F59E8C796}" dt="2022-02-27T13:45:40.530" v="1676" actId="207"/>
          <ac:picMkLst>
            <pc:docMk/>
            <pc:sldMk cId="940903122" sldId="364"/>
            <ac:picMk id="43" creationId="{A566364F-6D8F-4C1C-A55D-2E2CEFE7C77F}"/>
          </ac:picMkLst>
        </pc:picChg>
        <pc:cxnChg chg="add del">
          <ac:chgData name="Liudmila" userId="cb3769fb-1d06-4211-abb1-d74d310abfab" providerId="ADAL" clId="{F26A0EA7-BD7B-4C36-ACF1-479F59E8C796}" dt="2022-02-27T13:40:12.168" v="1567" actId="11529"/>
          <ac:cxnSpMkLst>
            <pc:docMk/>
            <pc:sldMk cId="940903122" sldId="364"/>
            <ac:cxnSpMk id="9" creationId="{B1CC05A7-F5A7-410B-8DDC-249061CA58F3}"/>
          </ac:cxnSpMkLst>
        </pc:cxnChg>
        <pc:cxnChg chg="add del mod">
          <ac:chgData name="Liudmila" userId="cb3769fb-1d06-4211-abb1-d74d310abfab" providerId="ADAL" clId="{F26A0EA7-BD7B-4C36-ACF1-479F59E8C796}" dt="2022-02-27T13:40:46.936" v="1641" actId="478"/>
          <ac:cxnSpMkLst>
            <pc:docMk/>
            <pc:sldMk cId="940903122" sldId="364"/>
            <ac:cxnSpMk id="11" creationId="{F98617B8-E8E4-4E09-AB5B-12E347EC08AA}"/>
          </ac:cxnSpMkLst>
        </pc:cxnChg>
      </pc:sldChg>
      <pc:sldChg chg="modTransition">
        <pc:chgData name="Liudmila" userId="cb3769fb-1d06-4211-abb1-d74d310abfab" providerId="ADAL" clId="{F26A0EA7-BD7B-4C36-ACF1-479F59E8C796}" dt="2022-02-27T17:25:36.610" v="2575"/>
        <pc:sldMkLst>
          <pc:docMk/>
          <pc:sldMk cId="2433515597" sldId="366"/>
        </pc:sldMkLst>
      </pc:sldChg>
      <pc:sldChg chg="modTransition">
        <pc:chgData name="Liudmila" userId="cb3769fb-1d06-4211-abb1-d74d310abfab" providerId="ADAL" clId="{F26A0EA7-BD7B-4C36-ACF1-479F59E8C796}" dt="2022-02-27T17:24:23.741" v="2567"/>
        <pc:sldMkLst>
          <pc:docMk/>
          <pc:sldMk cId="1335744545" sldId="367"/>
        </pc:sldMkLst>
      </pc:sldChg>
      <pc:sldChg chg="modSp mod modTransition modClrScheme modAnim chgLayout">
        <pc:chgData name="Liudmila" userId="cb3769fb-1d06-4211-abb1-d74d310abfab" providerId="ADAL" clId="{F26A0EA7-BD7B-4C36-ACF1-479F59E8C796}" dt="2022-02-27T17:25:08.124" v="2573" actId="700"/>
        <pc:sldMkLst>
          <pc:docMk/>
          <pc:sldMk cId="1085535740" sldId="368"/>
        </pc:sldMkLst>
        <pc:spChg chg="mod ord">
          <ac:chgData name="Liudmila" userId="cb3769fb-1d06-4211-abb1-d74d310abfab" providerId="ADAL" clId="{F26A0EA7-BD7B-4C36-ACF1-479F59E8C796}" dt="2022-02-27T17:25:08.124" v="2573" actId="700"/>
          <ac:spMkLst>
            <pc:docMk/>
            <pc:sldMk cId="1085535740" sldId="368"/>
            <ac:spMk id="5" creationId="{B9DCF0E8-EDB8-47CB-BB65-7037FCC58952}"/>
          </ac:spMkLst>
        </pc:spChg>
      </pc:sldChg>
      <pc:sldChg chg="addSp delSp modSp del mod modTransition modClrScheme chgLayout">
        <pc:chgData name="Liudmila" userId="cb3769fb-1d06-4211-abb1-d74d310abfab" providerId="ADAL" clId="{F26A0EA7-BD7B-4C36-ACF1-479F59E8C796}" dt="2022-02-27T17:24:04.765" v="2564" actId="47"/>
        <pc:sldMkLst>
          <pc:docMk/>
          <pc:sldMk cId="4055930407" sldId="376"/>
        </pc:sldMkLst>
        <pc:spChg chg="add del mod ord">
          <ac:chgData name="Liudmila" userId="cb3769fb-1d06-4211-abb1-d74d310abfab" providerId="ADAL" clId="{F26A0EA7-BD7B-4C36-ACF1-479F59E8C796}" dt="2022-02-27T17:03:21.637" v="2336" actId="478"/>
          <ac:spMkLst>
            <pc:docMk/>
            <pc:sldMk cId="4055930407" sldId="376"/>
            <ac:spMk id="2" creationId="{C4114405-F776-4739-B922-20DE7343EBBF}"/>
          </ac:spMkLst>
        </pc:spChg>
        <pc:spChg chg="mod ord">
          <ac:chgData name="Liudmila" userId="cb3769fb-1d06-4211-abb1-d74d310abfab" providerId="ADAL" clId="{F26A0EA7-BD7B-4C36-ACF1-479F59E8C796}" dt="2022-02-27T17:03:10.457" v="2335" actId="700"/>
          <ac:spMkLst>
            <pc:docMk/>
            <pc:sldMk cId="4055930407" sldId="376"/>
            <ac:spMk id="4" creationId="{14F8A95A-4AA0-48A7-843F-9CC0C68FD73D}"/>
          </ac:spMkLst>
        </pc:spChg>
        <pc:spChg chg="mod">
          <ac:chgData name="Liudmila" userId="cb3769fb-1d06-4211-abb1-d74d310abfab" providerId="ADAL" clId="{F26A0EA7-BD7B-4C36-ACF1-479F59E8C796}" dt="2022-02-27T17:04:43.725" v="2340"/>
          <ac:spMkLst>
            <pc:docMk/>
            <pc:sldMk cId="4055930407" sldId="376"/>
            <ac:spMk id="16" creationId="{FD8A188A-1436-4F96-8CF2-85C30F3BFCE7}"/>
          </ac:spMkLst>
        </pc:spChg>
        <pc:spChg chg="mod">
          <ac:chgData name="Liudmila" userId="cb3769fb-1d06-4211-abb1-d74d310abfab" providerId="ADAL" clId="{F26A0EA7-BD7B-4C36-ACF1-479F59E8C796}" dt="2022-02-27T17:04:43.725" v="2340"/>
          <ac:spMkLst>
            <pc:docMk/>
            <pc:sldMk cId="4055930407" sldId="376"/>
            <ac:spMk id="17" creationId="{BA0D76A5-E5AC-4C16-9B24-A40E191DF426}"/>
          </ac:spMkLst>
        </pc:spChg>
        <pc:spChg chg="mod">
          <ac:chgData name="Liudmila" userId="cb3769fb-1d06-4211-abb1-d74d310abfab" providerId="ADAL" clId="{F26A0EA7-BD7B-4C36-ACF1-479F59E8C796}" dt="2022-02-27T17:04:43.725" v="2340"/>
          <ac:spMkLst>
            <pc:docMk/>
            <pc:sldMk cId="4055930407" sldId="376"/>
            <ac:spMk id="18" creationId="{95C97A65-75DE-4836-AF91-6C4548F6CA7C}"/>
          </ac:spMkLst>
        </pc:spChg>
        <pc:spChg chg="mod">
          <ac:chgData name="Liudmila" userId="cb3769fb-1d06-4211-abb1-d74d310abfab" providerId="ADAL" clId="{F26A0EA7-BD7B-4C36-ACF1-479F59E8C796}" dt="2022-02-27T17:04:43.725" v="2340"/>
          <ac:spMkLst>
            <pc:docMk/>
            <pc:sldMk cId="4055930407" sldId="376"/>
            <ac:spMk id="19" creationId="{1F6C2382-8824-44E9-8EE7-8B2DA8600CD9}"/>
          </ac:spMkLst>
        </pc:spChg>
        <pc:spChg chg="mod">
          <ac:chgData name="Liudmila" userId="cb3769fb-1d06-4211-abb1-d74d310abfab" providerId="ADAL" clId="{F26A0EA7-BD7B-4C36-ACF1-479F59E8C796}" dt="2022-02-27T17:04:43.725" v="2340"/>
          <ac:spMkLst>
            <pc:docMk/>
            <pc:sldMk cId="4055930407" sldId="376"/>
            <ac:spMk id="20" creationId="{3107A0B5-19A6-4DCF-8AC9-AD82FBAC042A}"/>
          </ac:spMkLst>
        </pc:spChg>
        <pc:spChg chg="mod">
          <ac:chgData name="Liudmila" userId="cb3769fb-1d06-4211-abb1-d74d310abfab" providerId="ADAL" clId="{F26A0EA7-BD7B-4C36-ACF1-479F59E8C796}" dt="2022-02-27T17:04:43.725" v="2340"/>
          <ac:spMkLst>
            <pc:docMk/>
            <pc:sldMk cId="4055930407" sldId="376"/>
            <ac:spMk id="21" creationId="{7875294D-5F4C-4A1F-93CD-F7A632A5A847}"/>
          </ac:spMkLst>
        </pc:spChg>
        <pc:grpChg chg="add del mod">
          <ac:chgData name="Liudmila" userId="cb3769fb-1d06-4211-abb1-d74d310abfab" providerId="ADAL" clId="{F26A0EA7-BD7B-4C36-ACF1-479F59E8C796}" dt="2022-02-27T17:05:02.186" v="2348" actId="478"/>
          <ac:grpSpMkLst>
            <pc:docMk/>
            <pc:sldMk cId="4055930407" sldId="376"/>
            <ac:grpSpMk id="10" creationId="{2BDAC296-87EA-4CE8-8235-351159D4BA41}"/>
          </ac:grpSpMkLst>
        </pc:grpChg>
        <pc:grpChg chg="mod">
          <ac:chgData name="Liudmila" userId="cb3769fb-1d06-4211-abb1-d74d310abfab" providerId="ADAL" clId="{F26A0EA7-BD7B-4C36-ACF1-479F59E8C796}" dt="2022-02-27T17:04:43.725" v="2340"/>
          <ac:grpSpMkLst>
            <pc:docMk/>
            <pc:sldMk cId="4055930407" sldId="376"/>
            <ac:grpSpMk id="11" creationId="{1B3CCEF4-48E9-4A32-B4E6-B8AA190460B5}"/>
          </ac:grpSpMkLst>
        </pc:grp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5" creationId="{AC8C39C0-98C4-4AFE-9747-158721B0040C}"/>
          </ac:picMkLst>
        </pc:picChg>
        <pc:picChg chg="mod">
          <ac:chgData name="Liudmila" userId="cb3769fb-1d06-4211-abb1-d74d310abfab" providerId="ADAL" clId="{F26A0EA7-BD7B-4C36-ACF1-479F59E8C796}" dt="2022-02-27T17:21:51.224" v="2551" actId="1076"/>
          <ac:picMkLst>
            <pc:docMk/>
            <pc:sldMk cId="4055930407" sldId="376"/>
            <ac:picMk id="9" creationId="{00000000-0000-0000-0000-000000000000}"/>
          </ac:picMkLst>
        </pc:picChg>
        <pc:picChg chg="del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12" creationId="{00000000-0000-0000-0000-000000000000}"/>
          </ac:picMkLst>
        </pc:picChg>
        <pc:picChg chg="del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13" creationId="{00000000-0000-0000-0000-000000000000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22" creationId="{B6FC1C39-8B3A-4888-80D7-AE2FB75CB675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23" creationId="{29A04632-4A90-4829-8B6B-82DB8F0F8BBF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24" creationId="{44986001-D8A3-4D4A-832E-119568873E29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25" creationId="{A4C0AA3B-B28F-4964-98E2-982055884BF2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26" creationId="{2C06CBDD-2944-4F1E-B605-6714B6FD9E94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27" creationId="{9F3D62CF-5B61-470D-825E-549D95907CB0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28" creationId="{D48A76EB-00BD-41BD-BB70-0B45FEC8392B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29" creationId="{FEF4A245-A86D-49F7-AC71-DD08C4BF597A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30" creationId="{885400B4-1E23-4EEC-966F-39274E6F8352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31" creationId="{793CA550-6389-4DE1-A899-691CA636BC71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32" creationId="{2247FC62-C438-409D-AEBA-E845618848DA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33" creationId="{738D05E7-2CCB-4951-9DA1-78B79A908494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34" creationId="{6E019156-9C6C-4334-AAF9-04BE9F3FEB78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35" creationId="{B1EF7638-150E-4E35-9DDD-924A6342A599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36" creationId="{D94530F6-C6F5-460C-BC94-1AE8A3C00836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37" creationId="{3F1EEB5C-E5C4-4224-8E34-9F7FC6608621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38" creationId="{49EEA7F1-1163-4B69-8A9B-2F7C8E1B0E91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39" creationId="{05E85136-0D10-4A65-8A92-15A8BDEE98A2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40" creationId="{BDB85853-E07D-4ACC-ACF3-EA87524C42B6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41" creationId="{E3A1BEAC-2607-4FAD-B37F-FB6EA34455DA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42" creationId="{D10883FF-60DF-44A4-8843-E3144FF2EF47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43" creationId="{47D884E6-6AA1-4257-B521-83C8BAE15D55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44" creationId="{AE72B2DA-DCDD-4B99-8164-7FBA9466C9E1}"/>
          </ac:picMkLst>
        </pc:picChg>
        <pc:picChg chg="add del mod">
          <ac:chgData name="Liudmila" userId="cb3769fb-1d06-4211-abb1-d74d310abfab" providerId="ADAL" clId="{F26A0EA7-BD7B-4C36-ACF1-479F59E8C796}" dt="2022-02-27T17:18:34.334" v="2503" actId="478"/>
          <ac:picMkLst>
            <pc:docMk/>
            <pc:sldMk cId="4055930407" sldId="376"/>
            <ac:picMk id="45" creationId="{32E58FDB-0327-481C-8A00-21842A8A9DFE}"/>
          </ac:picMkLst>
        </pc:picChg>
        <pc:picChg chg="add del mod">
          <ac:chgData name="Liudmila" userId="cb3769fb-1d06-4211-abb1-d74d310abfab" providerId="ADAL" clId="{F26A0EA7-BD7B-4C36-ACF1-479F59E8C796}" dt="2022-02-27T17:22:26.137" v="2563" actId="478"/>
          <ac:picMkLst>
            <pc:docMk/>
            <pc:sldMk cId="4055930407" sldId="376"/>
            <ac:picMk id="46" creationId="{1EF39862-C9A9-48F7-9BC3-1AD501DE9C04}"/>
          </ac:picMkLst>
        </pc:picChg>
      </pc:sldChg>
      <pc:sldChg chg="modTransition">
        <pc:chgData name="Liudmila" userId="cb3769fb-1d06-4211-abb1-d74d310abfab" providerId="ADAL" clId="{F26A0EA7-BD7B-4C36-ACF1-479F59E8C796}" dt="2022-02-27T18:14:54.836" v="2964"/>
        <pc:sldMkLst>
          <pc:docMk/>
          <pc:sldMk cId="748881067" sldId="381"/>
        </pc:sldMkLst>
      </pc:sldChg>
      <pc:sldChg chg="addSp delSp modSp mod modTransition modClrScheme chgLayout">
        <pc:chgData name="Liudmila" userId="cb3769fb-1d06-4211-abb1-d74d310abfab" providerId="ADAL" clId="{F26A0EA7-BD7B-4C36-ACF1-479F59E8C796}" dt="2022-02-27T18:14:37.872" v="2954"/>
        <pc:sldMkLst>
          <pc:docMk/>
          <pc:sldMk cId="1618067044" sldId="382"/>
        </pc:sldMkLst>
        <pc:spChg chg="add del">
          <ac:chgData name="Liudmila" userId="cb3769fb-1d06-4211-abb1-d74d310abfab" providerId="ADAL" clId="{F26A0EA7-BD7B-4C36-ACF1-479F59E8C796}" dt="2022-02-26T11:11:39.942" v="203"/>
          <ac:spMkLst>
            <pc:docMk/>
            <pc:sldMk cId="1618067044" sldId="382"/>
            <ac:spMk id="3" creationId="{FE37E1D8-690C-4E3D-A1EE-C74A31A24F26}"/>
          </ac:spMkLst>
        </pc:spChg>
        <pc:spChg chg="add del mod">
          <ac:chgData name="Liudmila" userId="cb3769fb-1d06-4211-abb1-d74d310abfab" providerId="ADAL" clId="{F26A0EA7-BD7B-4C36-ACF1-479F59E8C796}" dt="2022-02-26T11:17:55.415" v="251" actId="552"/>
          <ac:spMkLst>
            <pc:docMk/>
            <pc:sldMk cId="1618067044" sldId="382"/>
            <ac:spMk id="11" creationId="{26AE2973-B000-454D-9C92-C617938924DE}"/>
          </ac:spMkLst>
        </pc:spChg>
        <pc:spChg chg="mod">
          <ac:chgData name="Liudmila" userId="cb3769fb-1d06-4211-abb1-d74d310abfab" providerId="ADAL" clId="{F26A0EA7-BD7B-4C36-ACF1-479F59E8C796}" dt="2022-02-27T17:12:12.675" v="2408"/>
          <ac:spMkLst>
            <pc:docMk/>
            <pc:sldMk cId="1618067044" sldId="382"/>
            <ac:spMk id="17" creationId="{25BB7D24-98EC-4FD9-AB20-A75DBA8A4D64}"/>
          </ac:spMkLst>
        </pc:spChg>
        <pc:spChg chg="mod">
          <ac:chgData name="Liudmila" userId="cb3769fb-1d06-4211-abb1-d74d310abfab" providerId="ADAL" clId="{F26A0EA7-BD7B-4C36-ACF1-479F59E8C796}" dt="2022-02-27T17:12:12.675" v="2408"/>
          <ac:spMkLst>
            <pc:docMk/>
            <pc:sldMk cId="1618067044" sldId="382"/>
            <ac:spMk id="18" creationId="{EF005C0A-5DA0-45AD-8274-0B7B9F25FC90}"/>
          </ac:spMkLst>
        </pc:spChg>
        <pc:spChg chg="mod">
          <ac:chgData name="Liudmila" userId="cb3769fb-1d06-4211-abb1-d74d310abfab" providerId="ADAL" clId="{F26A0EA7-BD7B-4C36-ACF1-479F59E8C796}" dt="2022-02-27T17:12:12.675" v="2408"/>
          <ac:spMkLst>
            <pc:docMk/>
            <pc:sldMk cId="1618067044" sldId="382"/>
            <ac:spMk id="19" creationId="{E221F9CD-5A2A-4799-A5F4-E888C5A0CDD1}"/>
          </ac:spMkLst>
        </pc:spChg>
        <pc:spChg chg="mod">
          <ac:chgData name="Liudmila" userId="cb3769fb-1d06-4211-abb1-d74d310abfab" providerId="ADAL" clId="{F26A0EA7-BD7B-4C36-ACF1-479F59E8C796}" dt="2022-02-27T17:12:12.675" v="2408"/>
          <ac:spMkLst>
            <pc:docMk/>
            <pc:sldMk cId="1618067044" sldId="382"/>
            <ac:spMk id="20" creationId="{1D59EC12-1D9D-486B-B3BC-2BCDD0B59215}"/>
          </ac:spMkLst>
        </pc:spChg>
        <pc:spChg chg="mod">
          <ac:chgData name="Liudmila" userId="cb3769fb-1d06-4211-abb1-d74d310abfab" providerId="ADAL" clId="{F26A0EA7-BD7B-4C36-ACF1-479F59E8C796}" dt="2022-02-27T17:12:12.675" v="2408"/>
          <ac:spMkLst>
            <pc:docMk/>
            <pc:sldMk cId="1618067044" sldId="382"/>
            <ac:spMk id="21" creationId="{10C3D0C7-43A9-49CD-B8E6-28A0F20D07F7}"/>
          </ac:spMkLst>
        </pc:spChg>
        <pc:spChg chg="mod">
          <ac:chgData name="Liudmila" userId="cb3769fb-1d06-4211-abb1-d74d310abfab" providerId="ADAL" clId="{F26A0EA7-BD7B-4C36-ACF1-479F59E8C796}" dt="2022-02-27T17:12:12.675" v="2408"/>
          <ac:spMkLst>
            <pc:docMk/>
            <pc:sldMk cId="1618067044" sldId="382"/>
            <ac:spMk id="22" creationId="{A6DF1653-65FC-47E5-939E-5E55FD0A1702}"/>
          </ac:spMkLst>
        </pc:spChg>
        <pc:spChg chg="mod ord">
          <ac:chgData name="Liudmila" userId="cb3769fb-1d06-4211-abb1-d74d310abfab" providerId="ADAL" clId="{F26A0EA7-BD7B-4C36-ACF1-479F59E8C796}" dt="2022-02-27T17:11:19.993" v="2401" actId="700"/>
          <ac:spMkLst>
            <pc:docMk/>
            <pc:sldMk cId="1618067044" sldId="382"/>
            <ac:spMk id="35846" creationId="{00000000-0000-0000-0000-000000000000}"/>
          </ac:spMkLst>
        </pc:spChg>
        <pc:spChg chg="mod ord">
          <ac:chgData name="Liudmila" userId="cb3769fb-1d06-4211-abb1-d74d310abfab" providerId="ADAL" clId="{F26A0EA7-BD7B-4C36-ACF1-479F59E8C796}" dt="2022-02-27T17:13:36.231" v="2447" actId="12"/>
          <ac:spMkLst>
            <pc:docMk/>
            <pc:sldMk cId="1618067044" sldId="382"/>
            <ac:spMk id="35847" creationId="{00000000-0000-0000-0000-000000000000}"/>
          </ac:spMkLst>
        </pc:spChg>
        <pc:grpChg chg="add mod">
          <ac:chgData name="Liudmila" userId="cb3769fb-1d06-4211-abb1-d74d310abfab" providerId="ADAL" clId="{F26A0EA7-BD7B-4C36-ACF1-479F59E8C796}" dt="2022-02-27T17:12:12.675" v="2408"/>
          <ac:grpSpMkLst>
            <pc:docMk/>
            <pc:sldMk cId="1618067044" sldId="382"/>
            <ac:grpSpMk id="15" creationId="{C5A9AE26-4724-4C87-BD65-D42A5215A2C1}"/>
          </ac:grpSpMkLst>
        </pc:grpChg>
        <pc:grpChg chg="mod">
          <ac:chgData name="Liudmila" userId="cb3769fb-1d06-4211-abb1-d74d310abfab" providerId="ADAL" clId="{F26A0EA7-BD7B-4C36-ACF1-479F59E8C796}" dt="2022-02-27T17:12:12.675" v="2408"/>
          <ac:grpSpMkLst>
            <pc:docMk/>
            <pc:sldMk cId="1618067044" sldId="382"/>
            <ac:grpSpMk id="16" creationId="{B131C21B-2303-4989-BF9B-1C49CD39A32C}"/>
          </ac:grpSpMkLst>
        </pc:grpChg>
        <pc:picChg chg="mod">
          <ac:chgData name="Liudmila" userId="cb3769fb-1d06-4211-abb1-d74d310abfab" providerId="ADAL" clId="{F26A0EA7-BD7B-4C36-ACF1-479F59E8C796}" dt="2022-02-27T17:14:18.650" v="2449" actId="1076"/>
          <ac:picMkLst>
            <pc:docMk/>
            <pc:sldMk cId="1618067044" sldId="382"/>
            <ac:picMk id="5" creationId="{06020ABD-BF37-465C-8050-56B084BD189F}"/>
          </ac:picMkLst>
        </pc:picChg>
        <pc:picChg chg="add mod modCrop">
          <ac:chgData name="Liudmila" userId="cb3769fb-1d06-4211-abb1-d74d310abfab" providerId="ADAL" clId="{F26A0EA7-BD7B-4C36-ACF1-479F59E8C796}" dt="2022-02-27T17:13:12.691" v="2446" actId="18131"/>
          <ac:picMkLst>
            <pc:docMk/>
            <pc:sldMk cId="1618067044" sldId="382"/>
            <ac:picMk id="6" creationId="{B0FC7E87-292C-44B5-90F0-3BDB6C7EAFEF}"/>
          </ac:picMkLst>
        </pc:picChg>
        <pc:picChg chg="mod">
          <ac:chgData name="Liudmila" userId="cb3769fb-1d06-4211-abb1-d74d310abfab" providerId="ADAL" clId="{F26A0EA7-BD7B-4C36-ACF1-479F59E8C796}" dt="2022-02-27T17:14:18.650" v="2449" actId="1076"/>
          <ac:picMkLst>
            <pc:docMk/>
            <pc:sldMk cId="1618067044" sldId="382"/>
            <ac:picMk id="9" creationId="{CFAC3468-477F-44F0-8ED3-3D9FD43EB671}"/>
          </ac:picMkLst>
        </pc:picChg>
        <pc:picChg chg="mod">
          <ac:chgData name="Liudmila" userId="cb3769fb-1d06-4211-abb1-d74d310abfab" providerId="ADAL" clId="{F26A0EA7-BD7B-4C36-ACF1-479F59E8C796}" dt="2022-02-27T17:14:18.650" v="2449" actId="1076"/>
          <ac:picMkLst>
            <pc:docMk/>
            <pc:sldMk cId="1618067044" sldId="382"/>
            <ac:picMk id="12" creationId="{DEB38DD1-5E0C-4F01-AC8F-1C71E5E35B07}"/>
          </ac:picMkLst>
        </pc:picChg>
        <pc:picChg chg="mod">
          <ac:chgData name="Liudmila" userId="cb3769fb-1d06-4211-abb1-d74d310abfab" providerId="ADAL" clId="{F26A0EA7-BD7B-4C36-ACF1-479F59E8C796}" dt="2022-02-27T17:14:18.650" v="2449" actId="1076"/>
          <ac:picMkLst>
            <pc:docMk/>
            <pc:sldMk cId="1618067044" sldId="382"/>
            <ac:picMk id="1032" creationId="{C00217E3-BB47-43AF-AE6E-9BAE4B85A590}"/>
          </ac:picMkLst>
        </pc:picChg>
        <pc:cxnChg chg="add mod">
          <ac:chgData name="Liudmila" userId="cb3769fb-1d06-4211-abb1-d74d310abfab" providerId="ADAL" clId="{F26A0EA7-BD7B-4C36-ACF1-479F59E8C796}" dt="2022-02-26T10:44:29.985" v="105" actId="12789"/>
          <ac:cxnSpMkLst>
            <pc:docMk/>
            <pc:sldMk cId="1618067044" sldId="382"/>
            <ac:cxnSpMk id="10" creationId="{EF9866AD-DE69-43D3-8FA2-FBE50D3B991E}"/>
          </ac:cxnSpMkLst>
        </pc:cxnChg>
      </pc:sldChg>
      <pc:sldChg chg="addSp delSp modSp mod modTransition modClrScheme chgLayout">
        <pc:chgData name="Liudmila" userId="cb3769fb-1d06-4211-abb1-d74d310abfab" providerId="ADAL" clId="{F26A0EA7-BD7B-4C36-ACF1-479F59E8C796}" dt="2022-02-27T16:48:28.107" v="2223"/>
        <pc:sldMkLst>
          <pc:docMk/>
          <pc:sldMk cId="2769436323" sldId="387"/>
        </pc:sldMkLst>
        <pc:spChg chg="mod ord">
          <ac:chgData name="Liudmila" userId="cb3769fb-1d06-4211-abb1-d74d310abfab" providerId="ADAL" clId="{F26A0EA7-BD7B-4C36-ACF1-479F59E8C796}" dt="2022-02-27T15:27:06.093" v="1917" actId="6549"/>
          <ac:spMkLst>
            <pc:docMk/>
            <pc:sldMk cId="2769436323" sldId="387"/>
            <ac:spMk id="2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5:26:46.532" v="1906"/>
          <ac:spMkLst>
            <pc:docMk/>
            <pc:sldMk cId="2769436323" sldId="387"/>
            <ac:spMk id="9" creationId="{B61A8FC5-148D-4908-AEDC-2BE65E754364}"/>
          </ac:spMkLst>
        </pc:spChg>
        <pc:spChg chg="mod">
          <ac:chgData name="Liudmila" userId="cb3769fb-1d06-4211-abb1-d74d310abfab" providerId="ADAL" clId="{F26A0EA7-BD7B-4C36-ACF1-479F59E8C796}" dt="2022-02-27T15:26:46.532" v="1906"/>
          <ac:spMkLst>
            <pc:docMk/>
            <pc:sldMk cId="2769436323" sldId="387"/>
            <ac:spMk id="10" creationId="{5B8D592E-C5C2-4F1E-BCF4-FC7648F8F827}"/>
          </ac:spMkLst>
        </pc:spChg>
        <pc:spChg chg="mod">
          <ac:chgData name="Liudmila" userId="cb3769fb-1d06-4211-abb1-d74d310abfab" providerId="ADAL" clId="{F26A0EA7-BD7B-4C36-ACF1-479F59E8C796}" dt="2022-02-27T15:26:46.532" v="1906"/>
          <ac:spMkLst>
            <pc:docMk/>
            <pc:sldMk cId="2769436323" sldId="387"/>
            <ac:spMk id="11" creationId="{C3686B8D-9E3B-44FA-8FB7-A180DC1F238C}"/>
          </ac:spMkLst>
        </pc:spChg>
        <pc:spChg chg="mod">
          <ac:chgData name="Liudmila" userId="cb3769fb-1d06-4211-abb1-d74d310abfab" providerId="ADAL" clId="{F26A0EA7-BD7B-4C36-ACF1-479F59E8C796}" dt="2022-02-27T15:26:46.532" v="1906"/>
          <ac:spMkLst>
            <pc:docMk/>
            <pc:sldMk cId="2769436323" sldId="387"/>
            <ac:spMk id="12" creationId="{69144A16-C650-4807-B116-37668AB1170C}"/>
          </ac:spMkLst>
        </pc:spChg>
        <pc:spChg chg="mod">
          <ac:chgData name="Liudmila" userId="cb3769fb-1d06-4211-abb1-d74d310abfab" providerId="ADAL" clId="{F26A0EA7-BD7B-4C36-ACF1-479F59E8C796}" dt="2022-02-27T15:26:46.532" v="1906"/>
          <ac:spMkLst>
            <pc:docMk/>
            <pc:sldMk cId="2769436323" sldId="387"/>
            <ac:spMk id="13" creationId="{D07FBB4A-FF35-495F-B487-C48790C47312}"/>
          </ac:spMkLst>
        </pc:spChg>
        <pc:spChg chg="mod">
          <ac:chgData name="Liudmila" userId="cb3769fb-1d06-4211-abb1-d74d310abfab" providerId="ADAL" clId="{F26A0EA7-BD7B-4C36-ACF1-479F59E8C796}" dt="2022-02-27T15:26:46.532" v="1906"/>
          <ac:spMkLst>
            <pc:docMk/>
            <pc:sldMk cId="2769436323" sldId="387"/>
            <ac:spMk id="14" creationId="{3F167912-8FBC-4AAC-B1D4-CF03A62E6096}"/>
          </ac:spMkLst>
        </pc:spChg>
        <pc:spChg chg="add mod">
          <ac:chgData name="Liudmila" userId="cb3769fb-1d06-4211-abb1-d74d310abfab" providerId="ADAL" clId="{F26A0EA7-BD7B-4C36-ACF1-479F59E8C796}" dt="2022-02-27T15:26:55.265" v="1915" actId="14100"/>
          <ac:spMkLst>
            <pc:docMk/>
            <pc:sldMk cId="2769436323" sldId="387"/>
            <ac:spMk id="15" creationId="{D7A69967-C544-478D-B5C6-F671EDE6BCA7}"/>
          </ac:spMkLst>
        </pc:spChg>
        <pc:spChg chg="mod ord">
          <ac:chgData name="Liudmila" userId="cb3769fb-1d06-4211-abb1-d74d310abfab" providerId="ADAL" clId="{F26A0EA7-BD7B-4C36-ACF1-479F59E8C796}" dt="2022-02-27T16:29:16.003" v="2028" actId="14100"/>
          <ac:spMkLst>
            <pc:docMk/>
            <pc:sldMk cId="2769436323" sldId="387"/>
            <ac:spMk id="64515" creationId="{00000000-0000-0000-0000-000000000000}"/>
          </ac:spMkLst>
        </pc:spChg>
        <pc:grpChg chg="add mod">
          <ac:chgData name="Liudmila" userId="cb3769fb-1d06-4211-abb1-d74d310abfab" providerId="ADAL" clId="{F26A0EA7-BD7B-4C36-ACF1-479F59E8C796}" dt="2022-02-27T15:26:46.532" v="1906"/>
          <ac:grpSpMkLst>
            <pc:docMk/>
            <pc:sldMk cId="2769436323" sldId="387"/>
            <ac:grpSpMk id="7" creationId="{CA522FF1-9149-489F-9A4A-746CC309F402}"/>
          </ac:grpSpMkLst>
        </pc:grpChg>
        <pc:grpChg chg="mod">
          <ac:chgData name="Liudmila" userId="cb3769fb-1d06-4211-abb1-d74d310abfab" providerId="ADAL" clId="{F26A0EA7-BD7B-4C36-ACF1-479F59E8C796}" dt="2022-02-27T15:26:46.532" v="1906"/>
          <ac:grpSpMkLst>
            <pc:docMk/>
            <pc:sldMk cId="2769436323" sldId="387"/>
            <ac:grpSpMk id="8" creationId="{4FC19DDF-2E33-4C63-988F-CF74F5FC6496}"/>
          </ac:grpSpMkLst>
        </pc:grpChg>
        <pc:picChg chg="add mod">
          <ac:chgData name="Liudmila" userId="cb3769fb-1d06-4211-abb1-d74d310abfab" providerId="ADAL" clId="{F26A0EA7-BD7B-4C36-ACF1-479F59E8C796}" dt="2022-02-27T15:24:37.807" v="1894" actId="14100"/>
          <ac:picMkLst>
            <pc:docMk/>
            <pc:sldMk cId="2769436323" sldId="387"/>
            <ac:picMk id="4" creationId="{05CE98E6-DA76-451D-AD8A-AEC52F335EA6}"/>
          </ac:picMkLst>
        </pc:picChg>
        <pc:picChg chg="add del">
          <ac:chgData name="Liudmila" userId="cb3769fb-1d06-4211-abb1-d74d310abfab" providerId="ADAL" clId="{F26A0EA7-BD7B-4C36-ACF1-479F59E8C796}" dt="2022-02-27T15:23:35.535" v="1884" actId="26606"/>
          <ac:picMkLst>
            <pc:docMk/>
            <pc:sldMk cId="2769436323" sldId="387"/>
            <ac:picMk id="64517" creationId="{91EF02E0-D693-407A-993F-8B3FC63944ED}"/>
          </ac:picMkLst>
        </pc:picChg>
      </pc:sldChg>
      <pc:sldChg chg="addSp delSp modSp mod modTransition modClrScheme chgLayout">
        <pc:chgData name="Liudmila" userId="cb3769fb-1d06-4211-abb1-d74d310abfab" providerId="ADAL" clId="{F26A0EA7-BD7B-4C36-ACF1-479F59E8C796}" dt="2022-02-27T18:23:21.271" v="3055" actId="1076"/>
        <pc:sldMkLst>
          <pc:docMk/>
          <pc:sldMk cId="22547820" sldId="389"/>
        </pc:sldMkLst>
        <pc:spChg chg="add del mod ord">
          <ac:chgData name="Liudmila" userId="cb3769fb-1d06-4211-abb1-d74d310abfab" providerId="ADAL" clId="{F26A0EA7-BD7B-4C36-ACF1-479F59E8C796}" dt="2022-02-27T15:26:22.436" v="1903" actId="700"/>
          <ac:spMkLst>
            <pc:docMk/>
            <pc:sldMk cId="22547820" sldId="389"/>
            <ac:spMk id="6" creationId="{FD37C91D-5C27-4445-A3BF-2E3F1213064D}"/>
          </ac:spMkLst>
        </pc:spChg>
        <pc:spChg chg="mod">
          <ac:chgData name="Liudmila" userId="cb3769fb-1d06-4211-abb1-d74d310abfab" providerId="ADAL" clId="{F26A0EA7-BD7B-4C36-ACF1-479F59E8C796}" dt="2022-02-27T16:54:49.864" v="2289" actId="14100"/>
          <ac:spMkLst>
            <pc:docMk/>
            <pc:sldMk cId="22547820" sldId="389"/>
            <ac:spMk id="22" creationId="{033467A4-E5E5-4504-B2B7-674B30C8B437}"/>
          </ac:spMkLst>
        </pc:spChg>
        <pc:spChg chg="add del mod">
          <ac:chgData name="Liudmila" userId="cb3769fb-1d06-4211-abb1-d74d310abfab" providerId="ADAL" clId="{F26A0EA7-BD7B-4C36-ACF1-479F59E8C796}" dt="2022-02-27T16:53:24.796" v="2268" actId="1036"/>
          <ac:spMkLst>
            <pc:docMk/>
            <pc:sldMk cId="22547820" sldId="389"/>
            <ac:spMk id="36" creationId="{61AC1077-66AE-4BB6-8CD1-41BB1C1E6FBB}"/>
          </ac:spMkLst>
        </pc:spChg>
        <pc:spChg chg="mod">
          <ac:chgData name="Liudmila" userId="cb3769fb-1d06-4211-abb1-d74d310abfab" providerId="ADAL" clId="{F26A0EA7-BD7B-4C36-ACF1-479F59E8C796}" dt="2022-02-27T16:56:08.081" v="2301" actId="12789"/>
          <ac:spMkLst>
            <pc:docMk/>
            <pc:sldMk cId="22547820" sldId="389"/>
            <ac:spMk id="37" creationId="{A61A9AE4-D7D3-4CC0-A0C6-7B39B2E7AF68}"/>
          </ac:spMkLst>
        </pc:spChg>
        <pc:spChg chg="mod">
          <ac:chgData name="Liudmila" userId="cb3769fb-1d06-4211-abb1-d74d310abfab" providerId="ADAL" clId="{F26A0EA7-BD7B-4C36-ACF1-479F59E8C796}" dt="2022-02-27T18:21:54.196" v="3035" actId="12789"/>
          <ac:spMkLst>
            <pc:docMk/>
            <pc:sldMk cId="22547820" sldId="389"/>
            <ac:spMk id="39" creationId="{7BC1D882-BF6A-4C31-8278-0F9F1D5EAF46}"/>
          </ac:spMkLst>
        </pc:spChg>
        <pc:spChg chg="mod">
          <ac:chgData name="Liudmila" userId="cb3769fb-1d06-4211-abb1-d74d310abfab" providerId="ADAL" clId="{F26A0EA7-BD7B-4C36-ACF1-479F59E8C796}" dt="2022-02-27T16:55:03.852" v="2290" actId="1037"/>
          <ac:spMkLst>
            <pc:docMk/>
            <pc:sldMk cId="22547820" sldId="389"/>
            <ac:spMk id="40" creationId="{CF64004B-3534-4D61-9882-88A626D78253}"/>
          </ac:spMkLst>
        </pc:spChg>
        <pc:spChg chg="mod">
          <ac:chgData name="Liudmila" userId="cb3769fb-1d06-4211-abb1-d74d310abfab" providerId="ADAL" clId="{F26A0EA7-BD7B-4C36-ACF1-479F59E8C796}" dt="2022-02-27T18:21:54.196" v="3035" actId="12789"/>
          <ac:spMkLst>
            <pc:docMk/>
            <pc:sldMk cId="22547820" sldId="389"/>
            <ac:spMk id="41" creationId="{D67B4112-9BC1-43B3-9075-234297691AF6}"/>
          </ac:spMkLst>
        </pc:spChg>
        <pc:spChg chg="mod">
          <ac:chgData name="Liudmila" userId="cb3769fb-1d06-4211-abb1-d74d310abfab" providerId="ADAL" clId="{F26A0EA7-BD7B-4C36-ACF1-479F59E8C796}" dt="2022-02-27T18:22:56.040" v="3050" actId="1076"/>
          <ac:spMkLst>
            <pc:docMk/>
            <pc:sldMk cId="22547820" sldId="389"/>
            <ac:spMk id="42" creationId="{17E83A36-B887-4C4B-9E83-ED93F6B160A7}"/>
          </ac:spMkLst>
        </pc:spChg>
        <pc:spChg chg="mod">
          <ac:chgData name="Liudmila" userId="cb3769fb-1d06-4211-abb1-d74d310abfab" providerId="ADAL" clId="{F26A0EA7-BD7B-4C36-ACF1-479F59E8C796}" dt="2022-02-27T18:23:21.271" v="3055" actId="1076"/>
          <ac:spMkLst>
            <pc:docMk/>
            <pc:sldMk cId="22547820" sldId="389"/>
            <ac:spMk id="43" creationId="{75A02E65-48AD-4E2E-8602-AECE3EF99A33}"/>
          </ac:spMkLst>
        </pc:spChg>
        <pc:spChg chg="mod">
          <ac:chgData name="Liudmila" userId="cb3769fb-1d06-4211-abb1-d74d310abfab" providerId="ADAL" clId="{F26A0EA7-BD7B-4C36-ACF1-479F59E8C796}" dt="2022-02-27T18:22:21.948" v="3041" actId="1076"/>
          <ac:spMkLst>
            <pc:docMk/>
            <pc:sldMk cId="22547820" sldId="389"/>
            <ac:spMk id="46" creationId="{28AE2A39-3451-45CA-A11A-2E4C85496A36}"/>
          </ac:spMkLst>
        </pc:spChg>
        <pc:spChg chg="mod">
          <ac:chgData name="Liudmila" userId="cb3769fb-1d06-4211-abb1-d74d310abfab" providerId="ADAL" clId="{F26A0EA7-BD7B-4C36-ACF1-479F59E8C796}" dt="2022-02-27T18:22:56.648" v="3051" actId="1076"/>
          <ac:spMkLst>
            <pc:docMk/>
            <pc:sldMk cId="22547820" sldId="389"/>
            <ac:spMk id="47" creationId="{BC236A0D-CD37-48C2-90DD-C142F2270CC5}"/>
          </ac:spMkLst>
        </pc:spChg>
        <pc:spChg chg="mod">
          <ac:chgData name="Liudmila" userId="cb3769fb-1d06-4211-abb1-d74d310abfab" providerId="ADAL" clId="{F26A0EA7-BD7B-4C36-ACF1-479F59E8C796}" dt="2022-02-27T18:23:14.221" v="3054" actId="1076"/>
          <ac:spMkLst>
            <pc:docMk/>
            <pc:sldMk cId="22547820" sldId="389"/>
            <ac:spMk id="48" creationId="{F50DEBAC-91D6-4ECB-82F1-66EB7E54F345}"/>
          </ac:spMkLst>
        </pc:spChg>
        <pc:spChg chg="mod">
          <ac:chgData name="Liudmila" userId="cb3769fb-1d06-4211-abb1-d74d310abfab" providerId="ADAL" clId="{F26A0EA7-BD7B-4C36-ACF1-479F59E8C796}" dt="2022-02-27T18:21:57.803" v="3036" actId="1076"/>
          <ac:spMkLst>
            <pc:docMk/>
            <pc:sldMk cId="22547820" sldId="389"/>
            <ac:spMk id="49" creationId="{660ACD29-3C77-4A9A-BF81-FC7D6DF9B450}"/>
          </ac:spMkLst>
        </pc:spChg>
        <pc:spChg chg="mod">
          <ac:chgData name="Liudmila" userId="cb3769fb-1d06-4211-abb1-d74d310abfab" providerId="ADAL" clId="{F26A0EA7-BD7B-4C36-ACF1-479F59E8C796}" dt="2022-02-27T18:22:25.689" v="3042" actId="1076"/>
          <ac:spMkLst>
            <pc:docMk/>
            <pc:sldMk cId="22547820" sldId="389"/>
            <ac:spMk id="50" creationId="{28500891-791D-4123-9406-8953441A996B}"/>
          </ac:spMkLst>
        </pc:spChg>
        <pc:spChg chg="mod ord">
          <ac:chgData name="Liudmila" userId="cb3769fb-1d06-4211-abb1-d74d310abfab" providerId="ADAL" clId="{F26A0EA7-BD7B-4C36-ACF1-479F59E8C796}" dt="2022-02-27T15:26:22.436" v="1903" actId="700"/>
          <ac:spMkLst>
            <pc:docMk/>
            <pc:sldMk cId="22547820" sldId="389"/>
            <ac:spMk id="39940" creationId="{00000000-0000-0000-0000-000000000000}"/>
          </ac:spMkLst>
        </pc:spChg>
        <pc:grpChg chg="mod">
          <ac:chgData name="Liudmila" userId="cb3769fb-1d06-4211-abb1-d74d310abfab" providerId="ADAL" clId="{F26A0EA7-BD7B-4C36-ACF1-479F59E8C796}" dt="2022-02-27T16:56:16.102" v="2304" actId="1035"/>
          <ac:grpSpMkLst>
            <pc:docMk/>
            <pc:sldMk cId="22547820" sldId="389"/>
            <ac:grpSpMk id="3" creationId="{F8DD6AB8-1952-4B35-9FED-1A358F39905A}"/>
          </ac:grpSpMkLst>
        </pc:grpChg>
        <pc:grpChg chg="mod">
          <ac:chgData name="Liudmila" userId="cb3769fb-1d06-4211-abb1-d74d310abfab" providerId="ADAL" clId="{F26A0EA7-BD7B-4C36-ACF1-479F59E8C796}" dt="2022-02-27T16:56:16.102" v="2304" actId="1035"/>
          <ac:grpSpMkLst>
            <pc:docMk/>
            <pc:sldMk cId="22547820" sldId="389"/>
            <ac:grpSpMk id="4" creationId="{C22B8A31-B3E3-416F-AFEF-8D207B32AEFC}"/>
          </ac:grpSpMkLst>
        </pc:grpChg>
        <pc:grpChg chg="mod">
          <ac:chgData name="Liudmila" userId="cb3769fb-1d06-4211-abb1-d74d310abfab" providerId="ADAL" clId="{F26A0EA7-BD7B-4C36-ACF1-479F59E8C796}" dt="2022-02-27T18:20:36.555" v="3020" actId="1076"/>
          <ac:grpSpMkLst>
            <pc:docMk/>
            <pc:sldMk cId="22547820" sldId="389"/>
            <ac:grpSpMk id="5" creationId="{D32478C9-1A17-4AF0-8947-3F8F5713EE11}"/>
          </ac:grpSpMkLst>
        </pc:grpChg>
        <pc:picChg chg="mod">
          <ac:chgData name="Liudmila" userId="cb3769fb-1d06-4211-abb1-d74d310abfab" providerId="ADAL" clId="{F26A0EA7-BD7B-4C36-ACF1-479F59E8C796}" dt="2022-02-27T16:55:03.852" v="2290" actId="1037"/>
          <ac:picMkLst>
            <pc:docMk/>
            <pc:sldMk cId="22547820" sldId="389"/>
            <ac:picMk id="27" creationId="{76C01309-B1FF-42DE-AE37-E7ED5D6C2256}"/>
          </ac:picMkLst>
        </pc:picChg>
        <pc:cxnChg chg="mod">
          <ac:chgData name="Liudmila" userId="cb3769fb-1d06-4211-abb1-d74d310abfab" providerId="ADAL" clId="{F26A0EA7-BD7B-4C36-ACF1-479F59E8C796}" dt="2022-02-27T16:56:08.081" v="2301" actId="12789"/>
          <ac:cxnSpMkLst>
            <pc:docMk/>
            <pc:sldMk cId="22547820" sldId="389"/>
            <ac:cxnSpMk id="26" creationId="{8EA5D432-C83A-49A9-9E59-2442B9E5DEF3}"/>
          </ac:cxnSpMkLst>
        </pc:cxnChg>
      </pc:sldChg>
      <pc:sldChg chg="addSp delSp modSp mod modTransition modAnim">
        <pc:chgData name="Liudmila" userId="cb3769fb-1d06-4211-abb1-d74d310abfab" providerId="ADAL" clId="{F26A0EA7-BD7B-4C36-ACF1-479F59E8C796}" dt="2022-02-27T18:04:09.852" v="2923"/>
        <pc:sldMkLst>
          <pc:docMk/>
          <pc:sldMk cId="2164654242" sldId="391"/>
        </pc:sldMkLst>
        <pc:spChg chg="mod ord">
          <ac:chgData name="Liudmila" userId="cb3769fb-1d06-4211-abb1-d74d310abfab" providerId="ADAL" clId="{F26A0EA7-BD7B-4C36-ACF1-479F59E8C796}" dt="2022-02-27T17:58:31.422" v="2855" actId="167"/>
          <ac:spMkLst>
            <pc:docMk/>
            <pc:sldMk cId="2164654242" sldId="391"/>
            <ac:spMk id="19" creationId="{00000000-0000-0000-0000-000000000000}"/>
          </ac:spMkLst>
        </pc:spChg>
        <pc:spChg chg="mod ord">
          <ac:chgData name="Liudmila" userId="cb3769fb-1d06-4211-abb1-d74d310abfab" providerId="ADAL" clId="{F26A0EA7-BD7B-4C36-ACF1-479F59E8C796}" dt="2022-02-27T17:58:31.422" v="2855" actId="167"/>
          <ac:spMkLst>
            <pc:docMk/>
            <pc:sldMk cId="2164654242" sldId="391"/>
            <ac:spMk id="25" creationId="{00000000-0000-0000-0000-000000000000}"/>
          </ac:spMkLst>
        </pc:spChg>
        <pc:spChg chg="del">
          <ac:chgData name="Liudmila" userId="cb3769fb-1d06-4211-abb1-d74d310abfab" providerId="ADAL" clId="{F26A0EA7-BD7B-4C36-ACF1-479F59E8C796}" dt="2022-02-27T17:53:05.862" v="2800" actId="478"/>
          <ac:spMkLst>
            <pc:docMk/>
            <pc:sldMk cId="2164654242" sldId="391"/>
            <ac:spMk id="33" creationId="{00000000-0000-0000-0000-000000000000}"/>
          </ac:spMkLst>
        </pc:spChg>
        <pc:spChg chg="ord">
          <ac:chgData name="Liudmila" userId="cb3769fb-1d06-4211-abb1-d74d310abfab" providerId="ADAL" clId="{F26A0EA7-BD7B-4C36-ACF1-479F59E8C796}" dt="2022-02-27T17:58:31.422" v="2855" actId="167"/>
          <ac:spMkLst>
            <pc:docMk/>
            <pc:sldMk cId="2164654242" sldId="391"/>
            <ac:spMk id="46" creationId="{371E7271-EB6E-4C03-89E6-1D3E720CFF78}"/>
          </ac:spMkLst>
        </pc:spChg>
        <pc:spChg chg="ord">
          <ac:chgData name="Liudmila" userId="cb3769fb-1d06-4211-abb1-d74d310abfab" providerId="ADAL" clId="{F26A0EA7-BD7B-4C36-ACF1-479F59E8C796}" dt="2022-02-27T17:58:31.422" v="2855" actId="167"/>
          <ac:spMkLst>
            <pc:docMk/>
            <pc:sldMk cId="2164654242" sldId="391"/>
            <ac:spMk id="49" creationId="{E4D6B78F-5E5B-4562-82EE-2BFCC7655761}"/>
          </ac:spMkLst>
        </pc:spChg>
        <pc:spChg chg="mod">
          <ac:chgData name="Liudmila" userId="cb3769fb-1d06-4211-abb1-d74d310abfab" providerId="ADAL" clId="{F26A0EA7-BD7B-4C36-ACF1-479F59E8C796}" dt="2022-02-27T13:49:26.807" v="1685" actId="403"/>
          <ac:spMkLst>
            <pc:docMk/>
            <pc:sldMk cId="2164654242" sldId="391"/>
            <ac:spMk id="55" creationId="{00000000-0000-0000-0000-000000000000}"/>
          </ac:spMkLst>
        </pc:spChg>
        <pc:spChg chg="ord">
          <ac:chgData name="Liudmila" userId="cb3769fb-1d06-4211-abb1-d74d310abfab" providerId="ADAL" clId="{F26A0EA7-BD7B-4C36-ACF1-479F59E8C796}" dt="2022-02-27T17:58:31.422" v="2855" actId="167"/>
          <ac:spMkLst>
            <pc:docMk/>
            <pc:sldMk cId="2164654242" sldId="391"/>
            <ac:spMk id="56" creationId="{FEDC2649-BB07-46DD-AF47-3592E9EF9B69}"/>
          </ac:spMkLst>
        </pc:spChg>
        <pc:spChg chg="ord">
          <ac:chgData name="Liudmila" userId="cb3769fb-1d06-4211-abb1-d74d310abfab" providerId="ADAL" clId="{F26A0EA7-BD7B-4C36-ACF1-479F59E8C796}" dt="2022-02-27T17:58:31.422" v="2855" actId="167"/>
          <ac:spMkLst>
            <pc:docMk/>
            <pc:sldMk cId="2164654242" sldId="391"/>
            <ac:spMk id="67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3:49:22.553" v="1684" actId="2711"/>
          <ac:spMkLst>
            <pc:docMk/>
            <pc:sldMk cId="2164654242" sldId="391"/>
            <ac:spMk id="70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3:49:26.807" v="1685" actId="403"/>
          <ac:spMkLst>
            <pc:docMk/>
            <pc:sldMk cId="2164654242" sldId="391"/>
            <ac:spMk id="72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3:49:22.553" v="1684" actId="2711"/>
          <ac:spMkLst>
            <pc:docMk/>
            <pc:sldMk cId="2164654242" sldId="391"/>
            <ac:spMk id="75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3:49:26.807" v="1685" actId="403"/>
          <ac:spMkLst>
            <pc:docMk/>
            <pc:sldMk cId="2164654242" sldId="391"/>
            <ac:spMk id="77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3:49:22.553" v="1684" actId="2711"/>
          <ac:spMkLst>
            <pc:docMk/>
            <pc:sldMk cId="2164654242" sldId="391"/>
            <ac:spMk id="80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3:49:26.807" v="1685" actId="403"/>
          <ac:spMkLst>
            <pc:docMk/>
            <pc:sldMk cId="2164654242" sldId="391"/>
            <ac:spMk id="82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3:49:22.553" v="1684" actId="2711"/>
          <ac:spMkLst>
            <pc:docMk/>
            <pc:sldMk cId="2164654242" sldId="391"/>
            <ac:spMk id="85" creationId="{00000000-0000-0000-0000-000000000000}"/>
          </ac:spMkLst>
        </pc:spChg>
        <pc:cxnChg chg="add del ord">
          <ac:chgData name="Liudmila" userId="cb3769fb-1d06-4211-abb1-d74d310abfab" providerId="ADAL" clId="{F26A0EA7-BD7B-4C36-ACF1-479F59E8C796}" dt="2022-02-27T17:58:39.071" v="2857" actId="478"/>
          <ac:cxnSpMkLst>
            <pc:docMk/>
            <pc:sldMk cId="2164654242" sldId="391"/>
            <ac:cxnSpMk id="53" creationId="{3B301294-2F6B-40B3-86CF-4000D130E7ED}"/>
          </ac:cxnSpMkLst>
        </pc:cxnChg>
      </pc:sldChg>
      <pc:sldChg chg="modTransition">
        <pc:chgData name="Liudmila" userId="cb3769fb-1d06-4211-abb1-d74d310abfab" providerId="ADAL" clId="{F26A0EA7-BD7B-4C36-ACF1-479F59E8C796}" dt="2022-02-27T18:16:35.831" v="2973"/>
        <pc:sldMkLst>
          <pc:docMk/>
          <pc:sldMk cId="1893448186" sldId="393"/>
        </pc:sldMkLst>
      </pc:sldChg>
      <pc:sldChg chg="modTransition">
        <pc:chgData name="Liudmila" userId="cb3769fb-1d06-4211-abb1-d74d310abfab" providerId="ADAL" clId="{F26A0EA7-BD7B-4C36-ACF1-479F59E8C796}" dt="2022-02-27T18:16:35.831" v="2973"/>
        <pc:sldMkLst>
          <pc:docMk/>
          <pc:sldMk cId="4137971512" sldId="394"/>
        </pc:sldMkLst>
      </pc:sldChg>
      <pc:sldChg chg="addSp delSp modSp mod modTransition">
        <pc:chgData name="Liudmila" userId="cb3769fb-1d06-4211-abb1-d74d310abfab" providerId="ADAL" clId="{F26A0EA7-BD7B-4C36-ACF1-479F59E8C796}" dt="2022-02-27T18:14:19.214" v="2947"/>
        <pc:sldMkLst>
          <pc:docMk/>
          <pc:sldMk cId="2436596806" sldId="424"/>
        </pc:sldMkLst>
        <pc:spChg chg="mod">
          <ac:chgData name="Liudmila" userId="cb3769fb-1d06-4211-abb1-d74d310abfab" providerId="ADAL" clId="{F26A0EA7-BD7B-4C36-ACF1-479F59E8C796}" dt="2022-02-26T11:49:51.123" v="1363" actId="14100"/>
          <ac:spMkLst>
            <pc:docMk/>
            <pc:sldMk cId="2436596806" sldId="424"/>
            <ac:spMk id="2" creationId="{4F29A50A-1BED-4139-AFA3-0CADDE94C275}"/>
          </ac:spMkLst>
        </pc:spChg>
        <pc:spChg chg="add del mod ord">
          <ac:chgData name="Liudmila" userId="cb3769fb-1d06-4211-abb1-d74d310abfab" providerId="ADAL" clId="{F26A0EA7-BD7B-4C36-ACF1-479F59E8C796}" dt="2022-02-26T11:49:01.703" v="1357" actId="478"/>
          <ac:spMkLst>
            <pc:docMk/>
            <pc:sldMk cId="2436596806" sldId="424"/>
            <ac:spMk id="5" creationId="{72595F01-B8AC-4680-B48F-6F085F71E26A}"/>
          </ac:spMkLst>
        </pc:spChg>
        <pc:spChg chg="mod">
          <ac:chgData name="Liudmila" userId="cb3769fb-1d06-4211-abb1-d74d310abfab" providerId="ADAL" clId="{F26A0EA7-BD7B-4C36-ACF1-479F59E8C796}" dt="2022-02-27T18:11:42.356" v="2944" actId="20577"/>
          <ac:spMkLst>
            <pc:docMk/>
            <pc:sldMk cId="2436596806" sldId="424"/>
            <ac:spMk id="8" creationId="{38C68BD3-D6C3-4A1D-8BE9-BA46F6E9F772}"/>
          </ac:spMkLst>
        </pc:spChg>
        <pc:spChg chg="add del mod">
          <ac:chgData name="Liudmila" userId="cb3769fb-1d06-4211-abb1-d74d310abfab" providerId="ADAL" clId="{F26A0EA7-BD7B-4C36-ACF1-479F59E8C796}" dt="2022-02-27T18:10:49.094" v="2942"/>
          <ac:spMkLst>
            <pc:docMk/>
            <pc:sldMk cId="2436596806" sldId="424"/>
            <ac:spMk id="9" creationId="{1CBDB687-596C-400F-AF48-FF1B568F0BAC}"/>
          </ac:spMkLst>
        </pc:spChg>
        <pc:spChg chg="add mod">
          <ac:chgData name="Liudmila" userId="cb3769fb-1d06-4211-abb1-d74d310abfab" providerId="ADAL" clId="{F26A0EA7-BD7B-4C36-ACF1-479F59E8C796}" dt="2022-02-27T18:10:48.467" v="2940" actId="12789"/>
          <ac:spMkLst>
            <pc:docMk/>
            <pc:sldMk cId="2436596806" sldId="424"/>
            <ac:spMk id="24" creationId="{D58AA1EA-B459-450E-82A5-0BEC18E8A5B4}"/>
          </ac:spMkLst>
        </pc:spChg>
        <pc:picChg chg="del mod">
          <ac:chgData name="Liudmila" userId="cb3769fb-1d06-4211-abb1-d74d310abfab" providerId="ADAL" clId="{F26A0EA7-BD7B-4C36-ACF1-479F59E8C796}" dt="2022-02-27T18:09:42.993" v="2924" actId="478"/>
          <ac:picMkLst>
            <pc:docMk/>
            <pc:sldMk cId="2436596806" sldId="424"/>
            <ac:picMk id="6" creationId="{FCCE31C9-68D8-4B39-9E73-7C8813EFED14}"/>
          </ac:picMkLst>
        </pc:picChg>
        <pc:picChg chg="add del mod">
          <ac:chgData name="Liudmila" userId="cb3769fb-1d06-4211-abb1-d74d310abfab" providerId="ADAL" clId="{F26A0EA7-BD7B-4C36-ACF1-479F59E8C796}" dt="2022-02-26T11:25:48.360" v="483" actId="478"/>
          <ac:picMkLst>
            <pc:docMk/>
            <pc:sldMk cId="2436596806" sldId="424"/>
            <ac:picMk id="10" creationId="{F0D2AF66-E2B6-46F8-9085-71FE6F39260B}"/>
          </ac:picMkLst>
        </pc:picChg>
        <pc:picChg chg="add del mod">
          <ac:chgData name="Liudmila" userId="cb3769fb-1d06-4211-abb1-d74d310abfab" providerId="ADAL" clId="{F26A0EA7-BD7B-4C36-ACF1-479F59E8C796}" dt="2022-02-26T11:25:49.504" v="485" actId="478"/>
          <ac:picMkLst>
            <pc:docMk/>
            <pc:sldMk cId="2436596806" sldId="424"/>
            <ac:picMk id="11" creationId="{D14EB05A-2169-48BF-9792-ADF569A57909}"/>
          </ac:picMkLst>
        </pc:picChg>
        <pc:picChg chg="add del mod">
          <ac:chgData name="Liudmila" userId="cb3769fb-1d06-4211-abb1-d74d310abfab" providerId="ADAL" clId="{F26A0EA7-BD7B-4C36-ACF1-479F59E8C796}" dt="2022-02-26T11:25:48.677" v="484" actId="478"/>
          <ac:picMkLst>
            <pc:docMk/>
            <pc:sldMk cId="2436596806" sldId="424"/>
            <ac:picMk id="12" creationId="{8DC49E5D-5698-493C-853A-743A43F849B3}"/>
          </ac:picMkLst>
        </pc:picChg>
        <pc:picChg chg="add del mod">
          <ac:chgData name="Liudmila" userId="cb3769fb-1d06-4211-abb1-d74d310abfab" providerId="ADAL" clId="{F26A0EA7-BD7B-4C36-ACF1-479F59E8C796}" dt="2022-02-26T11:25:17.009" v="478" actId="478"/>
          <ac:picMkLst>
            <pc:docMk/>
            <pc:sldMk cId="2436596806" sldId="424"/>
            <ac:picMk id="13" creationId="{6F6FB39A-73AD-44C3-A20F-C21D9CE776AE}"/>
          </ac:picMkLst>
        </pc:picChg>
        <pc:picChg chg="add del mod">
          <ac:chgData name="Liudmila" userId="cb3769fb-1d06-4211-abb1-d74d310abfab" providerId="ADAL" clId="{F26A0EA7-BD7B-4C36-ACF1-479F59E8C796}" dt="2022-02-26T11:25:47.840" v="482" actId="478"/>
          <ac:picMkLst>
            <pc:docMk/>
            <pc:sldMk cId="2436596806" sldId="424"/>
            <ac:picMk id="14" creationId="{25DDC6E5-583B-4CF2-8CDF-CEBE1AF636E7}"/>
          </ac:picMkLst>
        </pc:picChg>
        <pc:picChg chg="add del mod">
          <ac:chgData name="Liudmila" userId="cb3769fb-1d06-4211-abb1-d74d310abfab" providerId="ADAL" clId="{F26A0EA7-BD7B-4C36-ACF1-479F59E8C796}" dt="2022-02-26T11:49:15.596" v="1360" actId="478"/>
          <ac:picMkLst>
            <pc:docMk/>
            <pc:sldMk cId="2436596806" sldId="424"/>
            <ac:picMk id="15" creationId="{BE3D1834-2BC6-4ECF-A138-CF05AB2C0A99}"/>
          </ac:picMkLst>
        </pc:picChg>
        <pc:picChg chg="add del mod">
          <ac:chgData name="Liudmila" userId="cb3769fb-1d06-4211-abb1-d74d310abfab" providerId="ADAL" clId="{F26A0EA7-BD7B-4C36-ACF1-479F59E8C796}" dt="2022-02-27T18:09:43.894" v="2926" actId="478"/>
          <ac:picMkLst>
            <pc:docMk/>
            <pc:sldMk cId="2436596806" sldId="424"/>
            <ac:picMk id="18" creationId="{58B35A5E-78CA-4AB7-9AA4-FF08592D2031}"/>
          </ac:picMkLst>
        </pc:picChg>
        <pc:picChg chg="del mod">
          <ac:chgData name="Liudmila" userId="cb3769fb-1d06-4211-abb1-d74d310abfab" providerId="ADAL" clId="{F26A0EA7-BD7B-4C36-ACF1-479F59E8C796}" dt="2022-02-27T18:09:43.439" v="2925" actId="478"/>
          <ac:picMkLst>
            <pc:docMk/>
            <pc:sldMk cId="2436596806" sldId="424"/>
            <ac:picMk id="20" creationId="{71365E3A-8ED7-4C68-87EB-8EE0B07263D1}"/>
          </ac:picMkLst>
        </pc:picChg>
        <pc:picChg chg="add mod">
          <ac:chgData name="Liudmila" userId="cb3769fb-1d06-4211-abb1-d74d310abfab" providerId="ADAL" clId="{F26A0EA7-BD7B-4C36-ACF1-479F59E8C796}" dt="2022-02-27T18:09:45.017" v="2927"/>
          <ac:picMkLst>
            <pc:docMk/>
            <pc:sldMk cId="2436596806" sldId="424"/>
            <ac:picMk id="21" creationId="{1BBCEA1E-FE4A-47F1-8C4C-A29E78B02766}"/>
          </ac:picMkLst>
        </pc:picChg>
        <pc:picChg chg="add mod">
          <ac:chgData name="Liudmila" userId="cb3769fb-1d06-4211-abb1-d74d310abfab" providerId="ADAL" clId="{F26A0EA7-BD7B-4C36-ACF1-479F59E8C796}" dt="2022-02-27T18:09:45.017" v="2927"/>
          <ac:picMkLst>
            <pc:docMk/>
            <pc:sldMk cId="2436596806" sldId="424"/>
            <ac:picMk id="22" creationId="{DE18ADFD-EBF5-462E-95CB-8684F0B9A014}"/>
          </ac:picMkLst>
        </pc:picChg>
        <pc:picChg chg="add mod">
          <ac:chgData name="Liudmila" userId="cb3769fb-1d06-4211-abb1-d74d310abfab" providerId="ADAL" clId="{F26A0EA7-BD7B-4C36-ACF1-479F59E8C796}" dt="2022-02-27T18:09:45.017" v="2927"/>
          <ac:picMkLst>
            <pc:docMk/>
            <pc:sldMk cId="2436596806" sldId="424"/>
            <ac:picMk id="23" creationId="{773793E1-E7C5-49F0-8889-9652FDF9B653}"/>
          </ac:picMkLst>
        </pc:picChg>
        <pc:cxnChg chg="add mod">
          <ac:chgData name="Liudmila" userId="cb3769fb-1d06-4211-abb1-d74d310abfab" providerId="ADAL" clId="{F26A0EA7-BD7B-4C36-ACF1-479F59E8C796}" dt="2022-02-27T18:10:48.467" v="2940" actId="12789"/>
          <ac:cxnSpMkLst>
            <pc:docMk/>
            <pc:sldMk cId="2436596806" sldId="424"/>
            <ac:cxnSpMk id="7" creationId="{32D4A2E8-16EB-4EE3-8EB3-616CF42BB50A}"/>
          </ac:cxnSpMkLst>
        </pc:cxnChg>
      </pc:sldChg>
      <pc:sldChg chg="modSp mod modTransition">
        <pc:chgData name="Liudmila" userId="cb3769fb-1d06-4211-abb1-d74d310abfab" providerId="ADAL" clId="{F26A0EA7-BD7B-4C36-ACF1-479F59E8C796}" dt="2022-02-27T18:13:42.556" v="2945" actId="1076"/>
        <pc:sldMkLst>
          <pc:docMk/>
          <pc:sldMk cId="463637290" sldId="3283"/>
        </pc:sldMkLst>
        <pc:spChg chg="mod">
          <ac:chgData name="Liudmila" userId="cb3769fb-1d06-4211-abb1-d74d310abfab" providerId="ADAL" clId="{F26A0EA7-BD7B-4C36-ACF1-479F59E8C796}" dt="2022-02-27T18:13:42.556" v="2945" actId="1076"/>
          <ac:spMkLst>
            <pc:docMk/>
            <pc:sldMk cId="463637290" sldId="3283"/>
            <ac:spMk id="7" creationId="{522009DD-7612-492D-A7CE-9DD822A88C14}"/>
          </ac:spMkLst>
        </pc:spChg>
      </pc:sldChg>
      <pc:sldChg chg="addSp delSp modSp mod modTransition">
        <pc:chgData name="Liudmila" userId="cb3769fb-1d06-4211-abb1-d74d310abfab" providerId="ADAL" clId="{F26A0EA7-BD7B-4C36-ACF1-479F59E8C796}" dt="2022-02-27T17:08:40.661" v="2380" actId="732"/>
        <pc:sldMkLst>
          <pc:docMk/>
          <pc:sldMk cId="2746843425" sldId="3286"/>
        </pc:sldMkLst>
        <pc:spChg chg="mod">
          <ac:chgData name="Liudmila" userId="cb3769fb-1d06-4211-abb1-d74d310abfab" providerId="ADAL" clId="{F26A0EA7-BD7B-4C36-ACF1-479F59E8C796}" dt="2022-02-27T13:56:05.014" v="1792" actId="1076"/>
          <ac:spMkLst>
            <pc:docMk/>
            <pc:sldMk cId="2746843425" sldId="3286"/>
            <ac:spMk id="17" creationId="{214EBBA5-7318-40C4-84CF-B696BA670531}"/>
          </ac:spMkLst>
        </pc:spChg>
        <pc:spChg chg="mod">
          <ac:chgData name="Liudmila" userId="cb3769fb-1d06-4211-abb1-d74d310abfab" providerId="ADAL" clId="{F26A0EA7-BD7B-4C36-ACF1-479F59E8C796}" dt="2022-02-27T13:56:00.944" v="1791" actId="1076"/>
          <ac:spMkLst>
            <pc:docMk/>
            <pc:sldMk cId="2746843425" sldId="3286"/>
            <ac:spMk id="19" creationId="{1F359079-3E22-492D-8D0A-EF984D883217}"/>
          </ac:spMkLst>
        </pc:spChg>
        <pc:spChg chg="mod">
          <ac:chgData name="Liudmila" userId="cb3769fb-1d06-4211-abb1-d74d310abfab" providerId="ADAL" clId="{F26A0EA7-BD7B-4C36-ACF1-479F59E8C796}" dt="2022-02-27T13:54:58.132" v="1759" actId="1036"/>
          <ac:spMkLst>
            <pc:docMk/>
            <pc:sldMk cId="2746843425" sldId="3286"/>
            <ac:spMk id="21" creationId="{462B7A94-72A0-423F-B7A4-7B245BF3798C}"/>
          </ac:spMkLst>
        </pc:spChg>
        <pc:spChg chg="mod">
          <ac:chgData name="Liudmila" userId="cb3769fb-1d06-4211-abb1-d74d310abfab" providerId="ADAL" clId="{F26A0EA7-BD7B-4C36-ACF1-479F59E8C796}" dt="2022-02-27T13:56:00.944" v="1791" actId="1076"/>
          <ac:spMkLst>
            <pc:docMk/>
            <pc:sldMk cId="2746843425" sldId="3286"/>
            <ac:spMk id="22" creationId="{926F499A-0B96-401C-A567-047871E3B118}"/>
          </ac:spMkLst>
        </pc:spChg>
        <pc:spChg chg="mod">
          <ac:chgData name="Liudmila" userId="cb3769fb-1d06-4211-abb1-d74d310abfab" providerId="ADAL" clId="{F26A0EA7-BD7B-4C36-ACF1-479F59E8C796}" dt="2022-02-27T13:56:00.944" v="1791" actId="1076"/>
          <ac:spMkLst>
            <pc:docMk/>
            <pc:sldMk cId="2746843425" sldId="3286"/>
            <ac:spMk id="23" creationId="{7E6FAA64-F577-4293-A419-3D43460ED049}"/>
          </ac:spMkLst>
        </pc:spChg>
        <pc:spChg chg="mod">
          <ac:chgData name="Liudmila" userId="cb3769fb-1d06-4211-abb1-d74d310abfab" providerId="ADAL" clId="{F26A0EA7-BD7B-4C36-ACF1-479F59E8C796}" dt="2022-02-27T13:54:58.132" v="1759" actId="1036"/>
          <ac:spMkLst>
            <pc:docMk/>
            <pc:sldMk cId="2746843425" sldId="3286"/>
            <ac:spMk id="26" creationId="{D68A1D67-5EA3-4734-8A70-9F37CC12DB76}"/>
          </ac:spMkLst>
        </pc:spChg>
        <pc:spChg chg="mod">
          <ac:chgData name="Liudmila" userId="cb3769fb-1d06-4211-abb1-d74d310abfab" providerId="ADAL" clId="{F26A0EA7-BD7B-4C36-ACF1-479F59E8C796}" dt="2022-02-27T13:54:58.132" v="1759" actId="1036"/>
          <ac:spMkLst>
            <pc:docMk/>
            <pc:sldMk cId="2746843425" sldId="3286"/>
            <ac:spMk id="27" creationId="{B86A279E-CD74-4329-9E2F-ECBC661B5410}"/>
          </ac:spMkLst>
        </pc:spChg>
        <pc:spChg chg="mod">
          <ac:chgData name="Liudmila" userId="cb3769fb-1d06-4211-abb1-d74d310abfab" providerId="ADAL" clId="{F26A0EA7-BD7B-4C36-ACF1-479F59E8C796}" dt="2022-02-27T13:54:58.132" v="1759" actId="1036"/>
          <ac:spMkLst>
            <pc:docMk/>
            <pc:sldMk cId="2746843425" sldId="3286"/>
            <ac:spMk id="28" creationId="{4F8671CE-5C2B-4563-8B4E-7E362619BF80}"/>
          </ac:spMkLst>
        </pc:spChg>
        <pc:picChg chg="mod">
          <ac:chgData name="Liudmila" userId="cb3769fb-1d06-4211-abb1-d74d310abfab" providerId="ADAL" clId="{F26A0EA7-BD7B-4C36-ACF1-479F59E8C796}" dt="2022-02-27T13:54:58.132" v="1759" actId="1036"/>
          <ac:picMkLst>
            <pc:docMk/>
            <pc:sldMk cId="2746843425" sldId="3286"/>
            <ac:picMk id="5" creationId="{CC2CCC4D-13B0-4E3C-A9F2-BE2B4A7573F9}"/>
          </ac:picMkLst>
        </pc:picChg>
        <pc:picChg chg="del mod modCrop">
          <ac:chgData name="Liudmila" userId="cb3769fb-1d06-4211-abb1-d74d310abfab" providerId="ADAL" clId="{F26A0EA7-BD7B-4C36-ACF1-479F59E8C796}" dt="2022-02-27T17:08:22.232" v="2378" actId="478"/>
          <ac:picMkLst>
            <pc:docMk/>
            <pc:sldMk cId="2746843425" sldId="3286"/>
            <ac:picMk id="7" creationId="{C17CC6C9-AEDE-4DB1-9680-B4269900D46A}"/>
          </ac:picMkLst>
        </pc:picChg>
        <pc:picChg chg="add del mod">
          <ac:chgData name="Liudmila" userId="cb3769fb-1d06-4211-abb1-d74d310abfab" providerId="ADAL" clId="{F26A0EA7-BD7B-4C36-ACF1-479F59E8C796}" dt="2022-02-27T17:06:45.767" v="2360"/>
          <ac:picMkLst>
            <pc:docMk/>
            <pc:sldMk cId="2746843425" sldId="3286"/>
            <ac:picMk id="15" creationId="{56E47195-EAC3-4DA8-A216-AD070724C0D9}"/>
          </ac:picMkLst>
        </pc:picChg>
        <pc:picChg chg="add del mod ord modCrop">
          <ac:chgData name="Liudmila" userId="cb3769fb-1d06-4211-abb1-d74d310abfab" providerId="ADAL" clId="{F26A0EA7-BD7B-4C36-ACF1-479F59E8C796}" dt="2022-02-27T17:08:40.661" v="2380" actId="732"/>
          <ac:picMkLst>
            <pc:docMk/>
            <pc:sldMk cId="2746843425" sldId="3286"/>
            <ac:picMk id="16" creationId="{8D2ABCD6-DEA0-4AB6-9E09-F01C33358DCF}"/>
          </ac:picMkLst>
        </pc:picChg>
        <pc:picChg chg="mod modCrop">
          <ac:chgData name="Liudmila" userId="cb3769fb-1d06-4211-abb1-d74d310abfab" providerId="ADAL" clId="{F26A0EA7-BD7B-4C36-ACF1-479F59E8C796}" dt="2022-02-27T16:20:20.687" v="2010" actId="18131"/>
          <ac:picMkLst>
            <pc:docMk/>
            <pc:sldMk cId="2746843425" sldId="3286"/>
            <ac:picMk id="18" creationId="{4E6C0333-8744-46ED-8811-534486F38741}"/>
          </ac:picMkLst>
        </pc:picChg>
        <pc:picChg chg="mod modCrop">
          <ac:chgData name="Liudmila" userId="cb3769fb-1d06-4211-abb1-d74d310abfab" providerId="ADAL" clId="{F26A0EA7-BD7B-4C36-ACF1-479F59E8C796}" dt="2022-02-27T16:59:46.172" v="2316" actId="18131"/>
          <ac:picMkLst>
            <pc:docMk/>
            <pc:sldMk cId="2746843425" sldId="3286"/>
            <ac:picMk id="20" creationId="{F8D8B710-CA5E-4F90-818A-E7AC89A0E97F}"/>
          </ac:picMkLst>
        </pc:picChg>
      </pc:sldChg>
      <pc:sldChg chg="addSp modSp mod modTransition modAnim">
        <pc:chgData name="Liudmila" userId="cb3769fb-1d06-4211-abb1-d74d310abfab" providerId="ADAL" clId="{F26A0EA7-BD7B-4C36-ACF1-479F59E8C796}" dt="2022-02-27T17:37:05.415" v="2643"/>
        <pc:sldMkLst>
          <pc:docMk/>
          <pc:sldMk cId="1244632888" sldId="3287"/>
        </pc:sldMkLst>
        <pc:spChg chg="mod">
          <ac:chgData name="Liudmila" userId="cb3769fb-1d06-4211-abb1-d74d310abfab" providerId="ADAL" clId="{F26A0EA7-BD7B-4C36-ACF1-479F59E8C796}" dt="2022-02-27T17:33:26.784" v="2603" actId="164"/>
          <ac:spMkLst>
            <pc:docMk/>
            <pc:sldMk cId="1244632888" sldId="3287"/>
            <ac:spMk id="19" creationId="{BC38D8E5-1CC6-44BF-93FB-AA5B81A8A8C0}"/>
          </ac:spMkLst>
        </pc:spChg>
        <pc:spChg chg="mod">
          <ac:chgData name="Liudmila" userId="cb3769fb-1d06-4211-abb1-d74d310abfab" providerId="ADAL" clId="{F26A0EA7-BD7B-4C36-ACF1-479F59E8C796}" dt="2022-02-27T17:35:29.260" v="2628" actId="164"/>
          <ac:spMkLst>
            <pc:docMk/>
            <pc:sldMk cId="1244632888" sldId="3287"/>
            <ac:spMk id="20" creationId="{F8BEFF0B-89BE-4698-85AE-24AD8C10B797}"/>
          </ac:spMkLst>
        </pc:spChg>
        <pc:spChg chg="mod">
          <ac:chgData name="Liudmila" userId="cb3769fb-1d06-4211-abb1-d74d310abfab" providerId="ADAL" clId="{F26A0EA7-BD7B-4C36-ACF1-479F59E8C796}" dt="2022-02-27T17:35:32.701" v="2629" actId="164"/>
          <ac:spMkLst>
            <pc:docMk/>
            <pc:sldMk cId="1244632888" sldId="3287"/>
            <ac:spMk id="21" creationId="{92979447-1C87-43D0-837F-C135294E515B}"/>
          </ac:spMkLst>
        </pc:spChg>
        <pc:spChg chg="mod">
          <ac:chgData name="Liudmila" userId="cb3769fb-1d06-4211-abb1-d74d310abfab" providerId="ADAL" clId="{F26A0EA7-BD7B-4C36-ACF1-479F59E8C796}" dt="2022-02-27T17:35:36.536" v="2630" actId="164"/>
          <ac:spMkLst>
            <pc:docMk/>
            <pc:sldMk cId="1244632888" sldId="3287"/>
            <ac:spMk id="22" creationId="{5B3A4341-9A0E-4BAF-9D45-4C6AD7AB2AB0}"/>
          </ac:spMkLst>
        </pc:spChg>
        <pc:spChg chg="mod">
          <ac:chgData name="Liudmila" userId="cb3769fb-1d06-4211-abb1-d74d310abfab" providerId="ADAL" clId="{F26A0EA7-BD7B-4C36-ACF1-479F59E8C796}" dt="2022-02-27T17:33:26.784" v="2603" actId="164"/>
          <ac:spMkLst>
            <pc:docMk/>
            <pc:sldMk cId="1244632888" sldId="3287"/>
            <ac:spMk id="23" creationId="{85B37144-4240-4161-9F6F-F991DFF5914E}"/>
          </ac:spMkLst>
        </pc:spChg>
        <pc:spChg chg="mod">
          <ac:chgData name="Liudmila" userId="cb3769fb-1d06-4211-abb1-d74d310abfab" providerId="ADAL" clId="{F26A0EA7-BD7B-4C36-ACF1-479F59E8C796}" dt="2022-02-27T17:35:29.260" v="2628" actId="164"/>
          <ac:spMkLst>
            <pc:docMk/>
            <pc:sldMk cId="1244632888" sldId="3287"/>
            <ac:spMk id="24" creationId="{83EA3357-3CEF-4815-8400-EADDB1E96C79}"/>
          </ac:spMkLst>
        </pc:spChg>
        <pc:spChg chg="mod">
          <ac:chgData name="Liudmila" userId="cb3769fb-1d06-4211-abb1-d74d310abfab" providerId="ADAL" clId="{F26A0EA7-BD7B-4C36-ACF1-479F59E8C796}" dt="2022-02-27T17:35:32.701" v="2629" actId="164"/>
          <ac:spMkLst>
            <pc:docMk/>
            <pc:sldMk cId="1244632888" sldId="3287"/>
            <ac:spMk id="26" creationId="{0AE60BC3-372C-47A5-896A-BFB3B08A1625}"/>
          </ac:spMkLst>
        </pc:spChg>
        <pc:spChg chg="mod">
          <ac:chgData name="Liudmila" userId="cb3769fb-1d06-4211-abb1-d74d310abfab" providerId="ADAL" clId="{F26A0EA7-BD7B-4C36-ACF1-479F59E8C796}" dt="2022-02-27T17:35:36.536" v="2630" actId="164"/>
          <ac:spMkLst>
            <pc:docMk/>
            <pc:sldMk cId="1244632888" sldId="3287"/>
            <ac:spMk id="27" creationId="{CB130997-E270-424F-BEB3-24EA4FC713E9}"/>
          </ac:spMkLst>
        </pc:spChg>
        <pc:grpChg chg="add mod">
          <ac:chgData name="Liudmila" userId="cb3769fb-1d06-4211-abb1-d74d310abfab" providerId="ADAL" clId="{F26A0EA7-BD7B-4C36-ACF1-479F59E8C796}" dt="2022-02-27T17:33:26.784" v="2603" actId="164"/>
          <ac:grpSpMkLst>
            <pc:docMk/>
            <pc:sldMk cId="1244632888" sldId="3287"/>
            <ac:grpSpMk id="2" creationId="{8A895CF5-4E39-4B65-B7E3-A9DB7814C985}"/>
          </ac:grpSpMkLst>
        </pc:grpChg>
        <pc:grpChg chg="add mod">
          <ac:chgData name="Liudmila" userId="cb3769fb-1d06-4211-abb1-d74d310abfab" providerId="ADAL" clId="{F26A0EA7-BD7B-4C36-ACF1-479F59E8C796}" dt="2022-02-27T17:35:29.260" v="2628" actId="164"/>
          <ac:grpSpMkLst>
            <pc:docMk/>
            <pc:sldMk cId="1244632888" sldId="3287"/>
            <ac:grpSpMk id="3" creationId="{1C712DC8-A187-4F07-8B47-3F11413F4E81}"/>
          </ac:grpSpMkLst>
        </pc:grpChg>
        <pc:grpChg chg="add mod">
          <ac:chgData name="Liudmila" userId="cb3769fb-1d06-4211-abb1-d74d310abfab" providerId="ADAL" clId="{F26A0EA7-BD7B-4C36-ACF1-479F59E8C796}" dt="2022-02-27T17:35:32.701" v="2629" actId="164"/>
          <ac:grpSpMkLst>
            <pc:docMk/>
            <pc:sldMk cId="1244632888" sldId="3287"/>
            <ac:grpSpMk id="4" creationId="{B2890A7D-DDE5-4316-8822-1FC79612F32E}"/>
          </ac:grpSpMkLst>
        </pc:grpChg>
        <pc:grpChg chg="add mod">
          <ac:chgData name="Liudmila" userId="cb3769fb-1d06-4211-abb1-d74d310abfab" providerId="ADAL" clId="{F26A0EA7-BD7B-4C36-ACF1-479F59E8C796}" dt="2022-02-27T17:35:36.536" v="2630" actId="164"/>
          <ac:grpSpMkLst>
            <pc:docMk/>
            <pc:sldMk cId="1244632888" sldId="3287"/>
            <ac:grpSpMk id="5" creationId="{92EC8348-19B5-4B29-8499-E22FD934FF60}"/>
          </ac:grpSpMkLst>
        </pc:grpChg>
      </pc:sldChg>
      <pc:sldChg chg="addSp delSp modSp mod modTransition">
        <pc:chgData name="Liudmila" userId="cb3769fb-1d06-4211-abb1-d74d310abfab" providerId="ADAL" clId="{F26A0EA7-BD7B-4C36-ACF1-479F59E8C796}" dt="2022-02-27T18:15:07.543" v="2972"/>
        <pc:sldMkLst>
          <pc:docMk/>
          <pc:sldMk cId="3667026264" sldId="3288"/>
        </pc:sldMkLst>
        <pc:picChg chg="add del mod modCrop">
          <ac:chgData name="Liudmila" userId="cb3769fb-1d06-4211-abb1-d74d310abfab" providerId="ADAL" clId="{F26A0EA7-BD7B-4C36-ACF1-479F59E8C796}" dt="2022-02-27T15:50:58.953" v="1942" actId="478"/>
          <ac:picMkLst>
            <pc:docMk/>
            <pc:sldMk cId="3667026264" sldId="3288"/>
            <ac:picMk id="4" creationId="{0A582127-DD96-413F-A3A7-52F208187336}"/>
          </ac:picMkLst>
        </pc:picChg>
        <pc:picChg chg="mod modCrop">
          <ac:chgData name="Liudmila" userId="cb3769fb-1d06-4211-abb1-d74d310abfab" providerId="ADAL" clId="{F26A0EA7-BD7B-4C36-ACF1-479F59E8C796}" dt="2022-02-27T15:57:24.419" v="1971" actId="18131"/>
          <ac:picMkLst>
            <pc:docMk/>
            <pc:sldMk cId="3667026264" sldId="3288"/>
            <ac:picMk id="12" creationId="{62536C52-2F63-4CBC-8846-F7452EABB4B1}"/>
          </ac:picMkLst>
        </pc:picChg>
      </pc:sldChg>
      <pc:sldChg chg="addSp delSp modSp mod modTransition modAnim">
        <pc:chgData name="Liudmila" userId="cb3769fb-1d06-4211-abb1-d74d310abfab" providerId="ADAL" clId="{F26A0EA7-BD7B-4C36-ACF1-479F59E8C796}" dt="2022-02-27T18:14:43.766" v="2958"/>
        <pc:sldMkLst>
          <pc:docMk/>
          <pc:sldMk cId="1027459959" sldId="3291"/>
        </pc:sldMkLst>
        <pc:spChg chg="mod">
          <ac:chgData name="Liudmila" userId="cb3769fb-1d06-4211-abb1-d74d310abfab" providerId="ADAL" clId="{F26A0EA7-BD7B-4C36-ACF1-479F59E8C796}" dt="2022-02-27T17:48:01.441" v="2769" actId="1037"/>
          <ac:spMkLst>
            <pc:docMk/>
            <pc:sldMk cId="1027459959" sldId="3291"/>
            <ac:spMk id="3" creationId="{CA3F076F-8738-4B0A-87A5-2656B76986BE}"/>
          </ac:spMkLst>
        </pc:spChg>
        <pc:spChg chg="mod">
          <ac:chgData name="Liudmila" userId="cb3769fb-1d06-4211-abb1-d74d310abfab" providerId="ADAL" clId="{F26A0EA7-BD7B-4C36-ACF1-479F59E8C796}" dt="2022-02-27T17:47:22.429" v="2765" actId="692"/>
          <ac:spMkLst>
            <pc:docMk/>
            <pc:sldMk cId="1027459959" sldId="3291"/>
            <ac:spMk id="28" creationId="{885075D0-6C94-4A4A-8E30-D28CDC7D7603}"/>
          </ac:spMkLst>
        </pc:spChg>
        <pc:spChg chg="mod">
          <ac:chgData name="Liudmila" userId="cb3769fb-1d06-4211-abb1-d74d310abfab" providerId="ADAL" clId="{F26A0EA7-BD7B-4C36-ACF1-479F59E8C796}" dt="2022-02-27T17:47:31.890" v="2767" actId="14100"/>
          <ac:spMkLst>
            <pc:docMk/>
            <pc:sldMk cId="1027459959" sldId="3291"/>
            <ac:spMk id="29" creationId="{81406A49-36D1-478F-ACB8-297CCF3872EA}"/>
          </ac:spMkLst>
        </pc:spChg>
        <pc:grpChg chg="mod">
          <ac:chgData name="Liudmila" userId="cb3769fb-1d06-4211-abb1-d74d310abfab" providerId="ADAL" clId="{F26A0EA7-BD7B-4C36-ACF1-479F59E8C796}" dt="2022-02-27T17:48:01.441" v="2769" actId="1037"/>
          <ac:grpSpMkLst>
            <pc:docMk/>
            <pc:sldMk cId="1027459959" sldId="3291"/>
            <ac:grpSpMk id="18" creationId="{DD9DCDA8-0D77-481F-8EED-FC4DB5A95D2D}"/>
          </ac:grpSpMkLst>
        </pc:grpChg>
        <pc:picChg chg="add mod">
          <ac:chgData name="Liudmila" userId="cb3769fb-1d06-4211-abb1-d74d310abfab" providerId="ADAL" clId="{F26A0EA7-BD7B-4C36-ACF1-479F59E8C796}" dt="2022-02-27T17:48:01.441" v="2769" actId="1037"/>
          <ac:picMkLst>
            <pc:docMk/>
            <pc:sldMk cId="1027459959" sldId="3291"/>
            <ac:picMk id="24" creationId="{802248A8-B8D5-4663-B586-37E61AC8EE48}"/>
          </ac:picMkLst>
        </pc:picChg>
        <pc:picChg chg="add del mod">
          <ac:chgData name="Liudmila" userId="cb3769fb-1d06-4211-abb1-d74d310abfab" providerId="ADAL" clId="{F26A0EA7-BD7B-4C36-ACF1-479F59E8C796}" dt="2022-02-27T17:44:38.628" v="2670" actId="478"/>
          <ac:picMkLst>
            <pc:docMk/>
            <pc:sldMk cId="1027459959" sldId="3291"/>
            <ac:picMk id="26" creationId="{3A03E137-691F-496E-B86D-C34E0FF891C2}"/>
          </ac:picMkLst>
        </pc:picChg>
        <pc:picChg chg="del mod">
          <ac:chgData name="Liudmila" userId="cb3769fb-1d06-4211-abb1-d74d310abfab" providerId="ADAL" clId="{F26A0EA7-BD7B-4C36-ACF1-479F59E8C796}" dt="2022-02-27T17:43:07.708" v="2656" actId="478"/>
          <ac:picMkLst>
            <pc:docMk/>
            <pc:sldMk cId="1027459959" sldId="3291"/>
            <ac:picMk id="1026" creationId="{C250F81E-2AA8-4B46-A646-A8662B839322}"/>
          </ac:picMkLst>
        </pc:picChg>
      </pc:sldChg>
      <pc:sldChg chg="modTransition">
        <pc:chgData name="Liudmila" userId="cb3769fb-1d06-4211-abb1-d74d310abfab" providerId="ADAL" clId="{F26A0EA7-BD7B-4C36-ACF1-479F59E8C796}" dt="2022-02-27T13:52:37.945" v="1742"/>
        <pc:sldMkLst>
          <pc:docMk/>
          <pc:sldMk cId="3211405611" sldId="3292"/>
        </pc:sldMkLst>
      </pc:sldChg>
      <pc:sldChg chg="delSp modSp mod modTransition modAnim">
        <pc:chgData name="Liudmila" userId="cb3769fb-1d06-4211-abb1-d74d310abfab" providerId="ADAL" clId="{F26A0EA7-BD7B-4C36-ACF1-479F59E8C796}" dt="2022-02-27T16:38:44.123" v="2115" actId="166"/>
        <pc:sldMkLst>
          <pc:docMk/>
          <pc:sldMk cId="3966827574" sldId="3293"/>
        </pc:sldMkLst>
        <pc:spChg chg="mod">
          <ac:chgData name="Liudmila" userId="cb3769fb-1d06-4211-abb1-d74d310abfab" providerId="ADAL" clId="{F26A0EA7-BD7B-4C36-ACF1-479F59E8C796}" dt="2022-02-27T13:51:59.305" v="1736" actId="1036"/>
          <ac:spMkLst>
            <pc:docMk/>
            <pc:sldMk cId="3966827574" sldId="3293"/>
            <ac:spMk id="25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6:38:18.684" v="2111" actId="12789"/>
          <ac:spMkLst>
            <pc:docMk/>
            <pc:sldMk cId="3966827574" sldId="3293"/>
            <ac:spMk id="38" creationId="{0F24ABE0-67C3-4C02-8DF4-69C6B665D562}"/>
          </ac:spMkLst>
        </pc:spChg>
        <pc:spChg chg="mod">
          <ac:chgData name="Liudmila" userId="cb3769fb-1d06-4211-abb1-d74d310abfab" providerId="ADAL" clId="{F26A0EA7-BD7B-4C36-ACF1-479F59E8C796}" dt="2022-02-27T16:34:27.123" v="2092" actId="1076"/>
          <ac:spMkLst>
            <pc:docMk/>
            <pc:sldMk cId="3966827574" sldId="3293"/>
            <ac:spMk id="70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3:52:08.242" v="1739" actId="1037"/>
          <ac:spMkLst>
            <pc:docMk/>
            <pc:sldMk cId="3966827574" sldId="3293"/>
            <ac:spMk id="75" creationId="{00000000-0000-0000-0000-000000000000}"/>
          </ac:spMkLst>
        </pc:spChg>
        <pc:spChg chg="mod ord">
          <ac:chgData name="Liudmila" userId="cb3769fb-1d06-4211-abb1-d74d310abfab" providerId="ADAL" clId="{F26A0EA7-BD7B-4C36-ACF1-479F59E8C796}" dt="2022-02-27T16:38:37.352" v="2114" actId="166"/>
          <ac:spMkLst>
            <pc:docMk/>
            <pc:sldMk cId="3966827574" sldId="3293"/>
            <ac:spMk id="78" creationId="{6E188479-2737-4710-95A1-B8024168B48C}"/>
          </ac:spMkLst>
        </pc:spChg>
        <pc:spChg chg="mod">
          <ac:chgData name="Liudmila" userId="cb3769fb-1d06-4211-abb1-d74d310abfab" providerId="ADAL" clId="{F26A0EA7-BD7B-4C36-ACF1-479F59E8C796}" dt="2022-02-27T13:51:59.305" v="1736" actId="1036"/>
          <ac:spMkLst>
            <pc:docMk/>
            <pc:sldMk cId="3966827574" sldId="3293"/>
            <ac:spMk id="80" creationId="{00000000-0000-0000-0000-000000000000}"/>
          </ac:spMkLst>
        </pc:spChg>
        <pc:spChg chg="ord">
          <ac:chgData name="Liudmila" userId="cb3769fb-1d06-4211-abb1-d74d310abfab" providerId="ADAL" clId="{F26A0EA7-BD7B-4C36-ACF1-479F59E8C796}" dt="2022-02-27T16:38:44.123" v="2115" actId="166"/>
          <ac:spMkLst>
            <pc:docMk/>
            <pc:sldMk cId="3966827574" sldId="3293"/>
            <ac:spMk id="81" creationId="{82E012F1-2856-435A-AEAB-956B57841ACE}"/>
          </ac:spMkLst>
        </pc:spChg>
        <pc:spChg chg="mod">
          <ac:chgData name="Liudmila" userId="cb3769fb-1d06-4211-abb1-d74d310abfab" providerId="ADAL" clId="{F26A0EA7-BD7B-4C36-ACF1-479F59E8C796}" dt="2022-02-27T13:51:59.305" v="1736" actId="1036"/>
          <ac:spMkLst>
            <pc:docMk/>
            <pc:sldMk cId="3966827574" sldId="3293"/>
            <ac:spMk id="85" creationId="{00000000-0000-0000-0000-000000000000}"/>
          </ac:spMkLst>
        </pc:spChg>
        <pc:spChg chg="mod">
          <ac:chgData name="Liudmila" userId="cb3769fb-1d06-4211-abb1-d74d310abfab" providerId="ADAL" clId="{F26A0EA7-BD7B-4C36-ACF1-479F59E8C796}" dt="2022-02-27T13:51:54.380" v="1735" actId="1076"/>
          <ac:spMkLst>
            <pc:docMk/>
            <pc:sldMk cId="3966827574" sldId="3293"/>
            <ac:spMk id="89" creationId="{AD57D153-1ED2-4F7D-A4D2-15986D4C4160}"/>
          </ac:spMkLst>
        </pc:spChg>
        <pc:spChg chg="mod">
          <ac:chgData name="Liudmila" userId="cb3769fb-1d06-4211-abb1-d74d310abfab" providerId="ADAL" clId="{F26A0EA7-BD7B-4C36-ACF1-479F59E8C796}" dt="2022-02-27T13:52:08.242" v="1739" actId="1037"/>
          <ac:spMkLst>
            <pc:docMk/>
            <pc:sldMk cId="3966827574" sldId="3293"/>
            <ac:spMk id="90" creationId="{ABA3BBB2-18E1-4119-8FD2-EBFB6C7938C7}"/>
          </ac:spMkLst>
        </pc:spChg>
        <pc:spChg chg="mod">
          <ac:chgData name="Liudmila" userId="cb3769fb-1d06-4211-abb1-d74d310abfab" providerId="ADAL" clId="{F26A0EA7-BD7B-4C36-ACF1-479F59E8C796}" dt="2022-02-27T13:50:12.702" v="1690" actId="1035"/>
          <ac:spMkLst>
            <pc:docMk/>
            <pc:sldMk cId="3966827574" sldId="3293"/>
            <ac:spMk id="91" creationId="{480CFD7E-5856-4876-9C62-418765D43EF4}"/>
          </ac:spMkLst>
        </pc:spChg>
        <pc:spChg chg="mod">
          <ac:chgData name="Liudmila" userId="cb3769fb-1d06-4211-abb1-d74d310abfab" providerId="ADAL" clId="{F26A0EA7-BD7B-4C36-ACF1-479F59E8C796}" dt="2022-02-27T13:50:21.159" v="1691" actId="1076"/>
          <ac:spMkLst>
            <pc:docMk/>
            <pc:sldMk cId="3966827574" sldId="3293"/>
            <ac:spMk id="92" creationId="{2C504A27-D997-4527-97BB-334E4A7FD056}"/>
          </ac:spMkLst>
        </pc:spChg>
        <pc:spChg chg="mod">
          <ac:chgData name="Liudmila" userId="cb3769fb-1d06-4211-abb1-d74d310abfab" providerId="ADAL" clId="{F26A0EA7-BD7B-4C36-ACF1-479F59E8C796}" dt="2022-02-27T13:50:12.702" v="1690" actId="1035"/>
          <ac:spMkLst>
            <pc:docMk/>
            <pc:sldMk cId="3966827574" sldId="3293"/>
            <ac:spMk id="93" creationId="{6B4A1268-D0B7-4B3B-94C4-85E55F204434}"/>
          </ac:spMkLst>
        </pc:spChg>
        <pc:picChg chg="ord">
          <ac:chgData name="Liudmila" userId="cb3769fb-1d06-4211-abb1-d74d310abfab" providerId="ADAL" clId="{F26A0EA7-BD7B-4C36-ACF1-479F59E8C796}" dt="2022-02-27T16:38:31.005" v="2113" actId="166"/>
          <ac:picMkLst>
            <pc:docMk/>
            <pc:sldMk cId="3966827574" sldId="3293"/>
            <ac:picMk id="16" creationId="{161FC7E2-A89C-4748-A575-E5AB7964E256}"/>
          </ac:picMkLst>
        </pc:picChg>
        <pc:picChg chg="del">
          <ac:chgData name="Liudmila" userId="cb3769fb-1d06-4211-abb1-d74d310abfab" providerId="ADAL" clId="{F26A0EA7-BD7B-4C36-ACF1-479F59E8C796}" dt="2022-02-27T16:35:22.957" v="2098" actId="478"/>
          <ac:picMkLst>
            <pc:docMk/>
            <pc:sldMk cId="3966827574" sldId="3293"/>
            <ac:picMk id="76" creationId="{F6AE5F9F-7FCC-4D48-90A5-84AF891C91CB}"/>
          </ac:picMkLst>
        </pc:picChg>
        <pc:cxnChg chg="mod">
          <ac:chgData name="Liudmila" userId="cb3769fb-1d06-4211-abb1-d74d310abfab" providerId="ADAL" clId="{F26A0EA7-BD7B-4C36-ACF1-479F59E8C796}" dt="2022-02-27T16:33:35.097" v="2087" actId="14100"/>
          <ac:cxnSpMkLst>
            <pc:docMk/>
            <pc:sldMk cId="3966827574" sldId="3293"/>
            <ac:cxnSpMk id="11" creationId="{00000000-0000-0000-0000-000000000000}"/>
          </ac:cxnSpMkLst>
        </pc:cxnChg>
        <pc:cxnChg chg="mod">
          <ac:chgData name="Liudmila" userId="cb3769fb-1d06-4211-abb1-d74d310abfab" providerId="ADAL" clId="{F26A0EA7-BD7B-4C36-ACF1-479F59E8C796}" dt="2022-02-27T13:50:01.757" v="1688" actId="14100"/>
          <ac:cxnSpMkLst>
            <pc:docMk/>
            <pc:sldMk cId="3966827574" sldId="3293"/>
            <ac:cxnSpMk id="56" creationId="{2AFE6145-1269-41FA-AF62-D6D4A7971621}"/>
          </ac:cxnSpMkLst>
        </pc:cxnChg>
        <pc:cxnChg chg="mod">
          <ac:chgData name="Liudmila" userId="cb3769fb-1d06-4211-abb1-d74d310abfab" providerId="ADAL" clId="{F26A0EA7-BD7B-4C36-ACF1-479F59E8C796}" dt="2022-02-27T13:50:01.757" v="1688" actId="14100"/>
          <ac:cxnSpMkLst>
            <pc:docMk/>
            <pc:sldMk cId="3966827574" sldId="3293"/>
            <ac:cxnSpMk id="69" creationId="{00000000-0000-0000-0000-000000000000}"/>
          </ac:cxnSpMkLst>
        </pc:cxnChg>
        <pc:cxnChg chg="mod">
          <ac:chgData name="Liudmila" userId="cb3769fb-1d06-4211-abb1-d74d310abfab" providerId="ADAL" clId="{F26A0EA7-BD7B-4C36-ACF1-479F59E8C796}" dt="2022-02-27T13:50:01.757" v="1688" actId="14100"/>
          <ac:cxnSpMkLst>
            <pc:docMk/>
            <pc:sldMk cId="3966827574" sldId="3293"/>
            <ac:cxnSpMk id="74" creationId="{00000000-0000-0000-0000-000000000000}"/>
          </ac:cxnSpMkLst>
        </pc:cxnChg>
        <pc:cxnChg chg="mod">
          <ac:chgData name="Liudmila" userId="cb3769fb-1d06-4211-abb1-d74d310abfab" providerId="ADAL" clId="{F26A0EA7-BD7B-4C36-ACF1-479F59E8C796}" dt="2022-02-27T13:50:01.757" v="1688" actId="14100"/>
          <ac:cxnSpMkLst>
            <pc:docMk/>
            <pc:sldMk cId="3966827574" sldId="3293"/>
            <ac:cxnSpMk id="84" creationId="{00000000-0000-0000-0000-000000000000}"/>
          </ac:cxnSpMkLst>
        </pc:cxnChg>
        <pc:cxnChg chg="mod">
          <ac:chgData name="Liudmila" userId="cb3769fb-1d06-4211-abb1-d74d310abfab" providerId="ADAL" clId="{F26A0EA7-BD7B-4C36-ACF1-479F59E8C796}" dt="2022-02-27T13:50:01.757" v="1688" actId="14100"/>
          <ac:cxnSpMkLst>
            <pc:docMk/>
            <pc:sldMk cId="3966827574" sldId="3293"/>
            <ac:cxnSpMk id="88" creationId="{D693BCE7-996E-4923-9285-2E08134457F1}"/>
          </ac:cxnSpMkLst>
        </pc:cxnChg>
      </pc:sldChg>
      <pc:sldChg chg="modTransition">
        <pc:chgData name="Liudmila" userId="cb3769fb-1d06-4211-abb1-d74d310abfab" providerId="ADAL" clId="{F26A0EA7-BD7B-4C36-ACF1-479F59E8C796}" dt="2022-02-27T16:27:41.732" v="2021"/>
        <pc:sldMkLst>
          <pc:docMk/>
          <pc:sldMk cId="2704873969" sldId="3294"/>
        </pc:sldMkLst>
      </pc:sldChg>
      <pc:sldChg chg="del">
        <pc:chgData name="Liudmila" userId="cb3769fb-1d06-4211-abb1-d74d310abfab" providerId="ADAL" clId="{F26A0EA7-BD7B-4C36-ACF1-479F59E8C796}" dt="2022-02-26T10:49:11.747" v="124" actId="2696"/>
        <pc:sldMkLst>
          <pc:docMk/>
          <pc:sldMk cId="1843277073" sldId="3295"/>
        </pc:sldMkLst>
      </pc:sldChg>
      <pc:sldChg chg="modTransition">
        <pc:chgData name="Liudmila" userId="cb3769fb-1d06-4211-abb1-d74d310abfab" providerId="ADAL" clId="{F26A0EA7-BD7B-4C36-ACF1-479F59E8C796}" dt="2022-02-27T18:16:35.831" v="2973"/>
        <pc:sldMkLst>
          <pc:docMk/>
          <pc:sldMk cId="1986646494" sldId="3296"/>
        </pc:sldMkLst>
      </pc:sldChg>
      <pc:sldChg chg="modTransition">
        <pc:chgData name="Liudmila" userId="cb3769fb-1d06-4211-abb1-d74d310abfab" providerId="ADAL" clId="{F26A0EA7-BD7B-4C36-ACF1-479F59E8C796}" dt="2022-02-27T18:16:35.831" v="2973"/>
        <pc:sldMkLst>
          <pc:docMk/>
          <pc:sldMk cId="855444023" sldId="3297"/>
        </pc:sldMkLst>
      </pc:sldChg>
      <pc:sldChg chg="del">
        <pc:chgData name="Liudmila" userId="cb3769fb-1d06-4211-abb1-d74d310abfab" providerId="ADAL" clId="{F26A0EA7-BD7B-4C36-ACF1-479F59E8C796}" dt="2022-02-26T10:48:47.708" v="123" actId="2696"/>
        <pc:sldMkLst>
          <pc:docMk/>
          <pc:sldMk cId="124942230" sldId="3298"/>
        </pc:sldMkLst>
      </pc:sldChg>
      <pc:sldChg chg="addSp delSp modSp add del mod">
        <pc:chgData name="Liudmila" userId="cb3769fb-1d06-4211-abb1-d74d310abfab" providerId="ADAL" clId="{F26A0EA7-BD7B-4C36-ACF1-479F59E8C796}" dt="2022-02-27T17:24:08.464" v="2565" actId="47"/>
        <pc:sldMkLst>
          <pc:docMk/>
          <pc:sldMk cId="3366912498" sldId="3298"/>
        </pc:sldMkLst>
        <pc:picChg chg="del mod">
          <ac:chgData name="Liudmila" userId="cb3769fb-1d06-4211-abb1-d74d310abfab" providerId="ADAL" clId="{F26A0EA7-BD7B-4C36-ACF1-479F59E8C796}" dt="2022-02-27T17:19:46.805" v="2518" actId="478"/>
          <ac:picMkLst>
            <pc:docMk/>
            <pc:sldMk cId="3366912498" sldId="3298"/>
            <ac:picMk id="9" creationId="{00000000-0000-0000-0000-000000000000}"/>
          </ac:picMkLst>
        </pc:picChg>
        <pc:picChg chg="del">
          <ac:chgData name="Liudmila" userId="cb3769fb-1d06-4211-abb1-d74d310abfab" providerId="ADAL" clId="{F26A0EA7-BD7B-4C36-ACF1-479F59E8C796}" dt="2022-02-27T17:19:49.821" v="2519" actId="478"/>
          <ac:picMkLst>
            <pc:docMk/>
            <pc:sldMk cId="3366912498" sldId="3298"/>
            <ac:picMk id="12" creationId="{00000000-0000-0000-0000-000000000000}"/>
          </ac:picMkLst>
        </pc:picChg>
        <pc:picChg chg="mod">
          <ac:chgData name="Liudmila" userId="cb3769fb-1d06-4211-abb1-d74d310abfab" providerId="ADAL" clId="{F26A0EA7-BD7B-4C36-ACF1-479F59E8C796}" dt="2022-02-27T17:19:38.311" v="2517" actId="14100"/>
          <ac:picMkLst>
            <pc:docMk/>
            <pc:sldMk cId="3366912498" sldId="3298"/>
            <ac:picMk id="13" creationId="{00000000-0000-0000-0000-000000000000}"/>
          </ac:picMkLst>
        </pc:picChg>
        <pc:picChg chg="add del mod">
          <ac:chgData name="Liudmila" userId="cb3769fb-1d06-4211-abb1-d74d310abfab" providerId="ADAL" clId="{F26A0EA7-BD7B-4C36-ACF1-479F59E8C796}" dt="2022-02-27T17:18:51.763" v="2507"/>
          <ac:picMkLst>
            <pc:docMk/>
            <pc:sldMk cId="3366912498" sldId="3298"/>
            <ac:picMk id="46" creationId="{1DDAFF6E-E5FB-4961-AB8E-E6C4C9B833E8}"/>
          </ac:picMkLst>
        </pc:picChg>
        <pc:picChg chg="add del mod">
          <ac:chgData name="Liudmila" userId="cb3769fb-1d06-4211-abb1-d74d310abfab" providerId="ADAL" clId="{F26A0EA7-BD7B-4C36-ACF1-479F59E8C796}" dt="2022-02-27T17:18:51.204" v="2506"/>
          <ac:picMkLst>
            <pc:docMk/>
            <pc:sldMk cId="3366912498" sldId="3298"/>
            <ac:picMk id="47" creationId="{361D90AE-104B-4AEE-B010-76B5F7AA35A0}"/>
          </ac:picMkLst>
        </pc:picChg>
        <pc:picChg chg="add mod">
          <ac:chgData name="Liudmila" userId="cb3769fb-1d06-4211-abb1-d74d310abfab" providerId="ADAL" clId="{F26A0EA7-BD7B-4C36-ACF1-479F59E8C796}" dt="2022-02-27T17:18:57.355" v="2509" actId="1076"/>
          <ac:picMkLst>
            <pc:docMk/>
            <pc:sldMk cId="3366912498" sldId="3298"/>
            <ac:picMk id="48" creationId="{EAF0DA1D-4379-4AE1-A3EA-3521F4205E18}"/>
          </ac:picMkLst>
        </pc:picChg>
        <pc:picChg chg="add mod">
          <ac:chgData name="Liudmila" userId="cb3769fb-1d06-4211-abb1-d74d310abfab" providerId="ADAL" clId="{F26A0EA7-BD7B-4C36-ACF1-479F59E8C796}" dt="2022-02-27T17:19:10.484" v="2511" actId="1076"/>
          <ac:picMkLst>
            <pc:docMk/>
            <pc:sldMk cId="3366912498" sldId="3298"/>
            <ac:picMk id="49" creationId="{0FCB61CB-FE3E-4157-A90E-5CDB4563455A}"/>
          </ac:picMkLst>
        </pc:picChg>
        <pc:picChg chg="add mod">
          <ac:chgData name="Liudmila" userId="cb3769fb-1d06-4211-abb1-d74d310abfab" providerId="ADAL" clId="{F26A0EA7-BD7B-4C36-ACF1-479F59E8C796}" dt="2022-02-27T17:19:34.485" v="2516" actId="14100"/>
          <ac:picMkLst>
            <pc:docMk/>
            <pc:sldMk cId="3366912498" sldId="3298"/>
            <ac:picMk id="50" creationId="{F03B1E0B-9A01-4E0D-943B-8FA29FEE33B9}"/>
          </ac:picMkLst>
        </pc:picChg>
        <pc:picChg chg="add del mod ord">
          <ac:chgData name="Liudmila" userId="cb3769fb-1d06-4211-abb1-d74d310abfab" providerId="ADAL" clId="{F26A0EA7-BD7B-4C36-ACF1-479F59E8C796}" dt="2022-02-27T17:21:31.586" v="2541" actId="21"/>
          <ac:picMkLst>
            <pc:docMk/>
            <pc:sldMk cId="3366912498" sldId="3298"/>
            <ac:picMk id="51" creationId="{76A1647C-B871-4C6E-8F7E-DBF2033DA0B3}"/>
          </ac:picMkLst>
        </pc:picChg>
      </pc:sldChg>
      <pc:sldMasterChg chg="addSp delSp modSp mod">
        <pc:chgData name="Liudmila" userId="cb3769fb-1d06-4211-abb1-d74d310abfab" providerId="ADAL" clId="{F26A0EA7-BD7B-4C36-ACF1-479F59E8C796}" dt="2022-02-26T10:54:23.490" v="201" actId="478"/>
        <pc:sldMasterMkLst>
          <pc:docMk/>
          <pc:sldMasterMk cId="0" sldId="2147483648"/>
        </pc:sldMasterMkLst>
        <pc:grpChg chg="mod ord">
          <ac:chgData name="Liudmila" userId="cb3769fb-1d06-4211-abb1-d74d310abfab" providerId="ADAL" clId="{F26A0EA7-BD7B-4C36-ACF1-479F59E8C796}" dt="2022-02-26T10:54:22.057" v="200" actId="167"/>
          <ac:grpSpMkLst>
            <pc:docMk/>
            <pc:sldMasterMk cId="0" sldId="2147483648"/>
            <ac:grpSpMk id="12" creationId="{A94EB245-215D-4346-914A-9D9967C26FD1}"/>
          </ac:grpSpMkLst>
        </pc:grpChg>
        <pc:picChg chg="add del mod">
          <ac:chgData name="Liudmila" userId="cb3769fb-1d06-4211-abb1-d74d310abfab" providerId="ADAL" clId="{F26A0EA7-BD7B-4C36-ACF1-479F59E8C796}" dt="2022-02-26T10:50:29.314" v="129"/>
          <ac:picMkLst>
            <pc:docMk/>
            <pc:sldMasterMk cId="0" sldId="2147483648"/>
            <ac:picMk id="4" creationId="{F627749B-9F1F-4876-9B46-7EFF659C2D69}"/>
          </ac:picMkLst>
        </pc:picChg>
        <pc:picChg chg="add del mod">
          <ac:chgData name="Liudmila" userId="cb3769fb-1d06-4211-abb1-d74d310abfab" providerId="ADAL" clId="{F26A0EA7-BD7B-4C36-ACF1-479F59E8C796}" dt="2022-02-26T10:50:34.485" v="134"/>
          <ac:picMkLst>
            <pc:docMk/>
            <pc:sldMasterMk cId="0" sldId="2147483648"/>
            <ac:picMk id="6" creationId="{52D9C4F7-11B0-4C18-BD73-12DE9772539A}"/>
          </ac:picMkLst>
        </pc:picChg>
        <pc:picChg chg="add del mod">
          <ac:chgData name="Liudmila" userId="cb3769fb-1d06-4211-abb1-d74d310abfab" providerId="ADAL" clId="{F26A0EA7-BD7B-4C36-ACF1-479F59E8C796}" dt="2022-02-26T10:50:38.491" v="139"/>
          <ac:picMkLst>
            <pc:docMk/>
            <pc:sldMasterMk cId="0" sldId="2147483648"/>
            <ac:picMk id="8" creationId="{DA3AE0C8-7137-431D-9801-8D47F3A50E99}"/>
          </ac:picMkLst>
        </pc:picChg>
        <pc:picChg chg="add del mod">
          <ac:chgData name="Liudmila" userId="cb3769fb-1d06-4211-abb1-d74d310abfab" providerId="ADAL" clId="{F26A0EA7-BD7B-4C36-ACF1-479F59E8C796}" dt="2022-02-26T10:50:43.281" v="144"/>
          <ac:picMkLst>
            <pc:docMk/>
            <pc:sldMasterMk cId="0" sldId="2147483648"/>
            <ac:picMk id="10" creationId="{49FA9284-7BC9-4197-A444-76E9BD0F19AF}"/>
          </ac:picMkLst>
        </pc:picChg>
        <pc:picChg chg="add del mod ord">
          <ac:chgData name="Liudmila" userId="cb3769fb-1d06-4211-abb1-d74d310abfab" providerId="ADAL" clId="{F26A0EA7-BD7B-4C36-ACF1-479F59E8C796}" dt="2022-02-26T10:54:23.490" v="201" actId="478"/>
          <ac:picMkLst>
            <pc:docMk/>
            <pc:sldMasterMk cId="0" sldId="2147483648"/>
            <ac:picMk id="21" creationId="{14AD2A60-8F98-4C7F-827B-36B82986DA6B}"/>
          </ac:picMkLst>
        </pc:picChg>
      </pc:sldMasterChg>
    </pc:docChg>
  </pc:docChgLst>
  <pc:docChgLst>
    <pc:chgData name="Liudmila Knyazkina" userId="cb3769fb-1d06-4211-abb1-d74d310abfab" providerId="ADAL" clId="{F26A0EA7-BD7B-4C36-ACF1-479F59E8C796}"/>
    <pc:docChg chg="undo redo custSel addSld delSld modSld sldOrd modMainMaster">
      <pc:chgData name="Liudmila Knyazkina" userId="cb3769fb-1d06-4211-abb1-d74d310abfab" providerId="ADAL" clId="{F26A0EA7-BD7B-4C36-ACF1-479F59E8C796}" dt="2022-03-25T13:31:41.683" v="7509" actId="167"/>
      <pc:docMkLst>
        <pc:docMk/>
      </pc:docMkLst>
      <pc:sldChg chg="del">
        <pc:chgData name="Liudmila Knyazkina" userId="cb3769fb-1d06-4211-abb1-d74d310abfab" providerId="ADAL" clId="{F26A0EA7-BD7B-4C36-ACF1-479F59E8C796}" dt="2022-02-16T10:05:21.425" v="5729" actId="47"/>
        <pc:sldMkLst>
          <pc:docMk/>
          <pc:sldMk cId="3219531853" sldId="343"/>
        </pc:sldMkLst>
      </pc:sldChg>
      <pc:sldChg chg="addSp delSp modSp mod modClrScheme chgLayout">
        <pc:chgData name="Liudmila Knyazkina" userId="cb3769fb-1d06-4211-abb1-d74d310abfab" providerId="ADAL" clId="{F26A0EA7-BD7B-4C36-ACF1-479F59E8C796}" dt="2022-02-21T13:30:26.639" v="6144" actId="1076"/>
        <pc:sldMkLst>
          <pc:docMk/>
          <pc:sldMk cId="3046738731" sldId="344"/>
        </pc:sldMkLst>
        <pc:spChg chg="mod ord">
          <ac:chgData name="Liudmila Knyazkina" userId="cb3769fb-1d06-4211-abb1-d74d310abfab" providerId="ADAL" clId="{F26A0EA7-BD7B-4C36-ACF1-479F59E8C796}" dt="2022-02-16T10:07:07.318" v="5785" actId="113"/>
          <ac:spMkLst>
            <pc:docMk/>
            <pc:sldMk cId="3046738731" sldId="344"/>
            <ac:spMk id="2" creationId="{00000000-0000-0000-0000-000000000000}"/>
          </ac:spMkLst>
        </pc:spChg>
        <pc:spChg chg="mod ord">
          <ac:chgData name="Liudmila Knyazkina" userId="cb3769fb-1d06-4211-abb1-d74d310abfab" providerId="ADAL" clId="{F26A0EA7-BD7B-4C36-ACF1-479F59E8C796}" dt="2022-02-16T10:08:20.869" v="5802" actId="20577"/>
          <ac:spMkLst>
            <pc:docMk/>
            <pc:sldMk cId="3046738731" sldId="344"/>
            <ac:spMk id="3" creationId="{00000000-0000-0000-0000-000000000000}"/>
          </ac:spMkLst>
        </pc:spChg>
        <pc:spChg chg="add mod ord">
          <ac:chgData name="Liudmila Knyazkina" userId="cb3769fb-1d06-4211-abb1-d74d310abfab" providerId="ADAL" clId="{F26A0EA7-BD7B-4C36-ACF1-479F59E8C796}" dt="2022-02-21T13:30:26.639" v="6144" actId="1076"/>
          <ac:spMkLst>
            <pc:docMk/>
            <pc:sldMk cId="3046738731" sldId="344"/>
            <ac:spMk id="9" creationId="{0705B52C-BD7E-4DE7-95D3-1B723B54C063}"/>
          </ac:spMkLst>
        </pc:spChg>
        <pc:spChg chg="mod">
          <ac:chgData name="Liudmila Knyazkina" userId="cb3769fb-1d06-4211-abb1-d74d310abfab" providerId="ADAL" clId="{F26A0EA7-BD7B-4C36-ACF1-479F59E8C796}" dt="2022-02-21T12:47:58.261" v="6008" actId="1076"/>
          <ac:spMkLst>
            <pc:docMk/>
            <pc:sldMk cId="3046738731" sldId="344"/>
            <ac:spMk id="10" creationId="{1C8AF83D-6CB8-4B49-A004-9B455085D10D}"/>
          </ac:spMkLst>
        </pc:spChg>
        <pc:picChg chg="mod">
          <ac:chgData name="Liudmila Knyazkina" userId="cb3769fb-1d06-4211-abb1-d74d310abfab" providerId="ADAL" clId="{F26A0EA7-BD7B-4C36-ACF1-479F59E8C796}" dt="2022-02-16T10:14:07.819" v="5828" actId="1076"/>
          <ac:picMkLst>
            <pc:docMk/>
            <pc:sldMk cId="3046738731" sldId="344"/>
            <ac:picMk id="4" creationId="{00000000-0000-0000-0000-000000000000}"/>
          </ac:picMkLst>
        </pc:picChg>
        <pc:picChg chg="del mod">
          <ac:chgData name="Liudmila Knyazkina" userId="cb3769fb-1d06-4211-abb1-d74d310abfab" providerId="ADAL" clId="{F26A0EA7-BD7B-4C36-ACF1-479F59E8C796}" dt="2022-02-16T10:14:05.512" v="5827" actId="478"/>
          <ac:picMkLst>
            <pc:docMk/>
            <pc:sldMk cId="3046738731" sldId="344"/>
            <ac:picMk id="5" creationId="{00000000-0000-0000-0000-000000000000}"/>
          </ac:picMkLst>
        </pc:picChg>
        <pc:picChg chg="add mod">
          <ac:chgData name="Liudmila Knyazkina" userId="cb3769fb-1d06-4211-abb1-d74d310abfab" providerId="ADAL" clId="{F26A0EA7-BD7B-4C36-ACF1-479F59E8C796}" dt="2022-02-16T10:14:03.899" v="5826" actId="1076"/>
          <ac:picMkLst>
            <pc:docMk/>
            <pc:sldMk cId="3046738731" sldId="344"/>
            <ac:picMk id="2050" creationId="{D7BAD044-6391-4D63-9BDF-66EADB4CBF4B}"/>
          </ac:picMkLst>
        </pc:picChg>
      </pc:sldChg>
      <pc:sldChg chg="addSp delSp modSp mod chgLayout">
        <pc:chgData name="Liudmila Knyazkina" userId="cb3769fb-1d06-4211-abb1-d74d310abfab" providerId="ADAL" clId="{F26A0EA7-BD7B-4C36-ACF1-479F59E8C796}" dt="2022-02-21T13:24:53.757" v="6077" actId="1076"/>
        <pc:sldMkLst>
          <pc:docMk/>
          <pc:sldMk cId="2074074917" sldId="345"/>
        </pc:sldMkLst>
        <pc:spChg chg="mod ord">
          <ac:chgData name="Liudmila Knyazkina" userId="cb3769fb-1d06-4211-abb1-d74d310abfab" providerId="ADAL" clId="{F26A0EA7-BD7B-4C36-ACF1-479F59E8C796}" dt="2022-02-21T12:46:25.173" v="5991" actId="113"/>
          <ac:spMkLst>
            <pc:docMk/>
            <pc:sldMk cId="2074074917" sldId="345"/>
            <ac:spMk id="2" creationId="{00000000-0000-0000-0000-000000000000}"/>
          </ac:spMkLst>
        </pc:spChg>
        <pc:spChg chg="mod ord">
          <ac:chgData name="Liudmila Knyazkina" userId="cb3769fb-1d06-4211-abb1-d74d310abfab" providerId="ADAL" clId="{F26A0EA7-BD7B-4C36-ACF1-479F59E8C796}" dt="2022-02-21T12:49:35.018" v="6018" actId="1076"/>
          <ac:spMkLst>
            <pc:docMk/>
            <pc:sldMk cId="2074074917" sldId="345"/>
            <ac:spMk id="3" creationId="{00000000-0000-0000-0000-000000000000}"/>
          </ac:spMkLst>
        </pc:spChg>
        <pc:spChg chg="add mod">
          <ac:chgData name="Liudmila Knyazkina" userId="cb3769fb-1d06-4211-abb1-d74d310abfab" providerId="ADAL" clId="{F26A0EA7-BD7B-4C36-ACF1-479F59E8C796}" dt="2022-02-21T12:47:48.580" v="6007" actId="1076"/>
          <ac:spMkLst>
            <pc:docMk/>
            <pc:sldMk cId="2074074917" sldId="345"/>
            <ac:spMk id="6" creationId="{EE485FEC-A36E-47DD-9F24-ED19E1FE8B42}"/>
          </ac:spMkLst>
        </pc:spChg>
        <pc:spChg chg="add mod ord">
          <ac:chgData name="Liudmila Knyazkina" userId="cb3769fb-1d06-4211-abb1-d74d310abfab" providerId="ADAL" clId="{F26A0EA7-BD7B-4C36-ACF1-479F59E8C796}" dt="2022-02-21T13:24:53.757" v="6077" actId="1076"/>
          <ac:spMkLst>
            <pc:docMk/>
            <pc:sldMk cId="2074074917" sldId="345"/>
            <ac:spMk id="9" creationId="{699FCB84-9EF8-4B53-ADE3-F52D2CCD0633}"/>
          </ac:spMkLst>
        </pc:spChg>
        <pc:picChg chg="del">
          <ac:chgData name="Liudmila Knyazkina" userId="cb3769fb-1d06-4211-abb1-d74d310abfab" providerId="ADAL" clId="{F26A0EA7-BD7B-4C36-ACF1-479F59E8C796}" dt="2022-02-21T12:51:53.490" v="6028" actId="478"/>
          <ac:picMkLst>
            <pc:docMk/>
            <pc:sldMk cId="2074074917" sldId="345"/>
            <ac:picMk id="4" creationId="{00000000-0000-0000-0000-000000000000}"/>
          </ac:picMkLst>
        </pc:picChg>
        <pc:picChg chg="add del mod">
          <ac:chgData name="Liudmila Knyazkina" userId="cb3769fb-1d06-4211-abb1-d74d310abfab" providerId="ADAL" clId="{F26A0EA7-BD7B-4C36-ACF1-479F59E8C796}" dt="2022-02-21T13:17:35.153" v="6046" actId="478"/>
          <ac:picMkLst>
            <pc:docMk/>
            <pc:sldMk cId="2074074917" sldId="345"/>
            <ac:picMk id="4" creationId="{DD46CD30-5BB8-4E1C-A90B-F1F3C38D0C57}"/>
          </ac:picMkLst>
        </pc:picChg>
        <pc:picChg chg="add mod">
          <ac:chgData name="Liudmila Knyazkina" userId="cb3769fb-1d06-4211-abb1-d74d310abfab" providerId="ADAL" clId="{F26A0EA7-BD7B-4C36-ACF1-479F59E8C796}" dt="2022-02-21T12:57:43.251" v="6037" actId="1076"/>
          <ac:picMkLst>
            <pc:docMk/>
            <pc:sldMk cId="2074074917" sldId="345"/>
            <ac:picMk id="1026" creationId="{E96EF273-D90E-43DB-82A9-D331C3242291}"/>
          </ac:picMkLst>
        </pc:picChg>
        <pc:picChg chg="add mod">
          <ac:chgData name="Liudmila Knyazkina" userId="cb3769fb-1d06-4211-abb1-d74d310abfab" providerId="ADAL" clId="{F26A0EA7-BD7B-4C36-ACF1-479F59E8C796}" dt="2022-02-21T13:18:46.331" v="6065" actId="1076"/>
          <ac:picMkLst>
            <pc:docMk/>
            <pc:sldMk cId="2074074917" sldId="345"/>
            <ac:picMk id="1028" creationId="{BFADC199-5626-4071-99AF-C79080D0C519}"/>
          </ac:picMkLst>
        </pc:picChg>
        <pc:cxnChg chg="add mod">
          <ac:chgData name="Liudmila Knyazkina" userId="cb3769fb-1d06-4211-abb1-d74d310abfab" providerId="ADAL" clId="{F26A0EA7-BD7B-4C36-ACF1-479F59E8C796}" dt="2022-02-21T12:46:09.038" v="5986"/>
          <ac:cxnSpMkLst>
            <pc:docMk/>
            <pc:sldMk cId="2074074917" sldId="345"/>
            <ac:cxnSpMk id="7" creationId="{B045E3DD-5814-42FA-8DE1-9D22D1C68C18}"/>
          </ac:cxnSpMkLst>
        </pc:cxnChg>
      </pc:sldChg>
      <pc:sldChg chg="addSp delSp modSp mod modTransition modClrScheme modAnim chgLayout">
        <pc:chgData name="Liudmila Knyazkina" userId="cb3769fb-1d06-4211-abb1-d74d310abfab" providerId="ADAL" clId="{F26A0EA7-BD7B-4C36-ACF1-479F59E8C796}" dt="2022-02-21T13:35:38.478" v="6165"/>
        <pc:sldMkLst>
          <pc:docMk/>
          <pc:sldMk cId="3639826263" sldId="347"/>
        </pc:sldMkLst>
        <pc:spChg chg="add del mod ord">
          <ac:chgData name="Liudmila Knyazkina" userId="cb3769fb-1d06-4211-abb1-d74d310abfab" providerId="ADAL" clId="{F26A0EA7-BD7B-4C36-ACF1-479F59E8C796}" dt="2022-02-09T12:14:05.009" v="1921" actId="700"/>
          <ac:spMkLst>
            <pc:docMk/>
            <pc:sldMk cId="3639826263" sldId="347"/>
            <ac:spMk id="5" creationId="{1BD04443-150B-422A-8A53-BBB562E6B9DE}"/>
          </ac:spMkLst>
        </pc:spChg>
        <pc:spChg chg="add mod ord">
          <ac:chgData name="Liudmila Knyazkina" userId="cb3769fb-1d06-4211-abb1-d74d310abfab" providerId="ADAL" clId="{F26A0EA7-BD7B-4C36-ACF1-479F59E8C796}" dt="2022-02-09T12:26:03.394" v="2091" actId="700"/>
          <ac:spMkLst>
            <pc:docMk/>
            <pc:sldMk cId="3639826263" sldId="347"/>
            <ac:spMk id="6" creationId="{7703DA07-E055-4F70-9590-A47F2BE1E2CC}"/>
          </ac:spMkLst>
        </pc:spChg>
        <pc:spChg chg="mod">
          <ac:chgData name="Liudmila Knyazkina" userId="cb3769fb-1d06-4211-abb1-d74d310abfab" providerId="ADAL" clId="{F26A0EA7-BD7B-4C36-ACF1-479F59E8C796}" dt="2022-02-09T12:13:41.198" v="1914" actId="1076"/>
          <ac:spMkLst>
            <pc:docMk/>
            <pc:sldMk cId="3639826263" sldId="347"/>
            <ac:spMk id="15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2:13:41.198" v="1914" actId="1076"/>
          <ac:spMkLst>
            <pc:docMk/>
            <pc:sldMk cId="3639826263" sldId="347"/>
            <ac:spMk id="16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2:13:41.198" v="1914" actId="1076"/>
          <ac:spMkLst>
            <pc:docMk/>
            <pc:sldMk cId="3639826263" sldId="347"/>
            <ac:spMk id="17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2:42:05.260" v="2354" actId="1076"/>
          <ac:spMkLst>
            <pc:docMk/>
            <pc:sldMk cId="3639826263" sldId="347"/>
            <ac:spMk id="21" creationId="{00000000-0000-0000-0000-000000000000}"/>
          </ac:spMkLst>
        </pc:spChg>
        <pc:spChg chg="del mod">
          <ac:chgData name="Liudmila Knyazkina" userId="cb3769fb-1d06-4211-abb1-d74d310abfab" providerId="ADAL" clId="{F26A0EA7-BD7B-4C36-ACF1-479F59E8C796}" dt="2022-02-09T12:14:09.269" v="1923" actId="478"/>
          <ac:spMkLst>
            <pc:docMk/>
            <pc:sldMk cId="3639826263" sldId="347"/>
            <ac:spMk id="22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2:23:15.573" v="2008"/>
          <ac:spMkLst>
            <pc:docMk/>
            <pc:sldMk cId="3639826263" sldId="347"/>
            <ac:spMk id="26" creationId="{8D729262-6B25-4FF1-BCE7-C1869A43DA8E}"/>
          </ac:spMkLst>
        </pc:spChg>
        <pc:spChg chg="mod">
          <ac:chgData name="Liudmila Knyazkina" userId="cb3769fb-1d06-4211-abb1-d74d310abfab" providerId="ADAL" clId="{F26A0EA7-BD7B-4C36-ACF1-479F59E8C796}" dt="2022-02-09T12:23:15.573" v="2008"/>
          <ac:spMkLst>
            <pc:docMk/>
            <pc:sldMk cId="3639826263" sldId="347"/>
            <ac:spMk id="27" creationId="{063130B7-7CCB-4869-BB3C-B5AF3B8ED8F4}"/>
          </ac:spMkLst>
        </pc:spChg>
        <pc:spChg chg="mod">
          <ac:chgData name="Liudmila Knyazkina" userId="cb3769fb-1d06-4211-abb1-d74d310abfab" providerId="ADAL" clId="{F26A0EA7-BD7B-4C36-ACF1-479F59E8C796}" dt="2022-02-09T12:23:15.573" v="2008"/>
          <ac:spMkLst>
            <pc:docMk/>
            <pc:sldMk cId="3639826263" sldId="347"/>
            <ac:spMk id="28" creationId="{2358677F-9E6C-455F-883E-9B5C30690964}"/>
          </ac:spMkLst>
        </pc:spChg>
        <pc:spChg chg="mod">
          <ac:chgData name="Liudmila Knyazkina" userId="cb3769fb-1d06-4211-abb1-d74d310abfab" providerId="ADAL" clId="{F26A0EA7-BD7B-4C36-ACF1-479F59E8C796}" dt="2022-02-09T12:23:15.573" v="2008"/>
          <ac:spMkLst>
            <pc:docMk/>
            <pc:sldMk cId="3639826263" sldId="347"/>
            <ac:spMk id="29" creationId="{1039E433-7A24-4D8F-8AD3-2B5DA1445020}"/>
          </ac:spMkLst>
        </pc:spChg>
        <pc:spChg chg="mod">
          <ac:chgData name="Liudmila Knyazkina" userId="cb3769fb-1d06-4211-abb1-d74d310abfab" providerId="ADAL" clId="{F26A0EA7-BD7B-4C36-ACF1-479F59E8C796}" dt="2022-02-09T12:23:15.573" v="2008"/>
          <ac:spMkLst>
            <pc:docMk/>
            <pc:sldMk cId="3639826263" sldId="347"/>
            <ac:spMk id="30" creationId="{56B1F61A-E8F4-4F28-A66E-EFA25B575BC2}"/>
          </ac:spMkLst>
        </pc:spChg>
        <pc:spChg chg="mod">
          <ac:chgData name="Liudmila Knyazkina" userId="cb3769fb-1d06-4211-abb1-d74d310abfab" providerId="ADAL" clId="{F26A0EA7-BD7B-4C36-ACF1-479F59E8C796}" dt="2022-02-09T12:23:15.573" v="2008"/>
          <ac:spMkLst>
            <pc:docMk/>
            <pc:sldMk cId="3639826263" sldId="347"/>
            <ac:spMk id="31" creationId="{63559127-2E72-445A-928D-082C8C535792}"/>
          </ac:spMkLst>
        </pc:spChg>
        <pc:spChg chg="add mod">
          <ac:chgData name="Liudmila Knyazkina" userId="cb3769fb-1d06-4211-abb1-d74d310abfab" providerId="ADAL" clId="{F26A0EA7-BD7B-4C36-ACF1-479F59E8C796}" dt="2022-02-09T12:25:55.408" v="2090" actId="1076"/>
          <ac:spMkLst>
            <pc:docMk/>
            <pc:sldMk cId="3639826263" sldId="347"/>
            <ac:spMk id="32" creationId="{3432A591-3DD7-4F48-898D-E39B19670E3C}"/>
          </ac:spMkLst>
        </pc:spChg>
        <pc:spChg chg="add mod ord">
          <ac:chgData name="Liudmila Knyazkina" userId="cb3769fb-1d06-4211-abb1-d74d310abfab" providerId="ADAL" clId="{F26A0EA7-BD7B-4C36-ACF1-479F59E8C796}" dt="2022-02-10T06:44:50.805" v="3228" actId="1038"/>
          <ac:spMkLst>
            <pc:docMk/>
            <pc:sldMk cId="3639826263" sldId="347"/>
            <ac:spMk id="33" creationId="{5C1BDE20-BADE-4459-A10F-058577BFA18C}"/>
          </ac:spMkLst>
        </pc:spChg>
        <pc:grpChg chg="del mod">
          <ac:chgData name="Liudmila Knyazkina" userId="cb3769fb-1d06-4211-abb1-d74d310abfab" providerId="ADAL" clId="{F26A0EA7-BD7B-4C36-ACF1-479F59E8C796}" dt="2022-02-09T12:13:42.731" v="1915" actId="478"/>
          <ac:grpSpMkLst>
            <pc:docMk/>
            <pc:sldMk cId="3639826263" sldId="347"/>
            <ac:grpSpMk id="13" creationId="{00000000-0000-0000-0000-000000000000}"/>
          </ac:grpSpMkLst>
        </pc:grpChg>
        <pc:grpChg chg="mod">
          <ac:chgData name="Liudmila Knyazkina" userId="cb3769fb-1d06-4211-abb1-d74d310abfab" providerId="ADAL" clId="{F26A0EA7-BD7B-4C36-ACF1-479F59E8C796}" dt="2022-02-09T12:13:41.198" v="1914" actId="1076"/>
          <ac:grpSpMkLst>
            <pc:docMk/>
            <pc:sldMk cId="3639826263" sldId="347"/>
            <ac:grpSpMk id="14" creationId="{00000000-0000-0000-0000-000000000000}"/>
          </ac:grpSpMkLst>
        </pc:grpChg>
        <pc:grpChg chg="add mod">
          <ac:chgData name="Liudmila Knyazkina" userId="cb3769fb-1d06-4211-abb1-d74d310abfab" providerId="ADAL" clId="{F26A0EA7-BD7B-4C36-ACF1-479F59E8C796}" dt="2022-02-10T07:30:19.890" v="3349" actId="1076"/>
          <ac:grpSpMkLst>
            <pc:docMk/>
            <pc:sldMk cId="3639826263" sldId="347"/>
            <ac:grpSpMk id="23" creationId="{E23B4B49-8851-4954-B128-EE7B60076FED}"/>
          </ac:grpSpMkLst>
        </pc:grpChg>
        <pc:grpChg chg="mod">
          <ac:chgData name="Liudmila Knyazkina" userId="cb3769fb-1d06-4211-abb1-d74d310abfab" providerId="ADAL" clId="{F26A0EA7-BD7B-4C36-ACF1-479F59E8C796}" dt="2022-02-09T12:23:15.573" v="2008"/>
          <ac:grpSpMkLst>
            <pc:docMk/>
            <pc:sldMk cId="3639826263" sldId="347"/>
            <ac:grpSpMk id="25" creationId="{8BD3CF22-FE81-42C5-A3C1-7AA708F8E5B4}"/>
          </ac:grpSpMkLst>
        </pc:grpChg>
        <pc:graphicFrameChg chg="add del">
          <ac:chgData name="Liudmila Knyazkina" userId="cb3769fb-1d06-4211-abb1-d74d310abfab" providerId="ADAL" clId="{F26A0EA7-BD7B-4C36-ACF1-479F59E8C796}" dt="2022-02-09T12:16:05.530" v="1940"/>
          <ac:graphicFrameMkLst>
            <pc:docMk/>
            <pc:sldMk cId="3639826263" sldId="347"/>
            <ac:graphicFrameMk id="7" creationId="{FDAB3EA9-BC16-45BF-A080-EA908EAE2219}"/>
          </ac:graphicFrameMkLst>
        </pc:graphicFrameChg>
        <pc:graphicFrameChg chg="add del modGraphic">
          <ac:chgData name="Liudmila Knyazkina" userId="cb3769fb-1d06-4211-abb1-d74d310abfab" providerId="ADAL" clId="{F26A0EA7-BD7B-4C36-ACF1-479F59E8C796}" dt="2022-02-09T12:16:12" v="1944"/>
          <ac:graphicFrameMkLst>
            <pc:docMk/>
            <pc:sldMk cId="3639826263" sldId="347"/>
            <ac:graphicFrameMk id="8" creationId="{BCB27948-498C-44FE-A77C-97CA5F03E37E}"/>
          </ac:graphicFrameMkLst>
        </pc:graphicFrameChg>
        <pc:graphicFrameChg chg="add del">
          <ac:chgData name="Liudmila Knyazkina" userId="cb3769fb-1d06-4211-abb1-d74d310abfab" providerId="ADAL" clId="{F26A0EA7-BD7B-4C36-ACF1-479F59E8C796}" dt="2022-02-09T12:16:24.134" v="1947"/>
          <ac:graphicFrameMkLst>
            <pc:docMk/>
            <pc:sldMk cId="3639826263" sldId="347"/>
            <ac:graphicFrameMk id="9" creationId="{EA28BF24-E026-48F0-BF71-D20C21A72710}"/>
          </ac:graphicFrameMkLst>
        </pc:graphicFrameChg>
        <pc:graphicFrameChg chg="mod modGraphic">
          <ac:chgData name="Liudmila Knyazkina" userId="cb3769fb-1d06-4211-abb1-d74d310abfab" providerId="ADAL" clId="{F26A0EA7-BD7B-4C36-ACF1-479F59E8C796}" dt="2022-02-09T12:19:58.457" v="2000" actId="14734"/>
          <ac:graphicFrameMkLst>
            <pc:docMk/>
            <pc:sldMk cId="3639826263" sldId="347"/>
            <ac:graphicFrameMk id="19" creationId="{00000000-0000-0000-0000-000000000000}"/>
          </ac:graphicFrameMkLst>
        </pc:graphicFrameChg>
        <pc:graphicFrameChg chg="del mod modGraphic">
          <ac:chgData name="Liudmila Knyazkina" userId="cb3769fb-1d06-4211-abb1-d74d310abfab" providerId="ADAL" clId="{F26A0EA7-BD7B-4C36-ACF1-479F59E8C796}" dt="2022-02-09T12:19:02.119" v="1982" actId="478"/>
          <ac:graphicFrameMkLst>
            <pc:docMk/>
            <pc:sldMk cId="3639826263" sldId="347"/>
            <ac:graphicFrameMk id="24" creationId="{00000000-0000-0000-0000-000000000000}"/>
          </ac:graphicFrameMkLst>
        </pc:graphicFrameChg>
        <pc:picChg chg="del">
          <ac:chgData name="Liudmila Knyazkina" userId="cb3769fb-1d06-4211-abb1-d74d310abfab" providerId="ADAL" clId="{F26A0EA7-BD7B-4C36-ACF1-479F59E8C796}" dt="2022-02-09T11:25:19.589" v="1326" actId="478"/>
          <ac:picMkLst>
            <pc:docMk/>
            <pc:sldMk cId="3639826263" sldId="347"/>
            <ac:picMk id="3" creationId="{00000000-0000-0000-0000-000000000000}"/>
          </ac:picMkLst>
        </pc:picChg>
        <pc:picChg chg="add del mod">
          <ac:chgData name="Liudmila Knyazkina" userId="cb3769fb-1d06-4211-abb1-d74d310abfab" providerId="ADAL" clId="{F26A0EA7-BD7B-4C36-ACF1-479F59E8C796}" dt="2022-02-09T12:22:30.448" v="2002" actId="478"/>
          <ac:picMkLst>
            <pc:docMk/>
            <pc:sldMk cId="3639826263" sldId="347"/>
            <ac:picMk id="4" creationId="{A0BF8552-4929-4DD2-A4F2-E3331849CE5E}"/>
          </ac:picMkLst>
        </pc:picChg>
        <pc:picChg chg="add mod ord">
          <ac:chgData name="Liudmila Knyazkina" userId="cb3769fb-1d06-4211-abb1-d74d310abfab" providerId="ADAL" clId="{F26A0EA7-BD7B-4C36-ACF1-479F59E8C796}" dt="2022-02-09T12:22:47.857" v="2007" actId="167"/>
          <ac:picMkLst>
            <pc:docMk/>
            <pc:sldMk cId="3639826263" sldId="347"/>
            <ac:picMk id="20" creationId="{C19CE70A-4538-4AA5-BC81-08AD860FE9A1}"/>
          </ac:picMkLst>
        </pc:picChg>
      </pc:sldChg>
      <pc:sldChg chg="del">
        <pc:chgData name="Liudmila Knyazkina" userId="cb3769fb-1d06-4211-abb1-d74d310abfab" providerId="ADAL" clId="{F26A0EA7-BD7B-4C36-ACF1-479F59E8C796}" dt="2022-02-09T12:30:42.458" v="2137" actId="47"/>
        <pc:sldMkLst>
          <pc:docMk/>
          <pc:sldMk cId="853519770" sldId="348"/>
        </pc:sldMkLst>
      </pc:sldChg>
      <pc:sldChg chg="addSp delSp modSp mod modClrScheme modAnim chgLayout">
        <pc:chgData name="Liudmila Knyazkina" userId="cb3769fb-1d06-4211-abb1-d74d310abfab" providerId="ADAL" clId="{F26A0EA7-BD7B-4C36-ACF1-479F59E8C796}" dt="2022-02-10T07:30:40.886" v="3352" actId="1076"/>
        <pc:sldMkLst>
          <pc:docMk/>
          <pc:sldMk cId="2906687459" sldId="349"/>
        </pc:sldMkLst>
        <pc:spChg chg="add mod ord">
          <ac:chgData name="Liudmila Knyazkina" userId="cb3769fb-1d06-4211-abb1-d74d310abfab" providerId="ADAL" clId="{F26A0EA7-BD7B-4C36-ACF1-479F59E8C796}" dt="2022-02-09T12:31:40" v="2154" actId="20577"/>
          <ac:spMkLst>
            <pc:docMk/>
            <pc:sldMk cId="2906687459" sldId="349"/>
            <ac:spMk id="2" creationId="{265CC3AA-3947-45AD-9655-E593BAD2DFE1}"/>
          </ac:spMkLst>
        </pc:spChg>
        <pc:spChg chg="mod">
          <ac:chgData name="Liudmila Knyazkina" userId="cb3769fb-1d06-4211-abb1-d74d310abfab" providerId="ADAL" clId="{F26A0EA7-BD7B-4C36-ACF1-479F59E8C796}" dt="2022-02-09T12:34:31.191" v="2309" actId="108"/>
          <ac:spMkLst>
            <pc:docMk/>
            <pc:sldMk cId="2906687459" sldId="349"/>
            <ac:spMk id="21" creationId="{00000000-0000-0000-0000-000000000000}"/>
          </ac:spMkLst>
        </pc:spChg>
        <pc:spChg chg="del mod">
          <ac:chgData name="Liudmila Knyazkina" userId="cb3769fb-1d06-4211-abb1-d74d310abfab" providerId="ADAL" clId="{F26A0EA7-BD7B-4C36-ACF1-479F59E8C796}" dt="2022-02-09T12:31:28.021" v="2151"/>
          <ac:spMkLst>
            <pc:docMk/>
            <pc:sldMk cId="2906687459" sldId="349"/>
            <ac:spMk id="22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2:35:26.022" v="2316"/>
          <ac:spMkLst>
            <pc:docMk/>
            <pc:sldMk cId="2906687459" sldId="349"/>
            <ac:spMk id="25" creationId="{EBBD2E65-B870-485C-ADCD-D0FA04354465}"/>
          </ac:spMkLst>
        </pc:spChg>
        <pc:spChg chg="mod">
          <ac:chgData name="Liudmila Knyazkina" userId="cb3769fb-1d06-4211-abb1-d74d310abfab" providerId="ADAL" clId="{F26A0EA7-BD7B-4C36-ACF1-479F59E8C796}" dt="2022-02-09T12:35:26.022" v="2316"/>
          <ac:spMkLst>
            <pc:docMk/>
            <pc:sldMk cId="2906687459" sldId="349"/>
            <ac:spMk id="26" creationId="{0F55A8B9-3686-420F-A225-2F1CC7E71C65}"/>
          </ac:spMkLst>
        </pc:spChg>
        <pc:spChg chg="mod">
          <ac:chgData name="Liudmila Knyazkina" userId="cb3769fb-1d06-4211-abb1-d74d310abfab" providerId="ADAL" clId="{F26A0EA7-BD7B-4C36-ACF1-479F59E8C796}" dt="2022-02-10T07:30:40.886" v="3352" actId="1076"/>
          <ac:spMkLst>
            <pc:docMk/>
            <pc:sldMk cId="2906687459" sldId="349"/>
            <ac:spMk id="27" creationId="{80CC732D-E66C-486C-947B-F9E711DA2564}"/>
          </ac:spMkLst>
        </pc:spChg>
        <pc:spChg chg="mod">
          <ac:chgData name="Liudmila Knyazkina" userId="cb3769fb-1d06-4211-abb1-d74d310abfab" providerId="ADAL" clId="{F26A0EA7-BD7B-4C36-ACF1-479F59E8C796}" dt="2022-02-09T12:35:26.022" v="2316"/>
          <ac:spMkLst>
            <pc:docMk/>
            <pc:sldMk cId="2906687459" sldId="349"/>
            <ac:spMk id="28" creationId="{0BD32F45-694A-4785-BB6D-2EE4A1D36B24}"/>
          </ac:spMkLst>
        </pc:spChg>
        <pc:spChg chg="mod">
          <ac:chgData name="Liudmila Knyazkina" userId="cb3769fb-1d06-4211-abb1-d74d310abfab" providerId="ADAL" clId="{F26A0EA7-BD7B-4C36-ACF1-479F59E8C796}" dt="2022-02-09T12:35:26.022" v="2316"/>
          <ac:spMkLst>
            <pc:docMk/>
            <pc:sldMk cId="2906687459" sldId="349"/>
            <ac:spMk id="29" creationId="{83A4FFC7-B7A3-4004-991F-275FEC76E399}"/>
          </ac:spMkLst>
        </pc:spChg>
        <pc:spChg chg="mod">
          <ac:chgData name="Liudmila Knyazkina" userId="cb3769fb-1d06-4211-abb1-d74d310abfab" providerId="ADAL" clId="{F26A0EA7-BD7B-4C36-ACF1-479F59E8C796}" dt="2022-02-09T12:35:26.022" v="2316"/>
          <ac:spMkLst>
            <pc:docMk/>
            <pc:sldMk cId="2906687459" sldId="349"/>
            <ac:spMk id="30" creationId="{84C176E7-1ADB-4561-92AE-CE464852F782}"/>
          </ac:spMkLst>
        </pc:spChg>
        <pc:spChg chg="add mod">
          <ac:chgData name="Liudmila Knyazkina" userId="cb3769fb-1d06-4211-abb1-d74d310abfab" providerId="ADAL" clId="{F26A0EA7-BD7B-4C36-ACF1-479F59E8C796}" dt="2022-02-09T12:35:26.022" v="2316"/>
          <ac:spMkLst>
            <pc:docMk/>
            <pc:sldMk cId="2906687459" sldId="349"/>
            <ac:spMk id="31" creationId="{436437D9-A400-4F32-BAE9-26257AEDAC0B}"/>
          </ac:spMkLst>
        </pc:spChg>
        <pc:spChg chg="add mod">
          <ac:chgData name="Liudmila Knyazkina" userId="cb3769fb-1d06-4211-abb1-d74d310abfab" providerId="ADAL" clId="{F26A0EA7-BD7B-4C36-ACF1-479F59E8C796}" dt="2022-02-10T06:45:29.672" v="3239" actId="113"/>
          <ac:spMkLst>
            <pc:docMk/>
            <pc:sldMk cId="2906687459" sldId="349"/>
            <ac:spMk id="32" creationId="{B97CCA66-D36A-453C-BE4E-A5EECD7DC491}"/>
          </ac:spMkLst>
        </pc:spChg>
        <pc:grpChg chg="del">
          <ac:chgData name="Liudmila Knyazkina" userId="cb3769fb-1d06-4211-abb1-d74d310abfab" providerId="ADAL" clId="{F26A0EA7-BD7B-4C36-ACF1-479F59E8C796}" dt="2022-02-09T12:31:24.605" v="2148" actId="478"/>
          <ac:grpSpMkLst>
            <pc:docMk/>
            <pc:sldMk cId="2906687459" sldId="349"/>
            <ac:grpSpMk id="13" creationId="{00000000-0000-0000-0000-000000000000}"/>
          </ac:grpSpMkLst>
        </pc:grpChg>
        <pc:grpChg chg="add mod">
          <ac:chgData name="Liudmila Knyazkina" userId="cb3769fb-1d06-4211-abb1-d74d310abfab" providerId="ADAL" clId="{F26A0EA7-BD7B-4C36-ACF1-479F59E8C796}" dt="2022-02-09T12:35:26.022" v="2316"/>
          <ac:grpSpMkLst>
            <pc:docMk/>
            <pc:sldMk cId="2906687459" sldId="349"/>
            <ac:grpSpMk id="20" creationId="{BAEE2B10-6BEB-4E3C-AE1F-DAD06FE60F16}"/>
          </ac:grpSpMkLst>
        </pc:grpChg>
        <pc:grpChg chg="mod">
          <ac:chgData name="Liudmila Knyazkina" userId="cb3769fb-1d06-4211-abb1-d74d310abfab" providerId="ADAL" clId="{F26A0EA7-BD7B-4C36-ACF1-479F59E8C796}" dt="2022-02-09T12:35:26.022" v="2316"/>
          <ac:grpSpMkLst>
            <pc:docMk/>
            <pc:sldMk cId="2906687459" sldId="349"/>
            <ac:grpSpMk id="23" creationId="{9E92E326-5899-42CD-8A00-916AECEE376D}"/>
          </ac:grpSpMkLst>
        </pc:grpChg>
        <pc:graphicFrameChg chg="mod modGraphic">
          <ac:chgData name="Liudmila Knyazkina" userId="cb3769fb-1d06-4211-abb1-d74d310abfab" providerId="ADAL" clId="{F26A0EA7-BD7B-4C36-ACF1-479F59E8C796}" dt="2022-02-09T12:34:41.059" v="2312" actId="113"/>
          <ac:graphicFrameMkLst>
            <pc:docMk/>
            <pc:sldMk cId="2906687459" sldId="349"/>
            <ac:graphicFrameMk id="19" creationId="{00000000-0000-0000-0000-000000000000}"/>
          </ac:graphicFrameMkLst>
        </pc:graphicFrameChg>
        <pc:graphicFrameChg chg="mod modGraphic">
          <ac:chgData name="Liudmila Knyazkina" userId="cb3769fb-1d06-4211-abb1-d74d310abfab" providerId="ADAL" clId="{F26A0EA7-BD7B-4C36-ACF1-479F59E8C796}" dt="2022-02-09T12:34:01.399" v="2302" actId="14734"/>
          <ac:graphicFrameMkLst>
            <pc:docMk/>
            <pc:sldMk cId="2906687459" sldId="349"/>
            <ac:graphicFrameMk id="24" creationId="{00000000-0000-0000-0000-000000000000}"/>
          </ac:graphicFrameMkLst>
        </pc:graphicFrameChg>
        <pc:picChg chg="del">
          <ac:chgData name="Liudmila Knyazkina" userId="cb3769fb-1d06-4211-abb1-d74d310abfab" providerId="ADAL" clId="{F26A0EA7-BD7B-4C36-ACF1-479F59E8C796}" dt="2022-02-09T12:30:54.653" v="2139" actId="478"/>
          <ac:picMkLst>
            <pc:docMk/>
            <pc:sldMk cId="2906687459" sldId="349"/>
            <ac:picMk id="3" creationId="{00000000-0000-0000-0000-000000000000}"/>
          </ac:picMkLst>
        </pc:picChg>
        <pc:picChg chg="add mod">
          <ac:chgData name="Liudmila Knyazkina" userId="cb3769fb-1d06-4211-abb1-d74d310abfab" providerId="ADAL" clId="{F26A0EA7-BD7B-4C36-ACF1-479F59E8C796}" dt="2022-02-09T12:43:43.516" v="2362" actId="1076"/>
          <ac:picMkLst>
            <pc:docMk/>
            <pc:sldMk cId="2906687459" sldId="349"/>
            <ac:picMk id="18" creationId="{A543811F-2B2E-47EF-9B46-9260FB3695E1}"/>
          </ac:picMkLst>
        </pc:picChg>
      </pc:sldChg>
      <pc:sldChg chg="addSp delSp modSp add del mod modClrScheme chgLayout">
        <pc:chgData name="Liudmila Knyazkina" userId="cb3769fb-1d06-4211-abb1-d74d310abfab" providerId="ADAL" clId="{F26A0EA7-BD7B-4C36-ACF1-479F59E8C796}" dt="2022-02-09T14:32:52.881" v="2895" actId="47"/>
        <pc:sldMkLst>
          <pc:docMk/>
          <pc:sldMk cId="524034061" sldId="351"/>
        </pc:sldMkLst>
        <pc:spChg chg="add mod ord">
          <ac:chgData name="Liudmila Knyazkina" userId="cb3769fb-1d06-4211-abb1-d74d310abfab" providerId="ADAL" clId="{F26A0EA7-BD7B-4C36-ACF1-479F59E8C796}" dt="2022-02-09T14:27:01.065" v="2868" actId="113"/>
          <ac:spMkLst>
            <pc:docMk/>
            <pc:sldMk cId="524034061" sldId="351"/>
            <ac:spMk id="4" creationId="{EE9F5776-0F93-49DC-B0AA-280A1A6DE26E}"/>
          </ac:spMkLst>
        </pc:spChg>
        <pc:spChg chg="del mod">
          <ac:chgData name="Liudmila Knyazkina" userId="cb3769fb-1d06-4211-abb1-d74d310abfab" providerId="ADAL" clId="{F26A0EA7-BD7B-4C36-ACF1-479F59E8C796}" dt="2022-02-09T14:26:55.493" v="2865" actId="478"/>
          <ac:spMkLst>
            <pc:docMk/>
            <pc:sldMk cId="524034061" sldId="351"/>
            <ac:spMk id="1151" creationId="{00000000-0000-0000-0000-000000000000}"/>
          </ac:spMkLst>
        </pc:spChg>
        <pc:picChg chg="mod">
          <ac:chgData name="Liudmila Knyazkina" userId="cb3769fb-1d06-4211-abb1-d74d310abfab" providerId="ADAL" clId="{F26A0EA7-BD7B-4C36-ACF1-479F59E8C796}" dt="2022-02-09T14:27:12.683" v="2870" actId="1076"/>
          <ac:picMkLst>
            <pc:docMk/>
            <pc:sldMk cId="524034061" sldId="351"/>
            <ac:picMk id="3" creationId="{599B609D-D08E-4326-B5EE-B31836A70866}"/>
          </ac:picMkLst>
        </pc:picChg>
        <pc:picChg chg="mod">
          <ac:chgData name="Liudmila Knyazkina" userId="cb3769fb-1d06-4211-abb1-d74d310abfab" providerId="ADAL" clId="{F26A0EA7-BD7B-4C36-ACF1-479F59E8C796}" dt="2022-02-09T14:27:18.615" v="2871" actId="1076"/>
          <ac:picMkLst>
            <pc:docMk/>
            <pc:sldMk cId="524034061" sldId="351"/>
            <ac:picMk id="558" creationId="{5783BA89-5C9E-4979-9EE6-841BAD7CF1AE}"/>
          </ac:picMkLst>
        </pc:picChg>
      </pc:sldChg>
      <pc:sldChg chg="addSp delSp modSp mod modClrScheme chgLayout">
        <pc:chgData name="Liudmila Knyazkina" userId="cb3769fb-1d06-4211-abb1-d74d310abfab" providerId="ADAL" clId="{F26A0EA7-BD7B-4C36-ACF1-479F59E8C796}" dt="2022-02-22T11:32:16.311" v="7189" actId="14100"/>
        <pc:sldMkLst>
          <pc:docMk/>
          <pc:sldMk cId="1780056193" sldId="352"/>
        </pc:sldMkLst>
        <pc:spChg chg="mod">
          <ac:chgData name="Liudmila Knyazkina" userId="cb3769fb-1d06-4211-abb1-d74d310abfab" providerId="ADAL" clId="{F26A0EA7-BD7B-4C36-ACF1-479F59E8C796}" dt="2022-02-22T11:31:17.149" v="7173" actId="1076"/>
          <ac:spMkLst>
            <pc:docMk/>
            <pc:sldMk cId="1780056193" sldId="352"/>
            <ac:spMk id="4" creationId="{00000000-0000-0000-0000-000000000000}"/>
          </ac:spMkLst>
        </pc:spChg>
        <pc:spChg chg="mod ord topLvl">
          <ac:chgData name="Liudmila Knyazkina" userId="cb3769fb-1d06-4211-abb1-d74d310abfab" providerId="ADAL" clId="{F26A0EA7-BD7B-4C36-ACF1-479F59E8C796}" dt="2022-02-22T11:32:16.311" v="7189" actId="14100"/>
          <ac:spMkLst>
            <pc:docMk/>
            <pc:sldMk cId="1780056193" sldId="352"/>
            <ac:spMk id="34" creationId="{D440B2D9-2241-4C4E-BBAD-32126F3E2008}"/>
          </ac:spMkLst>
        </pc:spChg>
        <pc:spChg chg="del mod">
          <ac:chgData name="Liudmila Knyazkina" userId="cb3769fb-1d06-4211-abb1-d74d310abfab" providerId="ADAL" clId="{F26A0EA7-BD7B-4C36-ACF1-479F59E8C796}" dt="2022-02-22T11:31:42.838" v="7178" actId="478"/>
          <ac:spMkLst>
            <pc:docMk/>
            <pc:sldMk cId="1780056193" sldId="352"/>
            <ac:spMk id="35" creationId="{2FA13F82-CE82-4BE9-9B74-59FC87CD322E}"/>
          </ac:spMkLst>
        </pc:spChg>
        <pc:spChg chg="del mod">
          <ac:chgData name="Liudmila Knyazkina" userId="cb3769fb-1d06-4211-abb1-d74d310abfab" providerId="ADAL" clId="{F26A0EA7-BD7B-4C36-ACF1-479F59E8C796}" dt="2022-02-22T11:30:44.071" v="7162" actId="478"/>
          <ac:spMkLst>
            <pc:docMk/>
            <pc:sldMk cId="1780056193" sldId="352"/>
            <ac:spMk id="41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22T11:30:54.207" v="7169" actId="404"/>
          <ac:spMkLst>
            <pc:docMk/>
            <pc:sldMk cId="1780056193" sldId="352"/>
            <ac:spMk id="54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22T11:30:54.207" v="7169" actId="404"/>
          <ac:spMkLst>
            <pc:docMk/>
            <pc:sldMk cId="1780056193" sldId="352"/>
            <ac:spMk id="55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22T11:30:54.207" v="7169" actId="404"/>
          <ac:spMkLst>
            <pc:docMk/>
            <pc:sldMk cId="1780056193" sldId="352"/>
            <ac:spMk id="56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22T11:31:17.149" v="7173" actId="1076"/>
          <ac:spMkLst>
            <pc:docMk/>
            <pc:sldMk cId="1780056193" sldId="352"/>
            <ac:spMk id="69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22T11:31:17.149" v="7173" actId="1076"/>
          <ac:spMkLst>
            <pc:docMk/>
            <pc:sldMk cId="1780056193" sldId="352"/>
            <ac:spMk id="70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22T11:31:17.149" v="7173" actId="1076"/>
          <ac:spMkLst>
            <pc:docMk/>
            <pc:sldMk cId="1780056193" sldId="352"/>
            <ac:spMk id="72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22T11:31:17.149" v="7173" actId="1076"/>
          <ac:spMkLst>
            <pc:docMk/>
            <pc:sldMk cId="1780056193" sldId="352"/>
            <ac:spMk id="74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22T11:31:17.149" v="7173" actId="1076"/>
          <ac:spMkLst>
            <pc:docMk/>
            <pc:sldMk cId="1780056193" sldId="352"/>
            <ac:spMk id="76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22T11:31:17.149" v="7173" actId="1076"/>
          <ac:spMkLst>
            <pc:docMk/>
            <pc:sldMk cId="1780056193" sldId="352"/>
            <ac:spMk id="78" creationId="{00000000-0000-0000-0000-000000000000}"/>
          </ac:spMkLst>
        </pc:spChg>
        <pc:spChg chg="mod ord">
          <ac:chgData name="Liudmila Knyazkina" userId="cb3769fb-1d06-4211-abb1-d74d310abfab" providerId="ADAL" clId="{F26A0EA7-BD7B-4C36-ACF1-479F59E8C796}" dt="2022-02-22T11:30:15.306" v="7156" actId="113"/>
          <ac:spMkLst>
            <pc:docMk/>
            <pc:sldMk cId="1780056193" sldId="352"/>
            <ac:spMk id="80" creationId="{00000000-0000-0000-0000-000000000000}"/>
          </ac:spMkLst>
        </pc:spChg>
        <pc:grpChg chg="add del mod">
          <ac:chgData name="Liudmila Knyazkina" userId="cb3769fb-1d06-4211-abb1-d74d310abfab" providerId="ADAL" clId="{F26A0EA7-BD7B-4C36-ACF1-479F59E8C796}" dt="2022-02-22T11:31:46.392" v="7179" actId="478"/>
          <ac:grpSpMkLst>
            <pc:docMk/>
            <pc:sldMk cId="1780056193" sldId="352"/>
            <ac:grpSpMk id="33" creationId="{C7E68B13-441B-4118-92A0-F42AF7F432DD}"/>
          </ac:grpSpMkLst>
        </pc:grpChg>
        <pc:grpChg chg="mod">
          <ac:chgData name="Liudmila Knyazkina" userId="cb3769fb-1d06-4211-abb1-d74d310abfab" providerId="ADAL" clId="{F26A0EA7-BD7B-4C36-ACF1-479F59E8C796}" dt="2022-02-22T11:31:30.026" v="7176" actId="1076"/>
          <ac:grpSpMkLst>
            <pc:docMk/>
            <pc:sldMk cId="1780056193" sldId="352"/>
            <ac:grpSpMk id="52" creationId="{00000000-0000-0000-0000-000000000000}"/>
          </ac:grpSpMkLst>
        </pc:grpChg>
        <pc:picChg chg="mod">
          <ac:chgData name="Liudmila Knyazkina" userId="cb3769fb-1d06-4211-abb1-d74d310abfab" providerId="ADAL" clId="{F26A0EA7-BD7B-4C36-ACF1-479F59E8C796}" dt="2022-02-22T11:31:05.099" v="7172" actId="1076"/>
          <ac:picMkLst>
            <pc:docMk/>
            <pc:sldMk cId="1780056193" sldId="352"/>
            <ac:picMk id="2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22T11:31:23.866" v="7175" actId="1076"/>
          <ac:picMkLst>
            <pc:docMk/>
            <pc:sldMk cId="1780056193" sldId="352"/>
            <ac:picMk id="3" creationId="{00000000-0000-0000-0000-000000000000}"/>
          </ac:picMkLst>
        </pc:picChg>
        <pc:picChg chg="del mod topLvl">
          <ac:chgData name="Liudmila Knyazkina" userId="cb3769fb-1d06-4211-abb1-d74d310abfab" providerId="ADAL" clId="{F26A0EA7-BD7B-4C36-ACF1-479F59E8C796}" dt="2022-02-22T11:31:46.392" v="7179" actId="478"/>
          <ac:picMkLst>
            <pc:docMk/>
            <pc:sldMk cId="1780056193" sldId="352"/>
            <ac:picMk id="36" creationId="{9509F397-A698-4D5C-876A-94CB797C912E}"/>
          </ac:picMkLst>
        </pc:picChg>
        <pc:picChg chg="mod">
          <ac:chgData name="Liudmila Knyazkina" userId="cb3769fb-1d06-4211-abb1-d74d310abfab" providerId="ADAL" clId="{F26A0EA7-BD7B-4C36-ACF1-479F59E8C796}" dt="2022-02-22T11:31:17.149" v="7173" actId="1076"/>
          <ac:picMkLst>
            <pc:docMk/>
            <pc:sldMk cId="1780056193" sldId="352"/>
            <ac:picMk id="38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22T11:31:17.149" v="7173" actId="1076"/>
          <ac:picMkLst>
            <pc:docMk/>
            <pc:sldMk cId="1780056193" sldId="352"/>
            <ac:picMk id="39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22T11:31:17.149" v="7173" actId="1076"/>
          <ac:picMkLst>
            <pc:docMk/>
            <pc:sldMk cId="1780056193" sldId="352"/>
            <ac:picMk id="40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22T11:31:17.149" v="7173" actId="1076"/>
          <ac:picMkLst>
            <pc:docMk/>
            <pc:sldMk cId="1780056193" sldId="352"/>
            <ac:picMk id="44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22T11:31:17.149" v="7173" actId="1076"/>
          <ac:picMkLst>
            <pc:docMk/>
            <pc:sldMk cId="1780056193" sldId="352"/>
            <ac:picMk id="46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22T11:31:17.149" v="7173" actId="1076"/>
          <ac:picMkLst>
            <pc:docMk/>
            <pc:sldMk cId="1780056193" sldId="352"/>
            <ac:picMk id="47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22T11:31:17.149" v="7173" actId="1076"/>
          <ac:picMkLst>
            <pc:docMk/>
            <pc:sldMk cId="1780056193" sldId="352"/>
            <ac:picMk id="48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22T11:31:17.149" v="7173" actId="1076"/>
          <ac:picMkLst>
            <pc:docMk/>
            <pc:sldMk cId="1780056193" sldId="352"/>
            <ac:picMk id="51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22T11:31:17.149" v="7173" actId="1076"/>
          <ac:picMkLst>
            <pc:docMk/>
            <pc:sldMk cId="1780056193" sldId="352"/>
            <ac:picMk id="81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22T11:31:17.149" v="7173" actId="1076"/>
          <ac:picMkLst>
            <pc:docMk/>
            <pc:sldMk cId="1780056193" sldId="352"/>
            <ac:picMk id="83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22T11:31:17.149" v="7173" actId="1076"/>
          <ac:picMkLst>
            <pc:docMk/>
            <pc:sldMk cId="1780056193" sldId="352"/>
            <ac:picMk id="84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22T11:31:17.149" v="7173" actId="1076"/>
          <ac:picMkLst>
            <pc:docMk/>
            <pc:sldMk cId="1780056193" sldId="352"/>
            <ac:picMk id="85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22T11:31:17.149" v="7173" actId="1076"/>
          <ac:picMkLst>
            <pc:docMk/>
            <pc:sldMk cId="1780056193" sldId="352"/>
            <ac:picMk id="86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22T11:31:17.149" v="7173" actId="1076"/>
          <ac:picMkLst>
            <pc:docMk/>
            <pc:sldMk cId="1780056193" sldId="352"/>
            <ac:picMk id="87" creationId="{00000000-0000-0000-0000-000000000000}"/>
          </ac:picMkLst>
        </pc:picChg>
      </pc:sldChg>
      <pc:sldChg chg="modSp del">
        <pc:chgData name="Liudmila Knyazkina" userId="cb3769fb-1d06-4211-abb1-d74d310abfab" providerId="ADAL" clId="{F26A0EA7-BD7B-4C36-ACF1-479F59E8C796}" dt="2022-02-15T13:31:37.515" v="4332" actId="47"/>
        <pc:sldMkLst>
          <pc:docMk/>
          <pc:sldMk cId="3315179206" sldId="362"/>
        </pc:sldMkLst>
        <pc:graphicFrameChg chg="mod">
          <ac:chgData name="Liudmila Knyazkina" userId="cb3769fb-1d06-4211-abb1-d74d310abfab" providerId="ADAL" clId="{F26A0EA7-BD7B-4C36-ACF1-479F59E8C796}" dt="2022-02-15T13:14:03.816" v="4170"/>
          <ac:graphicFrameMkLst>
            <pc:docMk/>
            <pc:sldMk cId="3315179206" sldId="362"/>
            <ac:graphicFrameMk id="8" creationId="{00000000-0000-0000-0000-000000000000}"/>
          </ac:graphicFrameMkLst>
        </pc:graphicFrameChg>
      </pc:sldChg>
      <pc:sldChg chg="addSp delSp modSp mod modClrScheme chgLayout">
        <pc:chgData name="Liudmila Knyazkina" userId="cb3769fb-1d06-4211-abb1-d74d310abfab" providerId="ADAL" clId="{F26A0EA7-BD7B-4C36-ACF1-479F59E8C796}" dt="2022-02-22T11:28:05.467" v="7151" actId="1076"/>
        <pc:sldMkLst>
          <pc:docMk/>
          <pc:sldMk cId="940903122" sldId="364"/>
        </pc:sldMkLst>
        <pc:spChg chg="mod ord">
          <ac:chgData name="Liudmila Knyazkina" userId="cb3769fb-1d06-4211-abb1-d74d310abfab" providerId="ADAL" clId="{F26A0EA7-BD7B-4C36-ACF1-479F59E8C796}" dt="2022-02-15T14:24:08.362" v="4989" actId="113"/>
          <ac:spMkLst>
            <pc:docMk/>
            <pc:sldMk cId="940903122" sldId="364"/>
            <ac:spMk id="2" creationId="{00000000-0000-0000-0000-000000000000}"/>
          </ac:spMkLst>
        </pc:spChg>
        <pc:spChg chg="mod topLvl">
          <ac:chgData name="Liudmila Knyazkina" userId="cb3769fb-1d06-4211-abb1-d74d310abfab" providerId="ADAL" clId="{F26A0EA7-BD7B-4C36-ACF1-479F59E8C796}" dt="2022-02-22T11:27:49.679" v="7147" actId="1076"/>
          <ac:spMkLst>
            <pc:docMk/>
            <pc:sldMk cId="940903122" sldId="364"/>
            <ac:spMk id="4" creationId="{00000000-0000-0000-0000-000000000000}"/>
          </ac:spMkLst>
        </pc:spChg>
        <pc:spChg chg="mod topLvl">
          <ac:chgData name="Liudmila Knyazkina" userId="cb3769fb-1d06-4211-abb1-d74d310abfab" providerId="ADAL" clId="{F26A0EA7-BD7B-4C36-ACF1-479F59E8C796}" dt="2022-02-22T11:27:54.751" v="7148" actId="1076"/>
          <ac:spMkLst>
            <pc:docMk/>
            <pc:sldMk cId="940903122" sldId="364"/>
            <ac:spMk id="5" creationId="{00000000-0000-0000-0000-000000000000}"/>
          </ac:spMkLst>
        </pc:spChg>
        <pc:spChg chg="mod topLvl">
          <ac:chgData name="Liudmila Knyazkina" userId="cb3769fb-1d06-4211-abb1-d74d310abfab" providerId="ADAL" clId="{F26A0EA7-BD7B-4C36-ACF1-479F59E8C796}" dt="2022-02-22T11:28:00.051" v="7149" actId="1076"/>
          <ac:spMkLst>
            <pc:docMk/>
            <pc:sldMk cId="940903122" sldId="364"/>
            <ac:spMk id="6" creationId="{00000000-0000-0000-0000-000000000000}"/>
          </ac:spMkLst>
        </pc:spChg>
        <pc:spChg chg="mod topLvl">
          <ac:chgData name="Liudmila Knyazkina" userId="cb3769fb-1d06-4211-abb1-d74d310abfab" providerId="ADAL" clId="{F26A0EA7-BD7B-4C36-ACF1-479F59E8C796}" dt="2022-02-22T11:28:02.771" v="7150" actId="1076"/>
          <ac:spMkLst>
            <pc:docMk/>
            <pc:sldMk cId="940903122" sldId="364"/>
            <ac:spMk id="7" creationId="{00000000-0000-0000-0000-000000000000}"/>
          </ac:spMkLst>
        </pc:spChg>
        <pc:spChg chg="mod topLvl">
          <ac:chgData name="Liudmila Knyazkina" userId="cb3769fb-1d06-4211-abb1-d74d310abfab" providerId="ADAL" clId="{F26A0EA7-BD7B-4C36-ACF1-479F59E8C796}" dt="2022-02-22T11:28:05.467" v="7151" actId="1076"/>
          <ac:spMkLst>
            <pc:docMk/>
            <pc:sldMk cId="940903122" sldId="364"/>
            <ac:spMk id="8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22T11:27:49.679" v="7147" actId="1076"/>
          <ac:spMkLst>
            <pc:docMk/>
            <pc:sldMk cId="940903122" sldId="364"/>
            <ac:spMk id="13" creationId="{F891EA5A-3DB8-4B51-8EE8-40A5AC036DA4}"/>
          </ac:spMkLst>
        </pc:spChg>
        <pc:spChg chg="mod">
          <ac:chgData name="Liudmila Knyazkina" userId="cb3769fb-1d06-4211-abb1-d74d310abfab" providerId="ADAL" clId="{F26A0EA7-BD7B-4C36-ACF1-479F59E8C796}" dt="2022-02-22T11:27:49.679" v="7147" actId="1076"/>
          <ac:spMkLst>
            <pc:docMk/>
            <pc:sldMk cId="940903122" sldId="364"/>
            <ac:spMk id="14" creationId="{9FACB974-BA40-4717-BA48-AAE1609E0E6F}"/>
          </ac:spMkLst>
        </pc:spChg>
        <pc:spChg chg="mod">
          <ac:chgData name="Liudmila Knyazkina" userId="cb3769fb-1d06-4211-abb1-d74d310abfab" providerId="ADAL" clId="{F26A0EA7-BD7B-4C36-ACF1-479F59E8C796}" dt="2022-02-22T11:27:49.679" v="7147" actId="1076"/>
          <ac:spMkLst>
            <pc:docMk/>
            <pc:sldMk cId="940903122" sldId="364"/>
            <ac:spMk id="15" creationId="{3FB85A46-D470-4939-BA79-D5CA72F7998A}"/>
          </ac:spMkLst>
        </pc:spChg>
        <pc:spChg chg="mod">
          <ac:chgData name="Liudmila Knyazkina" userId="cb3769fb-1d06-4211-abb1-d74d310abfab" providerId="ADAL" clId="{F26A0EA7-BD7B-4C36-ACF1-479F59E8C796}" dt="2022-02-22T11:27:49.679" v="7147" actId="1076"/>
          <ac:spMkLst>
            <pc:docMk/>
            <pc:sldMk cId="940903122" sldId="364"/>
            <ac:spMk id="16" creationId="{20FD6F4A-D919-4322-81E9-7E6CE2716EAD}"/>
          </ac:spMkLst>
        </pc:spChg>
        <pc:spChg chg="mod">
          <ac:chgData name="Liudmila Knyazkina" userId="cb3769fb-1d06-4211-abb1-d74d310abfab" providerId="ADAL" clId="{F26A0EA7-BD7B-4C36-ACF1-479F59E8C796}" dt="2022-02-22T11:27:49.679" v="7147" actId="1076"/>
          <ac:spMkLst>
            <pc:docMk/>
            <pc:sldMk cId="940903122" sldId="364"/>
            <ac:spMk id="17" creationId="{58E6D65A-D492-4277-B0E2-9B3EAC5779E5}"/>
          </ac:spMkLst>
        </pc:spChg>
        <pc:spChg chg="mod">
          <ac:chgData name="Liudmila Knyazkina" userId="cb3769fb-1d06-4211-abb1-d74d310abfab" providerId="ADAL" clId="{F26A0EA7-BD7B-4C36-ACF1-479F59E8C796}" dt="2022-02-22T11:27:49.679" v="7147" actId="1076"/>
          <ac:spMkLst>
            <pc:docMk/>
            <pc:sldMk cId="940903122" sldId="364"/>
            <ac:spMk id="18" creationId="{95825590-6668-4FE9-A6B4-F6C0C1AB685A}"/>
          </ac:spMkLst>
        </pc:spChg>
        <pc:spChg chg="mod">
          <ac:chgData name="Liudmila Knyazkina" userId="cb3769fb-1d06-4211-abb1-d74d310abfab" providerId="ADAL" clId="{F26A0EA7-BD7B-4C36-ACF1-479F59E8C796}" dt="2022-02-22T11:27:49.679" v="7147" actId="1076"/>
          <ac:spMkLst>
            <pc:docMk/>
            <pc:sldMk cId="940903122" sldId="364"/>
            <ac:spMk id="19" creationId="{B20F0663-BC74-43BC-B01C-61BA8C082997}"/>
          </ac:spMkLst>
        </pc:spChg>
        <pc:spChg chg="mod">
          <ac:chgData name="Liudmila Knyazkina" userId="cb3769fb-1d06-4211-abb1-d74d310abfab" providerId="ADAL" clId="{F26A0EA7-BD7B-4C36-ACF1-479F59E8C796}" dt="2022-02-22T11:27:49.679" v="7147" actId="1076"/>
          <ac:spMkLst>
            <pc:docMk/>
            <pc:sldMk cId="940903122" sldId="364"/>
            <ac:spMk id="20" creationId="{8F52CDCF-2DB5-4CC3-AAC1-E29AF7186B8A}"/>
          </ac:spMkLst>
        </pc:spChg>
        <pc:spChg chg="mod">
          <ac:chgData name="Liudmila Knyazkina" userId="cb3769fb-1d06-4211-abb1-d74d310abfab" providerId="ADAL" clId="{F26A0EA7-BD7B-4C36-ACF1-479F59E8C796}" dt="2022-02-22T11:27:49.679" v="7147" actId="1076"/>
          <ac:spMkLst>
            <pc:docMk/>
            <pc:sldMk cId="940903122" sldId="364"/>
            <ac:spMk id="21" creationId="{A2FEA5A0-0961-4E97-8811-6490983EB409}"/>
          </ac:spMkLst>
        </pc:spChg>
        <pc:spChg chg="mod">
          <ac:chgData name="Liudmila Knyazkina" userId="cb3769fb-1d06-4211-abb1-d74d310abfab" providerId="ADAL" clId="{F26A0EA7-BD7B-4C36-ACF1-479F59E8C796}" dt="2022-02-22T11:27:49.679" v="7147" actId="1076"/>
          <ac:spMkLst>
            <pc:docMk/>
            <pc:sldMk cId="940903122" sldId="364"/>
            <ac:spMk id="22" creationId="{A165C45E-5082-42ED-B32E-F83DAFF0D8A3}"/>
          </ac:spMkLst>
        </pc:spChg>
        <pc:spChg chg="mod">
          <ac:chgData name="Liudmila Knyazkina" userId="cb3769fb-1d06-4211-abb1-d74d310abfab" providerId="ADAL" clId="{F26A0EA7-BD7B-4C36-ACF1-479F59E8C796}" dt="2022-02-22T11:27:49.679" v="7147" actId="1076"/>
          <ac:spMkLst>
            <pc:docMk/>
            <pc:sldMk cId="940903122" sldId="364"/>
            <ac:spMk id="23" creationId="{F3D04567-9D08-4B89-89F3-D449E5C897E6}"/>
          </ac:spMkLst>
        </pc:spChg>
        <pc:spChg chg="mod">
          <ac:chgData name="Liudmila Knyazkina" userId="cb3769fb-1d06-4211-abb1-d74d310abfab" providerId="ADAL" clId="{F26A0EA7-BD7B-4C36-ACF1-479F59E8C796}" dt="2022-02-22T11:27:49.679" v="7147" actId="1076"/>
          <ac:spMkLst>
            <pc:docMk/>
            <pc:sldMk cId="940903122" sldId="364"/>
            <ac:spMk id="24" creationId="{8EAA6781-F9AA-40C7-94BD-4ADCA135AEB5}"/>
          </ac:spMkLst>
        </pc:spChg>
        <pc:spChg chg="mod">
          <ac:chgData name="Liudmila Knyazkina" userId="cb3769fb-1d06-4211-abb1-d74d310abfab" providerId="ADAL" clId="{F26A0EA7-BD7B-4C36-ACF1-479F59E8C796}" dt="2022-02-22T11:27:49.679" v="7147" actId="1076"/>
          <ac:spMkLst>
            <pc:docMk/>
            <pc:sldMk cId="940903122" sldId="364"/>
            <ac:spMk id="25" creationId="{276F7A69-FBE7-4D00-B04A-F0BC199B27CF}"/>
          </ac:spMkLst>
        </pc:spChg>
        <pc:spChg chg="mod">
          <ac:chgData name="Liudmila Knyazkina" userId="cb3769fb-1d06-4211-abb1-d74d310abfab" providerId="ADAL" clId="{F26A0EA7-BD7B-4C36-ACF1-479F59E8C796}" dt="2022-02-22T11:27:49.679" v="7147" actId="1076"/>
          <ac:spMkLst>
            <pc:docMk/>
            <pc:sldMk cId="940903122" sldId="364"/>
            <ac:spMk id="27" creationId="{8A46FCB8-902E-40B8-990C-A866E5C8D569}"/>
          </ac:spMkLst>
        </pc:spChg>
        <pc:spChg chg="mod">
          <ac:chgData name="Liudmila Knyazkina" userId="cb3769fb-1d06-4211-abb1-d74d310abfab" providerId="ADAL" clId="{F26A0EA7-BD7B-4C36-ACF1-479F59E8C796}" dt="2022-02-22T11:27:49.679" v="7147" actId="1076"/>
          <ac:spMkLst>
            <pc:docMk/>
            <pc:sldMk cId="940903122" sldId="364"/>
            <ac:spMk id="28" creationId="{636A8992-8214-4851-8310-DE4F12ED84D1}"/>
          </ac:spMkLst>
        </pc:spChg>
        <pc:spChg chg="mod">
          <ac:chgData name="Liudmila Knyazkina" userId="cb3769fb-1d06-4211-abb1-d74d310abfab" providerId="ADAL" clId="{F26A0EA7-BD7B-4C36-ACF1-479F59E8C796}" dt="2022-02-22T11:27:49.679" v="7147" actId="1076"/>
          <ac:spMkLst>
            <pc:docMk/>
            <pc:sldMk cId="940903122" sldId="364"/>
            <ac:spMk id="29" creationId="{0EEC4362-3DE5-4A4B-8198-7C1B8F5345B6}"/>
          </ac:spMkLst>
        </pc:spChg>
        <pc:spChg chg="mod">
          <ac:chgData name="Liudmila Knyazkina" userId="cb3769fb-1d06-4211-abb1-d74d310abfab" providerId="ADAL" clId="{F26A0EA7-BD7B-4C36-ACF1-479F59E8C796}" dt="2022-02-22T11:27:49.679" v="7147" actId="1076"/>
          <ac:spMkLst>
            <pc:docMk/>
            <pc:sldMk cId="940903122" sldId="364"/>
            <ac:spMk id="30" creationId="{1145CA27-06A0-49A1-8147-3A9D57BF3843}"/>
          </ac:spMkLst>
        </pc:spChg>
        <pc:spChg chg="mod">
          <ac:chgData name="Liudmila Knyazkina" userId="cb3769fb-1d06-4211-abb1-d74d310abfab" providerId="ADAL" clId="{F26A0EA7-BD7B-4C36-ACF1-479F59E8C796}" dt="2022-02-22T11:27:49.679" v="7147" actId="1076"/>
          <ac:spMkLst>
            <pc:docMk/>
            <pc:sldMk cId="940903122" sldId="364"/>
            <ac:spMk id="31" creationId="{79940B6D-6BEA-4558-84AC-2245A27E6DC6}"/>
          </ac:spMkLst>
        </pc:spChg>
        <pc:grpChg chg="del">
          <ac:chgData name="Liudmila Knyazkina" userId="cb3769fb-1d06-4211-abb1-d74d310abfab" providerId="ADAL" clId="{F26A0EA7-BD7B-4C36-ACF1-479F59E8C796}" dt="2022-02-16T06:24:22.341" v="5378" actId="165"/>
          <ac:grpSpMkLst>
            <pc:docMk/>
            <pc:sldMk cId="940903122" sldId="364"/>
            <ac:grpSpMk id="3" creationId="{00000000-0000-0000-0000-000000000000}"/>
          </ac:grpSpMkLst>
        </pc:grpChg>
        <pc:grpChg chg="add mod">
          <ac:chgData name="Liudmila Knyazkina" userId="cb3769fb-1d06-4211-abb1-d74d310abfab" providerId="ADAL" clId="{F26A0EA7-BD7B-4C36-ACF1-479F59E8C796}" dt="2022-02-22T11:27:49.679" v="7147" actId="1076"/>
          <ac:grpSpMkLst>
            <pc:docMk/>
            <pc:sldMk cId="940903122" sldId="364"/>
            <ac:grpSpMk id="12" creationId="{96822124-2176-4D29-91A1-D599F9190334}"/>
          </ac:grpSpMkLst>
        </pc:grpChg>
        <pc:picChg chg="mod topLvl">
          <ac:chgData name="Liudmila Knyazkina" userId="cb3769fb-1d06-4211-abb1-d74d310abfab" providerId="ADAL" clId="{F26A0EA7-BD7B-4C36-ACF1-479F59E8C796}" dt="2022-02-16T06:24:22.341" v="5378" actId="165"/>
          <ac:picMkLst>
            <pc:docMk/>
            <pc:sldMk cId="940903122" sldId="364"/>
            <ac:picMk id="9" creationId="{00000000-0000-0000-0000-000000000000}"/>
          </ac:picMkLst>
        </pc:picChg>
        <pc:picChg chg="mod topLvl">
          <ac:chgData name="Liudmila Knyazkina" userId="cb3769fb-1d06-4211-abb1-d74d310abfab" providerId="ADAL" clId="{F26A0EA7-BD7B-4C36-ACF1-479F59E8C796}" dt="2022-02-16T06:24:22.341" v="5378" actId="165"/>
          <ac:picMkLst>
            <pc:docMk/>
            <pc:sldMk cId="940903122" sldId="364"/>
            <ac:picMk id="10" creationId="{00000000-0000-0000-0000-000000000000}"/>
          </ac:picMkLst>
        </pc:picChg>
        <pc:picChg chg="del mod topLvl">
          <ac:chgData name="Liudmila Knyazkina" userId="cb3769fb-1d06-4211-abb1-d74d310abfab" providerId="ADAL" clId="{F26A0EA7-BD7B-4C36-ACF1-479F59E8C796}" dt="2022-02-22T11:25:02.310" v="7114" actId="478"/>
          <ac:picMkLst>
            <pc:docMk/>
            <pc:sldMk cId="940903122" sldId="364"/>
            <ac:picMk id="11" creationId="{00000000-0000-0000-0000-000000000000}"/>
          </ac:picMkLst>
        </pc:picChg>
        <pc:picChg chg="mod topLvl">
          <ac:chgData name="Liudmila Knyazkina" userId="cb3769fb-1d06-4211-abb1-d74d310abfab" providerId="ADAL" clId="{F26A0EA7-BD7B-4C36-ACF1-479F59E8C796}" dt="2022-02-16T06:24:22.341" v="5378" actId="165"/>
          <ac:picMkLst>
            <pc:docMk/>
            <pc:sldMk cId="940903122" sldId="364"/>
            <ac:picMk id="12" creationId="{00000000-0000-0000-0000-000000000000}"/>
          </ac:picMkLst>
        </pc:picChg>
        <pc:picChg chg="add del mod">
          <ac:chgData name="Liudmila Knyazkina" userId="cb3769fb-1d06-4211-abb1-d74d310abfab" providerId="ADAL" clId="{F26A0EA7-BD7B-4C36-ACF1-479F59E8C796}" dt="2022-02-16T06:24:05.131" v="5377" actId="478"/>
          <ac:picMkLst>
            <pc:docMk/>
            <pc:sldMk cId="940903122" sldId="364"/>
            <ac:picMk id="14" creationId="{E89C798C-D50F-4DA3-B823-0571B29D52FD}"/>
          </ac:picMkLst>
        </pc:picChg>
        <pc:picChg chg="mod">
          <ac:chgData name="Liudmila Knyazkina" userId="cb3769fb-1d06-4211-abb1-d74d310abfab" providerId="ADAL" clId="{F26A0EA7-BD7B-4C36-ACF1-479F59E8C796}" dt="2022-02-22T11:27:49.679" v="7147" actId="1076"/>
          <ac:picMkLst>
            <pc:docMk/>
            <pc:sldMk cId="940903122" sldId="364"/>
            <ac:picMk id="26" creationId="{799497D0-BF09-42A7-A818-8A408DE88822}"/>
          </ac:picMkLst>
        </pc:picChg>
        <pc:picChg chg="mod">
          <ac:chgData name="Liudmila Knyazkina" userId="cb3769fb-1d06-4211-abb1-d74d310abfab" providerId="ADAL" clId="{F26A0EA7-BD7B-4C36-ACF1-479F59E8C796}" dt="2022-02-22T11:27:49.679" v="7147" actId="1076"/>
          <ac:picMkLst>
            <pc:docMk/>
            <pc:sldMk cId="940903122" sldId="364"/>
            <ac:picMk id="32" creationId="{60E2A3A0-4615-46E2-BBEB-0EA5744254D5}"/>
          </ac:picMkLst>
        </pc:picChg>
        <pc:picChg chg="mod">
          <ac:chgData name="Liudmila Knyazkina" userId="cb3769fb-1d06-4211-abb1-d74d310abfab" providerId="ADAL" clId="{F26A0EA7-BD7B-4C36-ACF1-479F59E8C796}" dt="2022-02-22T11:27:49.679" v="7147" actId="1076"/>
          <ac:picMkLst>
            <pc:docMk/>
            <pc:sldMk cId="940903122" sldId="364"/>
            <ac:picMk id="43" creationId="{A566364F-6D8F-4C1C-A55D-2E2CEFE7C77F}"/>
          </ac:picMkLst>
        </pc:picChg>
      </pc:sldChg>
      <pc:sldChg chg="addSp delSp modSp mod modTransition modClrScheme chgLayout">
        <pc:chgData name="Liudmila Knyazkina" userId="cb3769fb-1d06-4211-abb1-d74d310abfab" providerId="ADAL" clId="{F26A0EA7-BD7B-4C36-ACF1-479F59E8C796}" dt="2022-02-28T06:52:00.238" v="7190"/>
        <pc:sldMkLst>
          <pc:docMk/>
          <pc:sldMk cId="2433515597" sldId="366"/>
        </pc:sldMkLst>
        <pc:spChg chg="mod">
          <ac:chgData name="Liudmila Knyazkina" userId="cb3769fb-1d06-4211-abb1-d74d310abfab" providerId="ADAL" clId="{F26A0EA7-BD7B-4C36-ACF1-479F59E8C796}" dt="2022-02-09T06:47:15.603" v="369" actId="1076"/>
          <ac:spMkLst>
            <pc:docMk/>
            <pc:sldMk cId="2433515597" sldId="366"/>
            <ac:spMk id="2" creationId="{00000000-0000-0000-0000-000000000000}"/>
          </ac:spMkLst>
        </pc:spChg>
        <pc:spChg chg="del mod">
          <ac:chgData name="Liudmila Knyazkina" userId="cb3769fb-1d06-4211-abb1-d74d310abfab" providerId="ADAL" clId="{F26A0EA7-BD7B-4C36-ACF1-479F59E8C796}" dt="2022-02-09T06:17:59.438" v="6" actId="478"/>
          <ac:spMkLst>
            <pc:docMk/>
            <pc:sldMk cId="2433515597" sldId="366"/>
            <ac:spMk id="3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2:45:46.756" v="2391" actId="20577"/>
          <ac:spMkLst>
            <pc:docMk/>
            <pc:sldMk cId="2433515597" sldId="366"/>
            <ac:spMk id="4" creationId="{00000000-0000-0000-0000-000000000000}"/>
          </ac:spMkLst>
        </pc:spChg>
        <pc:spChg chg="add del mod ord">
          <ac:chgData name="Liudmila Knyazkina" userId="cb3769fb-1d06-4211-abb1-d74d310abfab" providerId="ADAL" clId="{F26A0EA7-BD7B-4C36-ACF1-479F59E8C796}" dt="2022-02-09T06:17:20.432" v="3" actId="700"/>
          <ac:spMkLst>
            <pc:docMk/>
            <pc:sldMk cId="2433515597" sldId="366"/>
            <ac:spMk id="8" creationId="{E9CDE160-E5BA-4BFE-9E7A-21ECAAFFC00F}"/>
          </ac:spMkLst>
        </pc:spChg>
        <pc:spChg chg="add del mod ord">
          <ac:chgData name="Liudmila Knyazkina" userId="cb3769fb-1d06-4211-abb1-d74d310abfab" providerId="ADAL" clId="{F26A0EA7-BD7B-4C36-ACF1-479F59E8C796}" dt="2022-02-09T06:17:20.432" v="3" actId="700"/>
          <ac:spMkLst>
            <pc:docMk/>
            <pc:sldMk cId="2433515597" sldId="366"/>
            <ac:spMk id="9" creationId="{37DF1741-5058-4482-A28D-41F8722CF93E}"/>
          </ac:spMkLst>
        </pc:spChg>
        <pc:spChg chg="add mod ord">
          <ac:chgData name="Liudmila Knyazkina" userId="cb3769fb-1d06-4211-abb1-d74d310abfab" providerId="ADAL" clId="{F26A0EA7-BD7B-4C36-ACF1-479F59E8C796}" dt="2022-02-09T06:18:18.856" v="14" actId="2711"/>
          <ac:spMkLst>
            <pc:docMk/>
            <pc:sldMk cId="2433515597" sldId="366"/>
            <ac:spMk id="13" creationId="{2FADD97B-D9C0-4A64-BF94-4D7CF8BD67D0}"/>
          </ac:spMkLst>
        </pc:spChg>
        <pc:spChg chg="add del mod ord">
          <ac:chgData name="Liudmila Knyazkina" userId="cb3769fb-1d06-4211-abb1-d74d310abfab" providerId="ADAL" clId="{F26A0EA7-BD7B-4C36-ACF1-479F59E8C796}" dt="2022-02-09T06:18:22.662" v="15" actId="478"/>
          <ac:spMkLst>
            <pc:docMk/>
            <pc:sldMk cId="2433515597" sldId="366"/>
            <ac:spMk id="14" creationId="{2F4BAF09-8B36-4A8C-83DB-74D91B8ADA74}"/>
          </ac:spMkLst>
        </pc:spChg>
        <pc:spChg chg="add mod">
          <ac:chgData name="Liudmila Knyazkina" userId="cb3769fb-1d06-4211-abb1-d74d310abfab" providerId="ADAL" clId="{F26A0EA7-BD7B-4C36-ACF1-479F59E8C796}" dt="2022-02-21T12:18:39.203" v="5832" actId="207"/>
          <ac:spMkLst>
            <pc:docMk/>
            <pc:sldMk cId="2433515597" sldId="366"/>
            <ac:spMk id="15" creationId="{46A69B89-DA35-4BEC-8F2B-0FDC09472EEA}"/>
          </ac:spMkLst>
        </pc:spChg>
        <pc:spChg chg="add mod">
          <ac:chgData name="Liudmila Knyazkina" userId="cb3769fb-1d06-4211-abb1-d74d310abfab" providerId="ADAL" clId="{F26A0EA7-BD7B-4C36-ACF1-479F59E8C796}" dt="2022-02-21T12:16:33.374" v="5829" actId="12788"/>
          <ac:spMkLst>
            <pc:docMk/>
            <pc:sldMk cId="2433515597" sldId="366"/>
            <ac:spMk id="18" creationId="{6472C12D-7A07-40A4-82A9-0095FBF17863}"/>
          </ac:spMkLst>
        </pc:spChg>
        <pc:graphicFrameChg chg="add del mod">
          <ac:chgData name="Liudmila Knyazkina" userId="cb3769fb-1d06-4211-abb1-d74d310abfab" providerId="ADAL" clId="{F26A0EA7-BD7B-4C36-ACF1-479F59E8C796}" dt="2022-02-09T06:28:20.305" v="155" actId="478"/>
          <ac:graphicFrameMkLst>
            <pc:docMk/>
            <pc:sldMk cId="2433515597" sldId="366"/>
            <ac:graphicFrameMk id="21" creationId="{CB72B335-FE7C-4A89-8E36-157BD8BB6168}"/>
          </ac:graphicFrameMkLst>
        </pc:graphicFrameChg>
        <pc:picChg chg="add del mod">
          <ac:chgData name="Liudmila Knyazkina" userId="cb3769fb-1d06-4211-abb1-d74d310abfab" providerId="ADAL" clId="{F26A0EA7-BD7B-4C36-ACF1-479F59E8C796}" dt="2022-02-15T14:35:16.332" v="5025" actId="478"/>
          <ac:picMkLst>
            <pc:docMk/>
            <pc:sldMk cId="2433515597" sldId="366"/>
            <ac:picMk id="3" creationId="{CF5E348F-39B4-44A6-B99F-51BF38B7A7A4}"/>
          </ac:picMkLst>
        </pc:picChg>
        <pc:picChg chg="del mod">
          <ac:chgData name="Liudmila Knyazkina" userId="cb3769fb-1d06-4211-abb1-d74d310abfab" providerId="ADAL" clId="{F26A0EA7-BD7B-4C36-ACF1-479F59E8C796}" dt="2022-02-09T06:34:15.803" v="222" actId="478"/>
          <ac:picMkLst>
            <pc:docMk/>
            <pc:sldMk cId="2433515597" sldId="366"/>
            <ac:picMk id="5" creationId="{00000000-0000-0000-0000-000000000000}"/>
          </ac:picMkLst>
        </pc:picChg>
        <pc:picChg chg="del mod">
          <ac:chgData name="Liudmila Knyazkina" userId="cb3769fb-1d06-4211-abb1-d74d310abfab" providerId="ADAL" clId="{F26A0EA7-BD7B-4C36-ACF1-479F59E8C796}" dt="2022-02-09T06:28:03.871" v="150" actId="478"/>
          <ac:picMkLst>
            <pc:docMk/>
            <pc:sldMk cId="2433515597" sldId="366"/>
            <ac:picMk id="6" creationId="{00000000-0000-0000-0000-000000000000}"/>
          </ac:picMkLst>
        </pc:picChg>
        <pc:picChg chg="del mod">
          <ac:chgData name="Liudmila Knyazkina" userId="cb3769fb-1d06-4211-abb1-d74d310abfab" providerId="ADAL" clId="{F26A0EA7-BD7B-4C36-ACF1-479F59E8C796}" dt="2022-02-09T06:24:58.711" v="66" actId="478"/>
          <ac:picMkLst>
            <pc:docMk/>
            <pc:sldMk cId="2433515597" sldId="366"/>
            <ac:picMk id="7" creationId="{00000000-0000-0000-0000-000000000000}"/>
          </ac:picMkLst>
        </pc:picChg>
        <pc:picChg chg="del mod">
          <ac:chgData name="Liudmila Knyazkina" userId="cb3769fb-1d06-4211-abb1-d74d310abfab" providerId="ADAL" clId="{F26A0EA7-BD7B-4C36-ACF1-479F59E8C796}" dt="2022-02-09T06:36:09.314" v="255" actId="478"/>
          <ac:picMkLst>
            <pc:docMk/>
            <pc:sldMk cId="2433515597" sldId="366"/>
            <ac:picMk id="10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15T14:39:09.275" v="5110" actId="1035"/>
          <ac:picMkLst>
            <pc:docMk/>
            <pc:sldMk cId="2433515597" sldId="366"/>
            <ac:picMk id="11" creationId="{00000000-0000-0000-0000-000000000000}"/>
          </ac:picMkLst>
        </pc:picChg>
        <pc:picChg chg="del mod">
          <ac:chgData name="Liudmila Knyazkina" userId="cb3769fb-1d06-4211-abb1-d74d310abfab" providerId="ADAL" clId="{F26A0EA7-BD7B-4C36-ACF1-479F59E8C796}" dt="2022-02-09T06:36:08.400" v="254" actId="478"/>
          <ac:picMkLst>
            <pc:docMk/>
            <pc:sldMk cId="2433515597" sldId="366"/>
            <ac:picMk id="12" creationId="{00000000-0000-0000-0000-000000000000}"/>
          </ac:picMkLst>
        </pc:picChg>
        <pc:picChg chg="add del mod">
          <ac:chgData name="Liudmila Knyazkina" userId="cb3769fb-1d06-4211-abb1-d74d310abfab" providerId="ADAL" clId="{F26A0EA7-BD7B-4C36-ACF1-479F59E8C796}" dt="2022-02-09T06:22:57.312" v="48" actId="478"/>
          <ac:picMkLst>
            <pc:docMk/>
            <pc:sldMk cId="2433515597" sldId="366"/>
            <ac:picMk id="17" creationId="{F822EA7F-E532-4F1A-98F0-428675A5215C}"/>
          </ac:picMkLst>
        </pc:picChg>
        <pc:picChg chg="add mod ord modCrop">
          <ac:chgData name="Liudmila Knyazkina" userId="cb3769fb-1d06-4211-abb1-d74d310abfab" providerId="ADAL" clId="{F26A0EA7-BD7B-4C36-ACF1-479F59E8C796}" dt="2022-02-15T14:39:09.275" v="5110" actId="1035"/>
          <ac:picMkLst>
            <pc:docMk/>
            <pc:sldMk cId="2433515597" sldId="366"/>
            <ac:picMk id="20" creationId="{78F696D5-0191-4329-9D6D-0BCA985329D0}"/>
          </ac:picMkLst>
        </pc:picChg>
        <pc:picChg chg="add mod">
          <ac:chgData name="Liudmila Knyazkina" userId="cb3769fb-1d06-4211-abb1-d74d310abfab" providerId="ADAL" clId="{F26A0EA7-BD7B-4C36-ACF1-479F59E8C796}" dt="2022-02-15T14:39:09.275" v="5110" actId="1035"/>
          <ac:picMkLst>
            <pc:docMk/>
            <pc:sldMk cId="2433515597" sldId="366"/>
            <ac:picMk id="23" creationId="{6283D210-7026-422C-B2F0-091F603A3B83}"/>
          </ac:picMkLst>
        </pc:picChg>
        <pc:picChg chg="add mod modCrop">
          <ac:chgData name="Liudmila Knyazkina" userId="cb3769fb-1d06-4211-abb1-d74d310abfab" providerId="ADAL" clId="{F26A0EA7-BD7B-4C36-ACF1-479F59E8C796}" dt="2022-02-15T14:39:09.275" v="5110" actId="1035"/>
          <ac:picMkLst>
            <pc:docMk/>
            <pc:sldMk cId="2433515597" sldId="366"/>
            <ac:picMk id="25" creationId="{A84D6025-333F-4C3D-A5AC-CBC2447FBB2C}"/>
          </ac:picMkLst>
        </pc:picChg>
        <pc:picChg chg="add mod">
          <ac:chgData name="Liudmila Knyazkina" userId="cb3769fb-1d06-4211-abb1-d74d310abfab" providerId="ADAL" clId="{F26A0EA7-BD7B-4C36-ACF1-479F59E8C796}" dt="2022-02-15T14:39:09.275" v="5110" actId="1035"/>
          <ac:picMkLst>
            <pc:docMk/>
            <pc:sldMk cId="2433515597" sldId="366"/>
            <ac:picMk id="27" creationId="{A596D0A6-A4CF-4689-A43A-FBA4D194B9FB}"/>
          </ac:picMkLst>
        </pc:picChg>
      </pc:sldChg>
      <pc:sldChg chg="addSp delSp modSp add del mod modClrScheme chgLayout">
        <pc:chgData name="Liudmila Knyazkina" userId="cb3769fb-1d06-4211-abb1-d74d310abfab" providerId="ADAL" clId="{F26A0EA7-BD7B-4C36-ACF1-479F59E8C796}" dt="2022-02-09T11:47:24.336" v="1513" actId="2696"/>
        <pc:sldMkLst>
          <pc:docMk/>
          <pc:sldMk cId="4291803109" sldId="372"/>
        </pc:sldMkLst>
        <pc:spChg chg="add del mod">
          <ac:chgData name="Liudmila Knyazkina" userId="cb3769fb-1d06-4211-abb1-d74d310abfab" providerId="ADAL" clId="{F26A0EA7-BD7B-4C36-ACF1-479F59E8C796}" dt="2022-02-09T11:28:36.569" v="1380" actId="478"/>
          <ac:spMkLst>
            <pc:docMk/>
            <pc:sldMk cId="4291803109" sldId="372"/>
            <ac:spMk id="2" creationId="{35BC7F13-5D72-4524-9A65-42FDC8B56F66}"/>
          </ac:spMkLst>
        </pc:spChg>
        <pc:spChg chg="del mod">
          <ac:chgData name="Liudmila Knyazkina" userId="cb3769fb-1d06-4211-abb1-d74d310abfab" providerId="ADAL" clId="{F26A0EA7-BD7B-4C36-ACF1-479F59E8C796}" dt="2022-02-09T06:48:33.168" v="389"/>
          <ac:spMkLst>
            <pc:docMk/>
            <pc:sldMk cId="4291803109" sldId="372"/>
            <ac:spMk id="9" creationId="{F0203CDE-5C62-4091-B3E1-ED0C1F66382F}"/>
          </ac:spMkLst>
        </pc:spChg>
        <pc:spChg chg="add del">
          <ac:chgData name="Liudmila Knyazkina" userId="cb3769fb-1d06-4211-abb1-d74d310abfab" providerId="ADAL" clId="{F26A0EA7-BD7B-4C36-ACF1-479F59E8C796}" dt="2022-02-09T11:28:27.244" v="1368" actId="478"/>
          <ac:spMkLst>
            <pc:docMk/>
            <pc:sldMk cId="4291803109" sldId="372"/>
            <ac:spMk id="21" creationId="{8CC72E36-6AFA-4F4B-BFDC-181332AAE3FE}"/>
          </ac:spMkLst>
        </pc:spChg>
        <pc:spChg chg="add del mod">
          <ac:chgData name="Liudmila Knyazkina" userId="cb3769fb-1d06-4211-abb1-d74d310abfab" providerId="ADAL" clId="{F26A0EA7-BD7B-4C36-ACF1-479F59E8C796}" dt="2022-02-09T11:28:36.569" v="1380" actId="478"/>
          <ac:spMkLst>
            <pc:docMk/>
            <pc:sldMk cId="4291803109" sldId="372"/>
            <ac:spMk id="22" creationId="{986B2B27-EDD7-4A69-B1F5-39C81A7532F0}"/>
          </ac:spMkLst>
        </pc:spChg>
        <pc:spChg chg="add del mod">
          <ac:chgData name="Liudmila Knyazkina" userId="cb3769fb-1d06-4211-abb1-d74d310abfab" providerId="ADAL" clId="{F26A0EA7-BD7B-4C36-ACF1-479F59E8C796}" dt="2022-02-09T11:28:35.393" v="1379" actId="478"/>
          <ac:spMkLst>
            <pc:docMk/>
            <pc:sldMk cId="4291803109" sldId="372"/>
            <ac:spMk id="25" creationId="{58B10985-B11B-4D9E-B9B1-CF910EF25F8D}"/>
          </ac:spMkLst>
        </pc:spChg>
        <pc:spChg chg="add del">
          <ac:chgData name="Liudmila Knyazkina" userId="cb3769fb-1d06-4211-abb1-d74d310abfab" providerId="ADAL" clId="{F26A0EA7-BD7B-4C36-ACF1-479F59E8C796}" dt="2022-02-09T11:28:32.508" v="1375" actId="478"/>
          <ac:spMkLst>
            <pc:docMk/>
            <pc:sldMk cId="4291803109" sldId="372"/>
            <ac:spMk id="27" creationId="{BD96AB82-5FD2-428C-A34F-18B1491B02C8}"/>
          </ac:spMkLst>
        </pc:spChg>
        <pc:spChg chg="mod ord">
          <ac:chgData name="Liudmila Knyazkina" userId="cb3769fb-1d06-4211-abb1-d74d310abfab" providerId="ADAL" clId="{F26A0EA7-BD7B-4C36-ACF1-479F59E8C796}" dt="2022-02-09T06:48:53.233" v="390" actId="20577"/>
          <ac:spMkLst>
            <pc:docMk/>
            <pc:sldMk cId="4291803109" sldId="372"/>
            <ac:spMk id="5123" creationId="{00000000-0000-0000-0000-000000000000}"/>
          </ac:spMkLst>
        </pc:spChg>
      </pc:sldChg>
      <pc:sldChg chg="addSp delSp modSp mod modClrScheme chgLayout">
        <pc:chgData name="Liudmila Knyazkina" userId="cb3769fb-1d06-4211-abb1-d74d310abfab" providerId="ADAL" clId="{F26A0EA7-BD7B-4C36-ACF1-479F59E8C796}" dt="2022-02-15T14:29:35.366" v="5018" actId="208"/>
        <pc:sldMkLst>
          <pc:docMk/>
          <pc:sldMk cId="3260476873" sldId="374"/>
        </pc:sldMkLst>
        <pc:spChg chg="mod">
          <ac:chgData name="Liudmila Knyazkina" userId="cb3769fb-1d06-4211-abb1-d74d310abfab" providerId="ADAL" clId="{F26A0EA7-BD7B-4C36-ACF1-479F59E8C796}" dt="2022-02-09T14:34:08.954" v="2901" actId="552"/>
          <ac:spMkLst>
            <pc:docMk/>
            <pc:sldMk cId="3260476873" sldId="374"/>
            <ac:spMk id="10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4:34:08.954" v="2901" actId="552"/>
          <ac:spMkLst>
            <pc:docMk/>
            <pc:sldMk cId="3260476873" sldId="374"/>
            <ac:spMk id="11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4:34:08.954" v="2901" actId="552"/>
          <ac:spMkLst>
            <pc:docMk/>
            <pc:sldMk cId="3260476873" sldId="374"/>
            <ac:spMk id="12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4:34:08.954" v="2901" actId="552"/>
          <ac:spMkLst>
            <pc:docMk/>
            <pc:sldMk cId="3260476873" sldId="374"/>
            <ac:spMk id="13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4:34:08.954" v="2901" actId="552"/>
          <ac:spMkLst>
            <pc:docMk/>
            <pc:sldMk cId="3260476873" sldId="374"/>
            <ac:spMk id="14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14T13:52:28.430" v="3561" actId="1036"/>
          <ac:spMkLst>
            <pc:docMk/>
            <pc:sldMk cId="3260476873" sldId="374"/>
            <ac:spMk id="15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14T13:52:28.430" v="3561" actId="1036"/>
          <ac:spMkLst>
            <pc:docMk/>
            <pc:sldMk cId="3260476873" sldId="374"/>
            <ac:spMk id="16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14T13:52:28.430" v="3561" actId="1036"/>
          <ac:spMkLst>
            <pc:docMk/>
            <pc:sldMk cId="3260476873" sldId="374"/>
            <ac:spMk id="17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14T13:52:28.430" v="3561" actId="1036"/>
          <ac:spMkLst>
            <pc:docMk/>
            <pc:sldMk cId="3260476873" sldId="374"/>
            <ac:spMk id="18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14T13:52:28.430" v="3561" actId="1036"/>
          <ac:spMkLst>
            <pc:docMk/>
            <pc:sldMk cId="3260476873" sldId="374"/>
            <ac:spMk id="19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14T13:52:28.430" v="3561" actId="1036"/>
          <ac:spMkLst>
            <pc:docMk/>
            <pc:sldMk cId="3260476873" sldId="374"/>
            <ac:spMk id="20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14T13:52:28.430" v="3561" actId="1036"/>
          <ac:spMkLst>
            <pc:docMk/>
            <pc:sldMk cId="3260476873" sldId="374"/>
            <ac:spMk id="21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14T13:52:28.430" v="3561" actId="1036"/>
          <ac:spMkLst>
            <pc:docMk/>
            <pc:sldMk cId="3260476873" sldId="374"/>
            <ac:spMk id="22" creationId="{00000000-0000-0000-0000-000000000000}"/>
          </ac:spMkLst>
        </pc:spChg>
        <pc:spChg chg="del">
          <ac:chgData name="Liudmila Knyazkina" userId="cb3769fb-1d06-4211-abb1-d74d310abfab" providerId="ADAL" clId="{F26A0EA7-BD7B-4C36-ACF1-479F59E8C796}" dt="2022-02-09T10:33:49.284" v="779" actId="478"/>
          <ac:spMkLst>
            <pc:docMk/>
            <pc:sldMk cId="3260476873" sldId="374"/>
            <ac:spMk id="23" creationId="{00000000-0000-0000-0000-000000000000}"/>
          </ac:spMkLst>
        </pc:spChg>
        <pc:spChg chg="del">
          <ac:chgData name="Liudmila Knyazkina" userId="cb3769fb-1d06-4211-abb1-d74d310abfab" providerId="ADAL" clId="{F26A0EA7-BD7B-4C36-ACF1-479F59E8C796}" dt="2022-02-09T10:36:44.509" v="816" actId="478"/>
          <ac:spMkLst>
            <pc:docMk/>
            <pc:sldMk cId="3260476873" sldId="374"/>
            <ac:spMk id="24" creationId="{00000000-0000-0000-0000-000000000000}"/>
          </ac:spMkLst>
        </pc:spChg>
        <pc:spChg chg="del">
          <ac:chgData name="Liudmila Knyazkina" userId="cb3769fb-1d06-4211-abb1-d74d310abfab" providerId="ADAL" clId="{F26A0EA7-BD7B-4C36-ACF1-479F59E8C796}" dt="2022-02-09T10:34:00.069" v="782" actId="478"/>
          <ac:spMkLst>
            <pc:docMk/>
            <pc:sldMk cId="3260476873" sldId="374"/>
            <ac:spMk id="25" creationId="{00000000-0000-0000-0000-000000000000}"/>
          </ac:spMkLst>
        </pc:spChg>
        <pc:spChg chg="del">
          <ac:chgData name="Liudmila Knyazkina" userId="cb3769fb-1d06-4211-abb1-d74d310abfab" providerId="ADAL" clId="{F26A0EA7-BD7B-4C36-ACF1-479F59E8C796}" dt="2022-02-09T10:27:41.484" v="711" actId="478"/>
          <ac:spMkLst>
            <pc:docMk/>
            <pc:sldMk cId="3260476873" sldId="374"/>
            <ac:spMk id="26" creationId="{00000000-0000-0000-0000-000000000000}"/>
          </ac:spMkLst>
        </pc:spChg>
        <pc:spChg chg="del">
          <ac:chgData name="Liudmila Knyazkina" userId="cb3769fb-1d06-4211-abb1-d74d310abfab" providerId="ADAL" clId="{F26A0EA7-BD7B-4C36-ACF1-479F59E8C796}" dt="2022-02-09T10:30:30.215" v="753" actId="478"/>
          <ac:spMkLst>
            <pc:docMk/>
            <pc:sldMk cId="3260476873" sldId="374"/>
            <ac:spMk id="27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14T14:03:24.536" v="3608" actId="1582"/>
          <ac:spMkLst>
            <pc:docMk/>
            <pc:sldMk cId="3260476873" sldId="374"/>
            <ac:spMk id="27" creationId="{AD85B9F6-C28A-4951-821E-36FF16CE1923}"/>
          </ac:spMkLst>
        </pc:spChg>
        <pc:spChg chg="del">
          <ac:chgData name="Liudmila Knyazkina" userId="cb3769fb-1d06-4211-abb1-d74d310abfab" providerId="ADAL" clId="{F26A0EA7-BD7B-4C36-ACF1-479F59E8C796}" dt="2022-02-09T10:33:50.739" v="780" actId="478"/>
          <ac:spMkLst>
            <pc:docMk/>
            <pc:sldMk cId="3260476873" sldId="374"/>
            <ac:spMk id="28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14T14:03:31.289" v="3610" actId="207"/>
          <ac:spMkLst>
            <pc:docMk/>
            <pc:sldMk cId="3260476873" sldId="374"/>
            <ac:spMk id="28" creationId="{07F335F9-D77B-4850-876D-DAC32AAA2F93}"/>
          </ac:spMkLst>
        </pc:spChg>
        <pc:spChg chg="mod">
          <ac:chgData name="Liudmila Knyazkina" userId="cb3769fb-1d06-4211-abb1-d74d310abfab" providerId="ADAL" clId="{F26A0EA7-BD7B-4C36-ACF1-479F59E8C796}" dt="2022-02-09T10:50:56.483" v="1050" actId="1076"/>
          <ac:spMkLst>
            <pc:docMk/>
            <pc:sldMk cId="3260476873" sldId="374"/>
            <ac:spMk id="29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0:49:54.102" v="1046" actId="1038"/>
          <ac:spMkLst>
            <pc:docMk/>
            <pc:sldMk cId="3260476873" sldId="374"/>
            <ac:spMk id="30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14T13:52:40.780" v="3562" actId="1076"/>
          <ac:spMkLst>
            <pc:docMk/>
            <pc:sldMk cId="3260476873" sldId="374"/>
            <ac:spMk id="31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2:49:45.293" v="2410" actId="14100"/>
          <ac:spMkLst>
            <pc:docMk/>
            <pc:sldMk cId="3260476873" sldId="374"/>
            <ac:spMk id="32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0:51:05.426" v="1052" actId="1076"/>
          <ac:spMkLst>
            <pc:docMk/>
            <pc:sldMk cId="3260476873" sldId="374"/>
            <ac:spMk id="33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0:50:46.151" v="1049" actId="1076"/>
          <ac:spMkLst>
            <pc:docMk/>
            <pc:sldMk cId="3260476873" sldId="374"/>
            <ac:spMk id="34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0:33:16.219" v="772" actId="1076"/>
          <ac:spMkLst>
            <pc:docMk/>
            <pc:sldMk cId="3260476873" sldId="374"/>
            <ac:spMk id="35" creationId="{00000000-0000-0000-0000-000000000000}"/>
          </ac:spMkLst>
        </pc:spChg>
        <pc:spChg chg="del mod">
          <ac:chgData name="Liudmila Knyazkina" userId="cb3769fb-1d06-4211-abb1-d74d310abfab" providerId="ADAL" clId="{F26A0EA7-BD7B-4C36-ACF1-479F59E8C796}" dt="2022-02-09T10:43:25.831" v="918" actId="478"/>
          <ac:spMkLst>
            <pc:docMk/>
            <pc:sldMk cId="3260476873" sldId="374"/>
            <ac:spMk id="39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14T14:03:37.587" v="3611" actId="108"/>
          <ac:spMkLst>
            <pc:docMk/>
            <pc:sldMk cId="3260476873" sldId="374"/>
            <ac:spMk id="39" creationId="{ED1ADB18-1F77-462C-948E-A036F38EA557}"/>
          </ac:spMkLst>
        </pc:spChg>
        <pc:spChg chg="mod">
          <ac:chgData name="Liudmila Knyazkina" userId="cb3769fb-1d06-4211-abb1-d74d310abfab" providerId="ADAL" clId="{F26A0EA7-BD7B-4C36-ACF1-479F59E8C796}" dt="2022-02-09T14:33:52.102" v="2897" actId="208"/>
          <ac:spMkLst>
            <pc:docMk/>
            <pc:sldMk cId="3260476873" sldId="374"/>
            <ac:spMk id="44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14T14:03:48.186" v="3613" actId="207"/>
          <ac:spMkLst>
            <pc:docMk/>
            <pc:sldMk cId="3260476873" sldId="374"/>
            <ac:spMk id="45" creationId="{50568544-FDD1-495D-A8E5-3798CE3AB18D}"/>
          </ac:spMkLst>
        </pc:spChg>
        <pc:spChg chg="mod">
          <ac:chgData name="Liudmila Knyazkina" userId="cb3769fb-1d06-4211-abb1-d74d310abfab" providerId="ADAL" clId="{F26A0EA7-BD7B-4C36-ACF1-479F59E8C796}" dt="2022-02-14T14:03:48.186" v="3613" actId="207"/>
          <ac:spMkLst>
            <pc:docMk/>
            <pc:sldMk cId="3260476873" sldId="374"/>
            <ac:spMk id="47" creationId="{E14036E3-6491-4EE0-B4BC-2C1E3820216F}"/>
          </ac:spMkLst>
        </pc:spChg>
        <pc:spChg chg="mod">
          <ac:chgData name="Liudmila Knyazkina" userId="cb3769fb-1d06-4211-abb1-d74d310abfab" providerId="ADAL" clId="{F26A0EA7-BD7B-4C36-ACF1-479F59E8C796}" dt="2022-02-14T14:03:48.186" v="3613" actId="207"/>
          <ac:spMkLst>
            <pc:docMk/>
            <pc:sldMk cId="3260476873" sldId="374"/>
            <ac:spMk id="49" creationId="{BE706351-33D3-42A2-BDE9-8EA3DC819D94}"/>
          </ac:spMkLst>
        </pc:spChg>
        <pc:spChg chg="mod">
          <ac:chgData name="Liudmila Knyazkina" userId="cb3769fb-1d06-4211-abb1-d74d310abfab" providerId="ADAL" clId="{F26A0EA7-BD7B-4C36-ACF1-479F59E8C796}" dt="2022-02-14T14:03:48.186" v="3613" actId="207"/>
          <ac:spMkLst>
            <pc:docMk/>
            <pc:sldMk cId="3260476873" sldId="374"/>
            <ac:spMk id="51" creationId="{8DB30FF0-6936-4C02-9DB7-170C9E5D8849}"/>
          </ac:spMkLst>
        </pc:spChg>
        <pc:spChg chg="add mod">
          <ac:chgData name="Liudmila Knyazkina" userId="cb3769fb-1d06-4211-abb1-d74d310abfab" providerId="ADAL" clId="{F26A0EA7-BD7B-4C36-ACF1-479F59E8C796}" dt="2022-02-14T13:58:54.568" v="3564" actId="208"/>
          <ac:spMkLst>
            <pc:docMk/>
            <pc:sldMk cId="3260476873" sldId="374"/>
            <ac:spMk id="57" creationId="{E01C0C68-90C4-4617-A63C-6173889A1B12}"/>
          </ac:spMkLst>
        </pc:spChg>
        <pc:spChg chg="add mod">
          <ac:chgData name="Liudmila Knyazkina" userId="cb3769fb-1d06-4211-abb1-d74d310abfab" providerId="ADAL" clId="{F26A0EA7-BD7B-4C36-ACF1-479F59E8C796}" dt="2022-02-14T13:58:54.568" v="3564" actId="208"/>
          <ac:spMkLst>
            <pc:docMk/>
            <pc:sldMk cId="3260476873" sldId="374"/>
            <ac:spMk id="58" creationId="{020F29E9-E32D-4528-B731-15ED67A47AAE}"/>
          </ac:spMkLst>
        </pc:spChg>
        <pc:spChg chg="add mod">
          <ac:chgData name="Liudmila Knyazkina" userId="cb3769fb-1d06-4211-abb1-d74d310abfab" providerId="ADAL" clId="{F26A0EA7-BD7B-4C36-ACF1-479F59E8C796}" dt="2022-02-14T14:00:29.780" v="3583" actId="164"/>
          <ac:spMkLst>
            <pc:docMk/>
            <pc:sldMk cId="3260476873" sldId="374"/>
            <ac:spMk id="85" creationId="{164940B4-2329-4A20-B1AC-609C7C1B45AA}"/>
          </ac:spMkLst>
        </pc:spChg>
        <pc:spChg chg="add mod">
          <ac:chgData name="Liudmila Knyazkina" userId="cb3769fb-1d06-4211-abb1-d74d310abfab" providerId="ADAL" clId="{F26A0EA7-BD7B-4C36-ACF1-479F59E8C796}" dt="2022-02-14T14:00:29.780" v="3583" actId="164"/>
          <ac:spMkLst>
            <pc:docMk/>
            <pc:sldMk cId="3260476873" sldId="374"/>
            <ac:spMk id="92" creationId="{8877146F-4F14-4B59-9E59-353781DFFF1A}"/>
          </ac:spMkLst>
        </pc:spChg>
        <pc:spChg chg="mod topLvl">
          <ac:chgData name="Liudmila Knyazkina" userId="cb3769fb-1d06-4211-abb1-d74d310abfab" providerId="ADAL" clId="{F26A0EA7-BD7B-4C36-ACF1-479F59E8C796}" dt="2022-02-09T10:41:41.350" v="896" actId="164"/>
          <ac:spMkLst>
            <pc:docMk/>
            <pc:sldMk cId="3260476873" sldId="374"/>
            <ac:spMk id="109" creationId="{5BE670D4-C6B1-48CA-9398-2D8603A9FD47}"/>
          </ac:spMkLst>
        </pc:spChg>
        <pc:spChg chg="add mod ord">
          <ac:chgData name="Liudmila Knyazkina" userId="cb3769fb-1d06-4211-abb1-d74d310abfab" providerId="ADAL" clId="{F26A0EA7-BD7B-4C36-ACF1-479F59E8C796}" dt="2022-02-14T13:49:32.521" v="3532" actId="693"/>
          <ac:spMkLst>
            <pc:docMk/>
            <pc:sldMk cId="3260476873" sldId="374"/>
            <ac:spMk id="114" creationId="{677A9BD2-B8CC-4194-AFB8-8EA223C7B938}"/>
          </ac:spMkLst>
        </pc:spChg>
        <pc:spChg chg="add mod">
          <ac:chgData name="Liudmila Knyazkina" userId="cb3769fb-1d06-4211-abb1-d74d310abfab" providerId="ADAL" clId="{F26A0EA7-BD7B-4C36-ACF1-479F59E8C796}" dt="2022-02-14T13:49:32.521" v="3532" actId="693"/>
          <ac:spMkLst>
            <pc:docMk/>
            <pc:sldMk cId="3260476873" sldId="374"/>
            <ac:spMk id="116" creationId="{F75D67A7-4A34-4D09-9C6D-5993DBCDBD5B}"/>
          </ac:spMkLst>
        </pc:spChg>
        <pc:spChg chg="add mod">
          <ac:chgData name="Liudmila Knyazkina" userId="cb3769fb-1d06-4211-abb1-d74d310abfab" providerId="ADAL" clId="{F26A0EA7-BD7B-4C36-ACF1-479F59E8C796}" dt="2022-02-14T13:49:32.521" v="3532" actId="693"/>
          <ac:spMkLst>
            <pc:docMk/>
            <pc:sldMk cId="3260476873" sldId="374"/>
            <ac:spMk id="118" creationId="{C55FEADB-E364-4633-8CF6-45D75B64041D}"/>
          </ac:spMkLst>
        </pc:spChg>
        <pc:spChg chg="add mod">
          <ac:chgData name="Liudmila Knyazkina" userId="cb3769fb-1d06-4211-abb1-d74d310abfab" providerId="ADAL" clId="{F26A0EA7-BD7B-4C36-ACF1-479F59E8C796}" dt="2022-02-14T13:49:32.521" v="3532" actId="693"/>
          <ac:spMkLst>
            <pc:docMk/>
            <pc:sldMk cId="3260476873" sldId="374"/>
            <ac:spMk id="121" creationId="{3094CFC6-0FE3-4261-8581-D1FCDED65375}"/>
          </ac:spMkLst>
        </pc:spChg>
        <pc:spChg chg="add mod">
          <ac:chgData name="Liudmila Knyazkina" userId="cb3769fb-1d06-4211-abb1-d74d310abfab" providerId="ADAL" clId="{F26A0EA7-BD7B-4C36-ACF1-479F59E8C796}" dt="2022-02-14T13:49:32.521" v="3532" actId="693"/>
          <ac:spMkLst>
            <pc:docMk/>
            <pc:sldMk cId="3260476873" sldId="374"/>
            <ac:spMk id="123" creationId="{C9009F0E-B73A-4BAD-8CF9-0F4D25297CB2}"/>
          </ac:spMkLst>
        </pc:spChg>
        <pc:spChg chg="add del mod ord">
          <ac:chgData name="Liudmila Knyazkina" userId="cb3769fb-1d06-4211-abb1-d74d310abfab" providerId="ADAL" clId="{F26A0EA7-BD7B-4C36-ACF1-479F59E8C796}" dt="2022-02-09T10:43:22.423" v="916" actId="700"/>
          <ac:spMkLst>
            <pc:docMk/>
            <pc:sldMk cId="3260476873" sldId="374"/>
            <ac:spMk id="125" creationId="{DBAEFD9F-454B-4720-AB5C-23DDD93E8284}"/>
          </ac:spMkLst>
        </pc:spChg>
        <pc:spChg chg="add mod ord">
          <ac:chgData name="Liudmila Knyazkina" userId="cb3769fb-1d06-4211-abb1-d74d310abfab" providerId="ADAL" clId="{F26A0EA7-BD7B-4C36-ACF1-479F59E8C796}" dt="2022-02-09T10:43:34.044" v="925" actId="20577"/>
          <ac:spMkLst>
            <pc:docMk/>
            <pc:sldMk cId="3260476873" sldId="374"/>
            <ac:spMk id="126" creationId="{A3E139B8-9C7E-42B0-8336-5DB000876117}"/>
          </ac:spMkLst>
        </pc:spChg>
        <pc:grpChg chg="add mod">
          <ac:chgData name="Liudmila Knyazkina" userId="cb3769fb-1d06-4211-abb1-d74d310abfab" providerId="ADAL" clId="{F26A0EA7-BD7B-4C36-ACF1-479F59E8C796}" dt="2022-02-14T14:01:28.377" v="3592" actId="14100"/>
          <ac:grpSpMkLst>
            <pc:docMk/>
            <pc:sldMk cId="3260476873" sldId="374"/>
            <ac:grpSpMk id="8" creationId="{AC80784D-CC92-488C-B81F-FCBF84B89CF2}"/>
          </ac:grpSpMkLst>
        </pc:grpChg>
        <pc:grpChg chg="mod">
          <ac:chgData name="Liudmila Knyazkina" userId="cb3769fb-1d06-4211-abb1-d74d310abfab" providerId="ADAL" clId="{F26A0EA7-BD7B-4C36-ACF1-479F59E8C796}" dt="2022-02-14T14:04:09.801" v="3618" actId="1076"/>
          <ac:grpSpMkLst>
            <pc:docMk/>
            <pc:sldMk cId="3260476873" sldId="374"/>
            <ac:grpSpMk id="26" creationId="{63FC8D99-23FF-458B-9C60-C1C87953F8F6}"/>
          </ac:grpSpMkLst>
        </pc:grpChg>
        <pc:grpChg chg="add mod">
          <ac:chgData name="Liudmila Knyazkina" userId="cb3769fb-1d06-4211-abb1-d74d310abfab" providerId="ADAL" clId="{F26A0EA7-BD7B-4C36-ACF1-479F59E8C796}" dt="2022-02-14T13:52:28.430" v="3561" actId="1036"/>
          <ac:grpSpMkLst>
            <pc:docMk/>
            <pc:sldMk cId="3260476873" sldId="374"/>
            <ac:grpSpMk id="59" creationId="{09AAF08B-DF00-408A-B0E9-D36B5B8E4695}"/>
          </ac:grpSpMkLst>
        </pc:grpChg>
        <pc:grpChg chg="add mod">
          <ac:chgData name="Liudmila Knyazkina" userId="cb3769fb-1d06-4211-abb1-d74d310abfab" providerId="ADAL" clId="{F26A0EA7-BD7B-4C36-ACF1-479F59E8C796}" dt="2022-02-09T10:41:55.861" v="900" actId="164"/>
          <ac:grpSpMkLst>
            <pc:docMk/>
            <pc:sldMk cId="3260476873" sldId="374"/>
            <ac:grpSpMk id="68" creationId="{326F811B-C0C4-4E25-8F59-71FE22EC3876}"/>
          </ac:grpSpMkLst>
        </pc:grpChg>
        <pc:grpChg chg="add del mod">
          <ac:chgData name="Liudmila Knyazkina" userId="cb3769fb-1d06-4211-abb1-d74d310abfab" providerId="ADAL" clId="{F26A0EA7-BD7B-4C36-ACF1-479F59E8C796}" dt="2022-02-09T10:31:39.839" v="761" actId="478"/>
          <ac:grpSpMkLst>
            <pc:docMk/>
            <pc:sldMk cId="3260476873" sldId="374"/>
            <ac:grpSpMk id="70" creationId="{17284C2F-4BEF-4B26-98D6-60C20B61A91E}"/>
          </ac:grpSpMkLst>
        </pc:grpChg>
        <pc:grpChg chg="add mod">
          <ac:chgData name="Liudmila Knyazkina" userId="cb3769fb-1d06-4211-abb1-d74d310abfab" providerId="ADAL" clId="{F26A0EA7-BD7B-4C36-ACF1-479F59E8C796}" dt="2022-02-09T10:42:55.025" v="914" actId="164"/>
          <ac:grpSpMkLst>
            <pc:docMk/>
            <pc:sldMk cId="3260476873" sldId="374"/>
            <ac:grpSpMk id="76" creationId="{54F1A2F8-59C8-470D-BB0F-01687F2CA22D}"/>
          </ac:grpSpMkLst>
        </pc:grpChg>
        <pc:grpChg chg="add mod">
          <ac:chgData name="Liudmila Knyazkina" userId="cb3769fb-1d06-4211-abb1-d74d310abfab" providerId="ADAL" clId="{F26A0EA7-BD7B-4C36-ACF1-479F59E8C796}" dt="2022-02-09T10:42:45.999" v="911" actId="164"/>
          <ac:grpSpMkLst>
            <pc:docMk/>
            <pc:sldMk cId="3260476873" sldId="374"/>
            <ac:grpSpMk id="79" creationId="{AC4A4238-59F1-4E46-85AA-1846C22701FF}"/>
          </ac:grpSpMkLst>
        </pc:grpChg>
        <pc:grpChg chg="add mod">
          <ac:chgData name="Liudmila Knyazkina" userId="cb3769fb-1d06-4211-abb1-d74d310abfab" providerId="ADAL" clId="{F26A0EA7-BD7B-4C36-ACF1-479F59E8C796}" dt="2022-02-09T10:42:35.004" v="908" actId="164"/>
          <ac:grpSpMkLst>
            <pc:docMk/>
            <pc:sldMk cId="3260476873" sldId="374"/>
            <ac:grpSpMk id="82" creationId="{3E1408B6-BA66-4F31-85CA-A3FB9DDC8754}"/>
          </ac:grpSpMkLst>
        </pc:grpChg>
        <pc:grpChg chg="add mod">
          <ac:chgData name="Liudmila Knyazkina" userId="cb3769fb-1d06-4211-abb1-d74d310abfab" providerId="ADAL" clId="{F26A0EA7-BD7B-4C36-ACF1-479F59E8C796}" dt="2022-02-09T10:42:10.962" v="903" actId="164"/>
          <ac:grpSpMkLst>
            <pc:docMk/>
            <pc:sldMk cId="3260476873" sldId="374"/>
            <ac:grpSpMk id="86" creationId="{B41510CB-A3D2-4C9C-8EF1-426D450644AA}"/>
          </ac:grpSpMkLst>
        </pc:grpChg>
        <pc:grpChg chg="add mod">
          <ac:chgData name="Liudmila Knyazkina" userId="cb3769fb-1d06-4211-abb1-d74d310abfab" providerId="ADAL" clId="{F26A0EA7-BD7B-4C36-ACF1-479F59E8C796}" dt="2022-02-09T10:39:01.400" v="851" actId="164"/>
          <ac:grpSpMkLst>
            <pc:docMk/>
            <pc:sldMk cId="3260476873" sldId="374"/>
            <ac:grpSpMk id="89" creationId="{2CB4FB01-5CF3-4158-974D-C73026C70033}"/>
          </ac:grpSpMkLst>
        </pc:grpChg>
        <pc:grpChg chg="add del mod">
          <ac:chgData name="Liudmila Knyazkina" userId="cb3769fb-1d06-4211-abb1-d74d310abfab" providerId="ADAL" clId="{F26A0EA7-BD7B-4C36-ACF1-479F59E8C796}" dt="2022-02-09T10:37:21.630" v="824" actId="478"/>
          <ac:grpSpMkLst>
            <pc:docMk/>
            <pc:sldMk cId="3260476873" sldId="374"/>
            <ac:grpSpMk id="92" creationId="{8114F427-9ECA-4B09-BEDB-D361854E35EF}"/>
          </ac:grpSpMkLst>
        </pc:grpChg>
        <pc:grpChg chg="add mod">
          <ac:chgData name="Liudmila Knyazkina" userId="cb3769fb-1d06-4211-abb1-d74d310abfab" providerId="ADAL" clId="{F26A0EA7-BD7B-4C36-ACF1-479F59E8C796}" dt="2022-02-09T10:41:41.350" v="896" actId="164"/>
          <ac:grpSpMkLst>
            <pc:docMk/>
            <pc:sldMk cId="3260476873" sldId="374"/>
            <ac:grpSpMk id="95" creationId="{CD468552-8A31-4FAB-A2FF-12E0C2284BF9}"/>
          </ac:grpSpMkLst>
        </pc:grpChg>
        <pc:grpChg chg="add mod">
          <ac:chgData name="Liudmila Knyazkina" userId="cb3769fb-1d06-4211-abb1-d74d310abfab" providerId="ADAL" clId="{F26A0EA7-BD7B-4C36-ACF1-479F59E8C796}" dt="2022-02-09T10:40:10.393" v="863" actId="1076"/>
          <ac:grpSpMkLst>
            <pc:docMk/>
            <pc:sldMk cId="3260476873" sldId="374"/>
            <ac:grpSpMk id="98" creationId="{4C1B9867-F00C-458C-A394-3B550751C4E9}"/>
          </ac:grpSpMkLst>
        </pc:grpChg>
        <pc:grpChg chg="add del mod">
          <ac:chgData name="Liudmila Knyazkina" userId="cb3769fb-1d06-4211-abb1-d74d310abfab" providerId="ADAL" clId="{F26A0EA7-BD7B-4C36-ACF1-479F59E8C796}" dt="2022-02-09T10:39:24.254" v="856"/>
          <ac:grpSpMkLst>
            <pc:docMk/>
            <pc:sldMk cId="3260476873" sldId="374"/>
            <ac:grpSpMk id="99" creationId="{ECB3B60C-6412-4D92-A32B-00123A3F8164}"/>
          </ac:grpSpMkLst>
        </pc:grpChg>
        <pc:grpChg chg="add del mod">
          <ac:chgData name="Liudmila Knyazkina" userId="cb3769fb-1d06-4211-abb1-d74d310abfab" providerId="ADAL" clId="{F26A0EA7-BD7B-4C36-ACF1-479F59E8C796}" dt="2022-02-09T10:39:30.329" v="858"/>
          <ac:grpSpMkLst>
            <pc:docMk/>
            <pc:sldMk cId="3260476873" sldId="374"/>
            <ac:grpSpMk id="102" creationId="{89FC174C-ED05-44B2-8BC9-F5D8509347BE}"/>
          </ac:grpSpMkLst>
        </pc:grpChg>
        <pc:grpChg chg="add del mod">
          <ac:chgData name="Liudmila Knyazkina" userId="cb3769fb-1d06-4211-abb1-d74d310abfab" providerId="ADAL" clId="{F26A0EA7-BD7B-4C36-ACF1-479F59E8C796}" dt="2022-02-09T10:40:06.476" v="861" actId="478"/>
          <ac:grpSpMkLst>
            <pc:docMk/>
            <pc:sldMk cId="3260476873" sldId="374"/>
            <ac:grpSpMk id="105" creationId="{39F732D1-E120-463E-9790-4AEEDE5BB8A8}"/>
          </ac:grpSpMkLst>
        </pc:grpChg>
        <pc:grpChg chg="add del mod">
          <ac:chgData name="Liudmila Knyazkina" userId="cb3769fb-1d06-4211-abb1-d74d310abfab" providerId="ADAL" clId="{F26A0EA7-BD7B-4C36-ACF1-479F59E8C796}" dt="2022-02-09T10:40:25.752" v="866" actId="165"/>
          <ac:grpSpMkLst>
            <pc:docMk/>
            <pc:sldMk cId="3260476873" sldId="374"/>
            <ac:grpSpMk id="108" creationId="{22C34394-FBF3-4769-8A2E-51992AA74181}"/>
          </ac:grpSpMkLst>
        </pc:grpChg>
        <pc:grpChg chg="del mod topLvl">
          <ac:chgData name="Liudmila Knyazkina" userId="cb3769fb-1d06-4211-abb1-d74d310abfab" providerId="ADAL" clId="{F26A0EA7-BD7B-4C36-ACF1-479F59E8C796}" dt="2022-02-09T10:40:27.408" v="868" actId="478"/>
          <ac:grpSpMkLst>
            <pc:docMk/>
            <pc:sldMk cId="3260476873" sldId="374"/>
            <ac:grpSpMk id="110" creationId="{F18EC0EF-DA67-4FA2-9A60-C7C1A99115C6}"/>
          </ac:grpSpMkLst>
        </pc:grpChg>
        <pc:grpChg chg="add mod">
          <ac:chgData name="Liudmila Knyazkina" userId="cb3769fb-1d06-4211-abb1-d74d310abfab" providerId="ADAL" clId="{F26A0EA7-BD7B-4C36-ACF1-479F59E8C796}" dt="2022-02-09T10:49:54.102" v="1046" actId="1038"/>
          <ac:grpSpMkLst>
            <pc:docMk/>
            <pc:sldMk cId="3260476873" sldId="374"/>
            <ac:grpSpMk id="113" creationId="{9144CAE9-31B2-4EF4-A55C-8035201298AB}"/>
          </ac:grpSpMkLst>
        </pc:grpChg>
        <pc:grpChg chg="add mod">
          <ac:chgData name="Liudmila Knyazkina" userId="cb3769fb-1d06-4211-abb1-d74d310abfab" providerId="ADAL" clId="{F26A0EA7-BD7B-4C36-ACF1-479F59E8C796}" dt="2022-02-09T10:41:55.861" v="900" actId="164"/>
          <ac:grpSpMkLst>
            <pc:docMk/>
            <pc:sldMk cId="3260476873" sldId="374"/>
            <ac:grpSpMk id="115" creationId="{9CD472A0-7FB5-44A4-A6FE-C655F661B641}"/>
          </ac:grpSpMkLst>
        </pc:grpChg>
        <pc:grpChg chg="add mod">
          <ac:chgData name="Liudmila Knyazkina" userId="cb3769fb-1d06-4211-abb1-d74d310abfab" providerId="ADAL" clId="{F26A0EA7-BD7B-4C36-ACF1-479F59E8C796}" dt="2022-02-14T13:52:40.780" v="3562" actId="1076"/>
          <ac:grpSpMkLst>
            <pc:docMk/>
            <pc:sldMk cId="3260476873" sldId="374"/>
            <ac:grpSpMk id="117" creationId="{B1D1115C-E7CD-4291-BA43-EE9B45795FB9}"/>
          </ac:grpSpMkLst>
        </pc:grpChg>
        <pc:grpChg chg="add mod">
          <ac:chgData name="Liudmila Knyazkina" userId="cb3769fb-1d06-4211-abb1-d74d310abfab" providerId="ADAL" clId="{F26A0EA7-BD7B-4C36-ACF1-479F59E8C796}" dt="2022-02-09T10:42:24.797" v="907" actId="164"/>
          <ac:grpSpMkLst>
            <pc:docMk/>
            <pc:sldMk cId="3260476873" sldId="374"/>
            <ac:grpSpMk id="119" creationId="{FC123A09-4B34-4D16-82FF-DDA7DD35104B}"/>
          </ac:grpSpMkLst>
        </pc:grpChg>
        <pc:grpChg chg="add mod">
          <ac:chgData name="Liudmila Knyazkina" userId="cb3769fb-1d06-4211-abb1-d74d310abfab" providerId="ADAL" clId="{F26A0EA7-BD7B-4C36-ACF1-479F59E8C796}" dt="2022-02-09T10:42:35.004" v="908" actId="164"/>
          <ac:grpSpMkLst>
            <pc:docMk/>
            <pc:sldMk cId="3260476873" sldId="374"/>
            <ac:grpSpMk id="120" creationId="{312875B2-3EDA-4D68-A0FF-196843ABBF97}"/>
          </ac:grpSpMkLst>
        </pc:grpChg>
        <pc:grpChg chg="add mod">
          <ac:chgData name="Liudmila Knyazkina" userId="cb3769fb-1d06-4211-abb1-d74d310abfab" providerId="ADAL" clId="{F26A0EA7-BD7B-4C36-ACF1-479F59E8C796}" dt="2022-02-09T10:42:45.999" v="911" actId="164"/>
          <ac:grpSpMkLst>
            <pc:docMk/>
            <pc:sldMk cId="3260476873" sldId="374"/>
            <ac:grpSpMk id="122" creationId="{B30AB7A0-3CD3-4C53-88BF-D5EB8F0EE378}"/>
          </ac:grpSpMkLst>
        </pc:grpChg>
        <pc:grpChg chg="add mod">
          <ac:chgData name="Liudmila Knyazkina" userId="cb3769fb-1d06-4211-abb1-d74d310abfab" providerId="ADAL" clId="{F26A0EA7-BD7B-4C36-ACF1-479F59E8C796}" dt="2022-02-09T10:49:11.812" v="1036" actId="14100"/>
          <ac:grpSpMkLst>
            <pc:docMk/>
            <pc:sldMk cId="3260476873" sldId="374"/>
            <ac:grpSpMk id="124" creationId="{6B3915A1-0BA5-4E18-9302-A9EBF9FD9860}"/>
          </ac:grpSpMkLst>
        </pc:grpChg>
        <pc:graphicFrameChg chg="mod">
          <ac:chgData name="Liudmila Knyazkina" userId="cb3769fb-1d06-4211-abb1-d74d310abfab" providerId="ADAL" clId="{F26A0EA7-BD7B-4C36-ACF1-479F59E8C796}" dt="2022-02-14T13:52:28.430" v="3561" actId="1036"/>
          <ac:graphicFrameMkLst>
            <pc:docMk/>
            <pc:sldMk cId="3260476873" sldId="374"/>
            <ac:graphicFrameMk id="40" creationId="{00000000-0000-0000-0000-000000000000}"/>
          </ac:graphicFrameMkLst>
        </pc:graphicFrameChg>
        <pc:graphicFrameChg chg="mod">
          <ac:chgData name="Liudmila Knyazkina" userId="cb3769fb-1d06-4211-abb1-d74d310abfab" providerId="ADAL" clId="{F26A0EA7-BD7B-4C36-ACF1-479F59E8C796}" dt="2022-02-14T13:52:28.430" v="3561" actId="1036"/>
          <ac:graphicFrameMkLst>
            <pc:docMk/>
            <pc:sldMk cId="3260476873" sldId="374"/>
            <ac:graphicFrameMk id="41" creationId="{00000000-0000-0000-0000-000000000000}"/>
          </ac:graphicFrameMkLst>
        </pc:graphicFrameChg>
        <pc:graphicFrameChg chg="mod">
          <ac:chgData name="Liudmila Knyazkina" userId="cb3769fb-1d06-4211-abb1-d74d310abfab" providerId="ADAL" clId="{F26A0EA7-BD7B-4C36-ACF1-479F59E8C796}" dt="2022-02-14T13:52:28.430" v="3561" actId="1036"/>
          <ac:graphicFrameMkLst>
            <pc:docMk/>
            <pc:sldMk cId="3260476873" sldId="374"/>
            <ac:graphicFrameMk id="42" creationId="{00000000-0000-0000-0000-000000000000}"/>
          </ac:graphicFrameMkLst>
        </pc:graphicFrameChg>
        <pc:graphicFrameChg chg="mod">
          <ac:chgData name="Liudmila Knyazkina" userId="cb3769fb-1d06-4211-abb1-d74d310abfab" providerId="ADAL" clId="{F26A0EA7-BD7B-4C36-ACF1-479F59E8C796}" dt="2022-02-14T13:52:28.430" v="3561" actId="1036"/>
          <ac:graphicFrameMkLst>
            <pc:docMk/>
            <pc:sldMk cId="3260476873" sldId="374"/>
            <ac:graphicFrameMk id="43" creationId="{00000000-0000-0000-0000-000000000000}"/>
          </ac:graphicFrameMkLst>
        </pc:graphicFrameChg>
        <pc:picChg chg="mod">
          <ac:chgData name="Liudmila Knyazkina" userId="cb3769fb-1d06-4211-abb1-d74d310abfab" providerId="ADAL" clId="{F26A0EA7-BD7B-4C36-ACF1-479F59E8C796}" dt="2022-02-14T13:49:31.768" v="3531" actId="1076"/>
          <ac:picMkLst>
            <pc:docMk/>
            <pc:sldMk cId="3260476873" sldId="374"/>
            <ac:picMk id="2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14T13:58:54.568" v="3564" actId="208"/>
          <ac:picMkLst>
            <pc:docMk/>
            <pc:sldMk cId="3260476873" sldId="374"/>
            <ac:picMk id="4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15T14:29:35.366" v="5018" actId="208"/>
          <ac:picMkLst>
            <pc:docMk/>
            <pc:sldMk cId="3260476873" sldId="374"/>
            <ac:picMk id="5" creationId="{00000000-0000-0000-0000-000000000000}"/>
          </ac:picMkLst>
        </pc:picChg>
        <pc:picChg chg="del">
          <ac:chgData name="Liudmila Knyazkina" userId="cb3769fb-1d06-4211-abb1-d74d310abfab" providerId="ADAL" clId="{F26A0EA7-BD7B-4C36-ACF1-479F59E8C796}" dt="2022-02-09T10:17:54.509" v="623" actId="478"/>
          <ac:picMkLst>
            <pc:docMk/>
            <pc:sldMk cId="3260476873" sldId="374"/>
            <ac:picMk id="6" creationId="{00000000-0000-0000-0000-000000000000}"/>
          </ac:picMkLst>
        </pc:picChg>
        <pc:picChg chg="del">
          <ac:chgData name="Liudmila Knyazkina" userId="cb3769fb-1d06-4211-abb1-d74d310abfab" providerId="ADAL" clId="{F26A0EA7-BD7B-4C36-ACF1-479F59E8C796}" dt="2022-02-09T10:14:15.758" v="602" actId="478"/>
          <ac:picMkLst>
            <pc:docMk/>
            <pc:sldMk cId="3260476873" sldId="374"/>
            <ac:picMk id="7" creationId="{00000000-0000-0000-0000-000000000000}"/>
          </ac:picMkLst>
        </pc:picChg>
        <pc:picChg chg="add mod">
          <ac:chgData name="Liudmila Knyazkina" userId="cb3769fb-1d06-4211-abb1-d74d310abfab" providerId="ADAL" clId="{F26A0EA7-BD7B-4C36-ACF1-479F59E8C796}" dt="2022-02-14T14:01:27.781" v="3591" actId="14100"/>
          <ac:picMkLst>
            <pc:docMk/>
            <pc:sldMk cId="3260476873" sldId="374"/>
            <ac:picMk id="7" creationId="{C8D394D2-9C0B-4C8B-BF5D-4FEA40656FBB}"/>
          </ac:picMkLst>
        </pc:picChg>
        <pc:picChg chg="del">
          <ac:chgData name="Liudmila Knyazkina" userId="cb3769fb-1d06-4211-abb1-d74d310abfab" providerId="ADAL" clId="{F26A0EA7-BD7B-4C36-ACF1-479F59E8C796}" dt="2022-02-09T10:17:45.049" v="620" actId="478"/>
          <ac:picMkLst>
            <pc:docMk/>
            <pc:sldMk cId="3260476873" sldId="374"/>
            <ac:picMk id="8" creationId="{00000000-0000-0000-0000-000000000000}"/>
          </ac:picMkLst>
        </pc:picChg>
        <pc:picChg chg="del">
          <ac:chgData name="Liudmila Knyazkina" userId="cb3769fb-1d06-4211-abb1-d74d310abfab" providerId="ADAL" clId="{F26A0EA7-BD7B-4C36-ACF1-479F59E8C796}" dt="2022-02-09T10:18:01.798" v="626" actId="478"/>
          <ac:picMkLst>
            <pc:docMk/>
            <pc:sldMk cId="3260476873" sldId="374"/>
            <ac:picMk id="9" creationId="{00000000-0000-0000-0000-000000000000}"/>
          </ac:picMkLst>
        </pc:picChg>
        <pc:picChg chg="add mod">
          <ac:chgData name="Liudmila Knyazkina" userId="cb3769fb-1d06-4211-abb1-d74d310abfab" providerId="ADAL" clId="{F26A0EA7-BD7B-4C36-ACF1-479F59E8C796}" dt="2022-02-14T14:01:42.228" v="3597" actId="1076"/>
          <ac:picMkLst>
            <pc:docMk/>
            <pc:sldMk cId="3260476873" sldId="374"/>
            <ac:picMk id="23" creationId="{F56AC874-22EC-4BE5-8B3A-1383CA40FBA8}"/>
          </ac:picMkLst>
        </pc:picChg>
        <pc:picChg chg="add del mod">
          <ac:chgData name="Liudmila Knyazkina" userId="cb3769fb-1d06-4211-abb1-d74d310abfab" providerId="ADAL" clId="{F26A0EA7-BD7B-4C36-ACF1-479F59E8C796}" dt="2022-02-14T14:02:15.346" v="3600" actId="27803"/>
          <ac:picMkLst>
            <pc:docMk/>
            <pc:sldMk cId="3260476873" sldId="374"/>
            <ac:picMk id="25" creationId="{CE4D71E7-37F6-4F38-BBD6-9E8A5CB90D81}"/>
          </ac:picMkLst>
        </pc:picChg>
        <pc:picChg chg="mod">
          <ac:chgData name="Liudmila Knyazkina" userId="cb3769fb-1d06-4211-abb1-d74d310abfab" providerId="ADAL" clId="{F26A0EA7-BD7B-4C36-ACF1-479F59E8C796}" dt="2022-02-14T13:52:28.430" v="3561" actId="1036"/>
          <ac:picMkLst>
            <pc:docMk/>
            <pc:sldMk cId="3260476873" sldId="374"/>
            <ac:picMk id="36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14T13:52:28.430" v="3561" actId="1036"/>
          <ac:picMkLst>
            <pc:docMk/>
            <pc:sldMk cId="3260476873" sldId="374"/>
            <ac:picMk id="37" creationId="{00000000-0000-0000-0000-000000000000}"/>
          </ac:picMkLst>
        </pc:picChg>
        <pc:picChg chg="add del mod">
          <ac:chgData name="Liudmila Knyazkina" userId="cb3769fb-1d06-4211-abb1-d74d310abfab" providerId="ADAL" clId="{F26A0EA7-BD7B-4C36-ACF1-479F59E8C796}" dt="2022-02-09T14:32:29.441" v="2893" actId="1076"/>
          <ac:picMkLst>
            <pc:docMk/>
            <pc:sldMk cId="3260476873" sldId="374"/>
            <ac:picMk id="38" creationId="{00000000-0000-0000-0000-000000000000}"/>
          </ac:picMkLst>
        </pc:picChg>
        <pc:picChg chg="add mod">
          <ac:chgData name="Liudmila Knyazkina" userId="cb3769fb-1d06-4211-abb1-d74d310abfab" providerId="ADAL" clId="{F26A0EA7-BD7B-4C36-ACF1-479F59E8C796}" dt="2022-02-09T14:29:19.924" v="2880" actId="108"/>
          <ac:picMkLst>
            <pc:docMk/>
            <pc:sldMk cId="3260476873" sldId="374"/>
            <ac:picMk id="46" creationId="{67189FBE-99B0-4A09-8ACD-9E158F835E38}"/>
          </ac:picMkLst>
        </pc:picChg>
        <pc:picChg chg="add mod">
          <ac:chgData name="Liudmila Knyazkina" userId="cb3769fb-1d06-4211-abb1-d74d310abfab" providerId="ADAL" clId="{F26A0EA7-BD7B-4C36-ACF1-479F59E8C796}" dt="2022-02-09T14:29:15.211" v="2879" actId="1582"/>
          <ac:picMkLst>
            <pc:docMk/>
            <pc:sldMk cId="3260476873" sldId="374"/>
            <ac:picMk id="48" creationId="{9E982502-9172-40A0-9EED-9B59B223EA85}"/>
          </ac:picMkLst>
        </pc:picChg>
        <pc:picChg chg="add mod">
          <ac:chgData name="Liudmila Knyazkina" userId="cb3769fb-1d06-4211-abb1-d74d310abfab" providerId="ADAL" clId="{F26A0EA7-BD7B-4C36-ACF1-479F59E8C796}" dt="2022-02-09T10:54:52.438" v="1059" actId="208"/>
          <ac:picMkLst>
            <pc:docMk/>
            <pc:sldMk cId="3260476873" sldId="374"/>
            <ac:picMk id="50" creationId="{373BCC9F-A23E-4C5B-8B29-DE3B64D54273}"/>
          </ac:picMkLst>
        </pc:picChg>
        <pc:picChg chg="add del mod">
          <ac:chgData name="Liudmila Knyazkina" userId="cb3769fb-1d06-4211-abb1-d74d310abfab" providerId="ADAL" clId="{F26A0EA7-BD7B-4C36-ACF1-479F59E8C796}" dt="2022-02-09T10:18:04.993" v="628" actId="478"/>
          <ac:picMkLst>
            <pc:docMk/>
            <pc:sldMk cId="3260476873" sldId="374"/>
            <ac:picMk id="52" creationId="{9974BC21-D143-44C3-B408-5981D80B0EA2}"/>
          </ac:picMkLst>
        </pc:picChg>
        <pc:picChg chg="add mod">
          <ac:chgData name="Liudmila Knyazkina" userId="cb3769fb-1d06-4211-abb1-d74d310abfab" providerId="ADAL" clId="{F26A0EA7-BD7B-4C36-ACF1-479F59E8C796}" dt="2022-02-09T14:29:25.691" v="2881" actId="108"/>
          <ac:picMkLst>
            <pc:docMk/>
            <pc:sldMk cId="3260476873" sldId="374"/>
            <ac:picMk id="54" creationId="{5C91D00A-4F18-417C-9774-BBA3A59BA230}"/>
          </ac:picMkLst>
        </pc:picChg>
        <pc:picChg chg="add del mod">
          <ac:chgData name="Liudmila Knyazkina" userId="cb3769fb-1d06-4211-abb1-d74d310abfab" providerId="ADAL" clId="{F26A0EA7-BD7B-4C36-ACF1-479F59E8C796}" dt="2022-02-09T10:17:52.273" v="622" actId="478"/>
          <ac:picMkLst>
            <pc:docMk/>
            <pc:sldMk cId="3260476873" sldId="374"/>
            <ac:picMk id="56" creationId="{91D89E3F-CAF8-4392-B48C-B3E1026E3B56}"/>
          </ac:picMkLst>
        </pc:picChg>
        <pc:picChg chg="add del mod">
          <ac:chgData name="Liudmila Knyazkina" userId="cb3769fb-1d06-4211-abb1-d74d310abfab" providerId="ADAL" clId="{F26A0EA7-BD7B-4C36-ACF1-479F59E8C796}" dt="2022-02-09T14:32:31.009" v="2894" actId="478"/>
          <ac:picMkLst>
            <pc:docMk/>
            <pc:sldMk cId="3260476873" sldId="374"/>
            <ac:picMk id="129" creationId="{EEB8F7D1-EBF2-4BC1-AFA6-98639F1D5D20}"/>
          </ac:picMkLst>
        </pc:picChg>
        <pc:cxnChg chg="add del mod">
          <ac:chgData name="Liudmila Knyazkina" userId="cb3769fb-1d06-4211-abb1-d74d310abfab" providerId="ADAL" clId="{F26A0EA7-BD7B-4C36-ACF1-479F59E8C796}" dt="2022-02-09T10:26:25.815" v="680" actId="478"/>
          <ac:cxnSpMkLst>
            <pc:docMk/>
            <pc:sldMk cId="3260476873" sldId="374"/>
            <ac:cxnSpMk id="61" creationId="{12E03591-9B95-4A2F-8884-2592FDB2F358}"/>
          </ac:cxnSpMkLst>
        </pc:cxnChg>
        <pc:cxnChg chg="add mod">
          <ac:chgData name="Liudmila Knyazkina" userId="cb3769fb-1d06-4211-abb1-d74d310abfab" providerId="ADAL" clId="{F26A0EA7-BD7B-4C36-ACF1-479F59E8C796}" dt="2022-02-14T13:50:33.060" v="3541" actId="692"/>
          <ac:cxnSpMkLst>
            <pc:docMk/>
            <pc:sldMk cId="3260476873" sldId="374"/>
            <ac:cxnSpMk id="64" creationId="{43E30433-63C2-4726-93DF-DA84E5B467DC}"/>
          </ac:cxnSpMkLst>
        </pc:cxnChg>
        <pc:cxnChg chg="add mod">
          <ac:chgData name="Liudmila Knyazkina" userId="cb3769fb-1d06-4211-abb1-d74d310abfab" providerId="ADAL" clId="{F26A0EA7-BD7B-4C36-ACF1-479F59E8C796}" dt="2022-02-14T13:50:38.168" v="3542" actId="692"/>
          <ac:cxnSpMkLst>
            <pc:docMk/>
            <pc:sldMk cId="3260476873" sldId="374"/>
            <ac:cxnSpMk id="66" creationId="{A7F88DBD-249E-4E98-8B6C-8D17C2668603}"/>
          </ac:cxnSpMkLst>
        </pc:cxnChg>
        <pc:cxnChg chg="mod">
          <ac:chgData name="Liudmila Knyazkina" userId="cb3769fb-1d06-4211-abb1-d74d310abfab" providerId="ADAL" clId="{F26A0EA7-BD7B-4C36-ACF1-479F59E8C796}" dt="2022-02-09T10:30:19.674" v="750"/>
          <ac:cxnSpMkLst>
            <pc:docMk/>
            <pc:sldMk cId="3260476873" sldId="374"/>
            <ac:cxnSpMk id="71" creationId="{8B1C1210-27A4-4B71-A298-5175EE1350B5}"/>
          </ac:cxnSpMkLst>
        </pc:cxnChg>
        <pc:cxnChg chg="mod">
          <ac:chgData name="Liudmila Knyazkina" userId="cb3769fb-1d06-4211-abb1-d74d310abfab" providerId="ADAL" clId="{F26A0EA7-BD7B-4C36-ACF1-479F59E8C796}" dt="2022-02-09T10:31:24.328" v="760" actId="14100"/>
          <ac:cxnSpMkLst>
            <pc:docMk/>
            <pc:sldMk cId="3260476873" sldId="374"/>
            <ac:cxnSpMk id="72" creationId="{B75440D7-379B-4EEE-8B9C-2E1B826B79E4}"/>
          </ac:cxnSpMkLst>
        </pc:cxnChg>
        <pc:cxnChg chg="mod">
          <ac:chgData name="Liudmila Knyazkina" userId="cb3769fb-1d06-4211-abb1-d74d310abfab" providerId="ADAL" clId="{F26A0EA7-BD7B-4C36-ACF1-479F59E8C796}" dt="2022-02-14T13:50:51.509" v="3544" actId="692"/>
          <ac:cxnSpMkLst>
            <pc:docMk/>
            <pc:sldMk cId="3260476873" sldId="374"/>
            <ac:cxnSpMk id="77" creationId="{2427A3CF-63FC-4AF9-A468-85FD884EDB33}"/>
          </ac:cxnSpMkLst>
        </pc:cxnChg>
        <pc:cxnChg chg="mod">
          <ac:chgData name="Liudmila Knyazkina" userId="cb3769fb-1d06-4211-abb1-d74d310abfab" providerId="ADAL" clId="{F26A0EA7-BD7B-4C36-ACF1-479F59E8C796}" dt="2022-02-14T13:51:08.799" v="3547" actId="108"/>
          <ac:cxnSpMkLst>
            <pc:docMk/>
            <pc:sldMk cId="3260476873" sldId="374"/>
            <ac:cxnSpMk id="78" creationId="{56A8E057-D8C7-4A43-9C35-99FD3ABE2EDB}"/>
          </ac:cxnSpMkLst>
        </pc:cxnChg>
        <pc:cxnChg chg="mod">
          <ac:chgData name="Liudmila Knyazkina" userId="cb3769fb-1d06-4211-abb1-d74d310abfab" providerId="ADAL" clId="{F26A0EA7-BD7B-4C36-ACF1-479F59E8C796}" dt="2022-02-14T13:50:18.389" v="3539" actId="692"/>
          <ac:cxnSpMkLst>
            <pc:docMk/>
            <pc:sldMk cId="3260476873" sldId="374"/>
            <ac:cxnSpMk id="80" creationId="{069F470E-AB79-463D-8E8D-38312765D4FA}"/>
          </ac:cxnSpMkLst>
        </pc:cxnChg>
        <pc:cxnChg chg="mod">
          <ac:chgData name="Liudmila Knyazkina" userId="cb3769fb-1d06-4211-abb1-d74d310abfab" providerId="ADAL" clId="{F26A0EA7-BD7B-4C36-ACF1-479F59E8C796}" dt="2022-02-14T13:50:18.389" v="3539" actId="692"/>
          <ac:cxnSpMkLst>
            <pc:docMk/>
            <pc:sldMk cId="3260476873" sldId="374"/>
            <ac:cxnSpMk id="81" creationId="{B36D2679-5B81-4CEF-8A82-4FFAF4AEB899}"/>
          </ac:cxnSpMkLst>
        </pc:cxnChg>
        <pc:cxnChg chg="mod">
          <ac:chgData name="Liudmila Knyazkina" userId="cb3769fb-1d06-4211-abb1-d74d310abfab" providerId="ADAL" clId="{F26A0EA7-BD7B-4C36-ACF1-479F59E8C796}" dt="2022-02-14T13:50:10.932" v="3537" actId="692"/>
          <ac:cxnSpMkLst>
            <pc:docMk/>
            <pc:sldMk cId="3260476873" sldId="374"/>
            <ac:cxnSpMk id="83" creationId="{BB0D0583-1FD7-4641-A2C7-62C16D131372}"/>
          </ac:cxnSpMkLst>
        </pc:cxnChg>
        <pc:cxnChg chg="mod">
          <ac:chgData name="Liudmila Knyazkina" userId="cb3769fb-1d06-4211-abb1-d74d310abfab" providerId="ADAL" clId="{F26A0EA7-BD7B-4C36-ACF1-479F59E8C796}" dt="2022-02-14T13:50:10.932" v="3537" actId="692"/>
          <ac:cxnSpMkLst>
            <pc:docMk/>
            <pc:sldMk cId="3260476873" sldId="374"/>
            <ac:cxnSpMk id="84" creationId="{F70E2619-7C48-438A-84A2-6B3C0E121D39}"/>
          </ac:cxnSpMkLst>
        </pc:cxnChg>
        <pc:cxnChg chg="mod">
          <ac:chgData name="Liudmila Knyazkina" userId="cb3769fb-1d06-4211-abb1-d74d310abfab" providerId="ADAL" clId="{F26A0EA7-BD7B-4C36-ACF1-479F59E8C796}" dt="2022-02-14T13:50:04.382" v="3535" actId="692"/>
          <ac:cxnSpMkLst>
            <pc:docMk/>
            <pc:sldMk cId="3260476873" sldId="374"/>
            <ac:cxnSpMk id="87" creationId="{0D7305AF-51D2-4631-A99C-E801609C0E10}"/>
          </ac:cxnSpMkLst>
        </pc:cxnChg>
        <pc:cxnChg chg="mod">
          <ac:chgData name="Liudmila Knyazkina" userId="cb3769fb-1d06-4211-abb1-d74d310abfab" providerId="ADAL" clId="{F26A0EA7-BD7B-4C36-ACF1-479F59E8C796}" dt="2022-02-14T13:50:04.382" v="3535" actId="692"/>
          <ac:cxnSpMkLst>
            <pc:docMk/>
            <pc:sldMk cId="3260476873" sldId="374"/>
            <ac:cxnSpMk id="88" creationId="{B9A571A6-61C5-45D7-A9FA-719A362650FC}"/>
          </ac:cxnSpMkLst>
        </pc:cxnChg>
        <pc:cxnChg chg="mod">
          <ac:chgData name="Liudmila Knyazkina" userId="cb3769fb-1d06-4211-abb1-d74d310abfab" providerId="ADAL" clId="{F26A0EA7-BD7B-4C36-ACF1-479F59E8C796}" dt="2022-02-14T13:47:47.054" v="3498" actId="692"/>
          <ac:cxnSpMkLst>
            <pc:docMk/>
            <pc:sldMk cId="3260476873" sldId="374"/>
            <ac:cxnSpMk id="90" creationId="{4BC4355B-FF03-486B-BA99-2F6922AB551D}"/>
          </ac:cxnSpMkLst>
        </pc:cxnChg>
        <pc:cxnChg chg="mod">
          <ac:chgData name="Liudmila Knyazkina" userId="cb3769fb-1d06-4211-abb1-d74d310abfab" providerId="ADAL" clId="{F26A0EA7-BD7B-4C36-ACF1-479F59E8C796}" dt="2022-02-14T13:48:16.820" v="3524" actId="692"/>
          <ac:cxnSpMkLst>
            <pc:docMk/>
            <pc:sldMk cId="3260476873" sldId="374"/>
            <ac:cxnSpMk id="91" creationId="{4B891386-F69E-4E2F-AA72-6A8DCC67FFF9}"/>
          </ac:cxnSpMkLst>
        </pc:cxnChg>
        <pc:cxnChg chg="del mod topLvl">
          <ac:chgData name="Liudmila Knyazkina" userId="cb3769fb-1d06-4211-abb1-d74d310abfab" providerId="ADAL" clId="{F26A0EA7-BD7B-4C36-ACF1-479F59E8C796}" dt="2022-02-09T10:37:21.630" v="824" actId="478"/>
          <ac:cxnSpMkLst>
            <pc:docMk/>
            <pc:sldMk cId="3260476873" sldId="374"/>
            <ac:cxnSpMk id="93" creationId="{E0A3F962-7FE5-4FF4-8F2F-C9B522EA4E24}"/>
          </ac:cxnSpMkLst>
        </pc:cxnChg>
        <pc:cxnChg chg="del mod topLvl">
          <ac:chgData name="Liudmila Knyazkina" userId="cb3769fb-1d06-4211-abb1-d74d310abfab" providerId="ADAL" clId="{F26A0EA7-BD7B-4C36-ACF1-479F59E8C796}" dt="2022-02-09T10:38:22.758" v="844" actId="478"/>
          <ac:cxnSpMkLst>
            <pc:docMk/>
            <pc:sldMk cId="3260476873" sldId="374"/>
            <ac:cxnSpMk id="94" creationId="{326A72D7-733D-47A7-97AF-5908C998AE6C}"/>
          </ac:cxnSpMkLst>
        </pc:cxnChg>
        <pc:cxnChg chg="mod">
          <ac:chgData name="Liudmila Knyazkina" userId="cb3769fb-1d06-4211-abb1-d74d310abfab" providerId="ADAL" clId="{F26A0EA7-BD7B-4C36-ACF1-479F59E8C796}" dt="2022-02-14T13:48:44.992" v="3526" actId="692"/>
          <ac:cxnSpMkLst>
            <pc:docMk/>
            <pc:sldMk cId="3260476873" sldId="374"/>
            <ac:cxnSpMk id="96" creationId="{B8ED35F5-23EA-46FB-92DD-550BA98D982F}"/>
          </ac:cxnSpMkLst>
        </pc:cxnChg>
        <pc:cxnChg chg="mod">
          <ac:chgData name="Liudmila Knyazkina" userId="cb3769fb-1d06-4211-abb1-d74d310abfab" providerId="ADAL" clId="{F26A0EA7-BD7B-4C36-ACF1-479F59E8C796}" dt="2022-02-14T13:48:51.756" v="3528" actId="692"/>
          <ac:cxnSpMkLst>
            <pc:docMk/>
            <pc:sldMk cId="3260476873" sldId="374"/>
            <ac:cxnSpMk id="97" creationId="{5281DFED-48D0-4684-8C06-15B8E52408AF}"/>
          </ac:cxnSpMkLst>
        </pc:cxnChg>
        <pc:cxnChg chg="mod">
          <ac:chgData name="Liudmila Knyazkina" userId="cb3769fb-1d06-4211-abb1-d74d310abfab" providerId="ADAL" clId="{F26A0EA7-BD7B-4C36-ACF1-479F59E8C796}" dt="2022-02-09T10:39:21.944" v="855"/>
          <ac:cxnSpMkLst>
            <pc:docMk/>
            <pc:sldMk cId="3260476873" sldId="374"/>
            <ac:cxnSpMk id="100" creationId="{A303AFB3-935E-4C8C-B66C-A4993D6F3FBC}"/>
          </ac:cxnSpMkLst>
        </pc:cxnChg>
        <pc:cxnChg chg="mod">
          <ac:chgData name="Liudmila Knyazkina" userId="cb3769fb-1d06-4211-abb1-d74d310abfab" providerId="ADAL" clId="{F26A0EA7-BD7B-4C36-ACF1-479F59E8C796}" dt="2022-02-09T10:39:21.944" v="855"/>
          <ac:cxnSpMkLst>
            <pc:docMk/>
            <pc:sldMk cId="3260476873" sldId="374"/>
            <ac:cxnSpMk id="101" creationId="{18B39233-F9C6-4318-AF72-5332D8E6FFD7}"/>
          </ac:cxnSpMkLst>
        </pc:cxnChg>
        <pc:cxnChg chg="mod">
          <ac:chgData name="Liudmila Knyazkina" userId="cb3769fb-1d06-4211-abb1-d74d310abfab" providerId="ADAL" clId="{F26A0EA7-BD7B-4C36-ACF1-479F59E8C796}" dt="2022-02-09T10:39:28.691" v="857"/>
          <ac:cxnSpMkLst>
            <pc:docMk/>
            <pc:sldMk cId="3260476873" sldId="374"/>
            <ac:cxnSpMk id="103" creationId="{5E977F5A-C772-4F2C-93C3-CC54E7141886}"/>
          </ac:cxnSpMkLst>
        </pc:cxnChg>
        <pc:cxnChg chg="mod">
          <ac:chgData name="Liudmila Knyazkina" userId="cb3769fb-1d06-4211-abb1-d74d310abfab" providerId="ADAL" clId="{F26A0EA7-BD7B-4C36-ACF1-479F59E8C796}" dt="2022-02-09T10:39:28.691" v="857"/>
          <ac:cxnSpMkLst>
            <pc:docMk/>
            <pc:sldMk cId="3260476873" sldId="374"/>
            <ac:cxnSpMk id="104" creationId="{BC6314F5-75ED-4C5B-B369-86DDD875721B}"/>
          </ac:cxnSpMkLst>
        </pc:cxnChg>
        <pc:cxnChg chg="mod">
          <ac:chgData name="Liudmila Knyazkina" userId="cb3769fb-1d06-4211-abb1-d74d310abfab" providerId="ADAL" clId="{F26A0EA7-BD7B-4C36-ACF1-479F59E8C796}" dt="2022-02-09T10:40:03.399" v="859"/>
          <ac:cxnSpMkLst>
            <pc:docMk/>
            <pc:sldMk cId="3260476873" sldId="374"/>
            <ac:cxnSpMk id="106" creationId="{0ED88AE2-FF28-4A96-8BD9-019396C6C70C}"/>
          </ac:cxnSpMkLst>
        </pc:cxnChg>
        <pc:cxnChg chg="mod">
          <ac:chgData name="Liudmila Knyazkina" userId="cb3769fb-1d06-4211-abb1-d74d310abfab" providerId="ADAL" clId="{F26A0EA7-BD7B-4C36-ACF1-479F59E8C796}" dt="2022-02-09T10:40:03.399" v="859"/>
          <ac:cxnSpMkLst>
            <pc:docMk/>
            <pc:sldMk cId="3260476873" sldId="374"/>
            <ac:cxnSpMk id="107" creationId="{973793AC-B2C5-4704-80BC-105F19FB99E0}"/>
          </ac:cxnSpMkLst>
        </pc:cxnChg>
        <pc:cxnChg chg="mod">
          <ac:chgData name="Liudmila Knyazkina" userId="cb3769fb-1d06-4211-abb1-d74d310abfab" providerId="ADAL" clId="{F26A0EA7-BD7B-4C36-ACF1-479F59E8C796}" dt="2022-02-09T10:40:25.752" v="866" actId="165"/>
          <ac:cxnSpMkLst>
            <pc:docMk/>
            <pc:sldMk cId="3260476873" sldId="374"/>
            <ac:cxnSpMk id="111" creationId="{4AFD9252-A9BC-4CDC-8EF1-F5786D9D616F}"/>
          </ac:cxnSpMkLst>
        </pc:cxnChg>
        <pc:cxnChg chg="mod">
          <ac:chgData name="Liudmila Knyazkina" userId="cb3769fb-1d06-4211-abb1-d74d310abfab" providerId="ADAL" clId="{F26A0EA7-BD7B-4C36-ACF1-479F59E8C796}" dt="2022-02-09T10:40:25.752" v="866" actId="165"/>
          <ac:cxnSpMkLst>
            <pc:docMk/>
            <pc:sldMk cId="3260476873" sldId="374"/>
            <ac:cxnSpMk id="112" creationId="{0BB5C2E4-C13C-457F-B5B2-EC4F65132D85}"/>
          </ac:cxnSpMkLst>
        </pc:cxnChg>
      </pc:sldChg>
      <pc:sldChg chg="del">
        <pc:chgData name="Liudmila Knyazkina" userId="cb3769fb-1d06-4211-abb1-d74d310abfab" providerId="ADAL" clId="{F26A0EA7-BD7B-4C36-ACF1-479F59E8C796}" dt="2022-02-09T11:24:24.748" v="1325" actId="47"/>
        <pc:sldMkLst>
          <pc:docMk/>
          <pc:sldMk cId="1441403907" sldId="375"/>
        </pc:sldMkLst>
      </pc:sldChg>
      <pc:sldChg chg="addSp delSp modSp mod modClrScheme chgLayout">
        <pc:chgData name="Liudmila Knyazkina" userId="cb3769fb-1d06-4211-abb1-d74d310abfab" providerId="ADAL" clId="{F26A0EA7-BD7B-4C36-ACF1-479F59E8C796}" dt="2022-02-09T10:58:37.997" v="1085" actId="1076"/>
        <pc:sldMkLst>
          <pc:docMk/>
          <pc:sldMk cId="4055930407" sldId="376"/>
        </pc:sldMkLst>
        <pc:spChg chg="add mod ord">
          <ac:chgData name="Liudmila Knyazkina" userId="cb3769fb-1d06-4211-abb1-d74d310abfab" providerId="ADAL" clId="{F26A0EA7-BD7B-4C36-ACF1-479F59E8C796}" dt="2022-02-09T10:58:19.901" v="1080"/>
          <ac:spMkLst>
            <pc:docMk/>
            <pc:sldMk cId="4055930407" sldId="376"/>
            <ac:spMk id="4" creationId="{14F8A95A-4AA0-48A7-843F-9CC0C68FD73D}"/>
          </ac:spMkLst>
        </pc:spChg>
        <pc:spChg chg="del">
          <ac:chgData name="Liudmila Knyazkina" userId="cb3769fb-1d06-4211-abb1-d74d310abfab" providerId="ADAL" clId="{F26A0EA7-BD7B-4C36-ACF1-479F59E8C796}" dt="2022-02-09T10:58:05.587" v="1074" actId="478"/>
          <ac:spMkLst>
            <pc:docMk/>
            <pc:sldMk cId="4055930407" sldId="376"/>
            <ac:spMk id="10" creationId="{00000000-0000-0000-0000-000000000000}"/>
          </ac:spMkLst>
        </pc:spChg>
        <pc:spChg chg="del mod">
          <ac:chgData name="Liudmila Knyazkina" userId="cb3769fb-1d06-4211-abb1-d74d310abfab" providerId="ADAL" clId="{F26A0EA7-BD7B-4C36-ACF1-479F59E8C796}" dt="2022-02-09T10:58:12.254" v="1076" actId="478"/>
          <ac:spMkLst>
            <pc:docMk/>
            <pc:sldMk cId="4055930407" sldId="376"/>
            <ac:spMk id="9219" creationId="{00000000-0000-0000-0000-000000000000}"/>
          </ac:spMkLst>
        </pc:spChg>
        <pc:picChg chg="add del mod">
          <ac:chgData name="Liudmila Knyazkina" userId="cb3769fb-1d06-4211-abb1-d74d310abfab" providerId="ADAL" clId="{F26A0EA7-BD7B-4C36-ACF1-479F59E8C796}" dt="2022-02-09T10:58:00.551" v="1073" actId="478"/>
          <ac:picMkLst>
            <pc:docMk/>
            <pc:sldMk cId="4055930407" sldId="376"/>
            <ac:picMk id="3" creationId="{34C94521-633F-4738-A815-5548FFF94CDA}"/>
          </ac:picMkLst>
        </pc:picChg>
        <pc:picChg chg="mod">
          <ac:chgData name="Liudmila Knyazkina" userId="cb3769fb-1d06-4211-abb1-d74d310abfab" providerId="ADAL" clId="{F26A0EA7-BD7B-4C36-ACF1-479F59E8C796}" dt="2022-02-09T10:58:37.997" v="1085" actId="1076"/>
          <ac:picMkLst>
            <pc:docMk/>
            <pc:sldMk cId="4055930407" sldId="376"/>
            <ac:picMk id="9" creationId="{00000000-0000-0000-0000-000000000000}"/>
          </ac:picMkLst>
        </pc:picChg>
      </pc:sldChg>
      <pc:sldChg chg="addSp delSp modSp mod modTransition">
        <pc:chgData name="Liudmila Knyazkina" userId="cb3769fb-1d06-4211-abb1-d74d310abfab" providerId="ADAL" clId="{F26A0EA7-BD7B-4C36-ACF1-479F59E8C796}" dt="2022-02-28T06:59:34.387" v="7292"/>
        <pc:sldMkLst>
          <pc:docMk/>
          <pc:sldMk cId="609586057" sldId="379"/>
        </pc:sldMkLst>
        <pc:spChg chg="del mod">
          <ac:chgData name="Liudmila Knyazkina" userId="cb3769fb-1d06-4211-abb1-d74d310abfab" providerId="ADAL" clId="{F26A0EA7-BD7B-4C36-ACF1-479F59E8C796}" dt="2022-02-28T06:54:35.740" v="7196" actId="478"/>
          <ac:spMkLst>
            <pc:docMk/>
            <pc:sldMk cId="609586057" sldId="379"/>
            <ac:spMk id="8" creationId="{00000000-0000-0000-0000-000000000000}"/>
          </ac:spMkLst>
        </pc:spChg>
        <pc:spChg chg="del mod">
          <ac:chgData name="Liudmila Knyazkina" userId="cb3769fb-1d06-4211-abb1-d74d310abfab" providerId="ADAL" clId="{F26A0EA7-BD7B-4C36-ACF1-479F59E8C796}" dt="2022-02-28T06:56:40.296" v="7238"/>
          <ac:spMkLst>
            <pc:docMk/>
            <pc:sldMk cId="609586057" sldId="379"/>
            <ac:spMk id="13" creationId="{0ECB0D1D-738C-453C-8231-E40DB3DEF32B}"/>
          </ac:spMkLst>
        </pc:spChg>
        <pc:spChg chg="del mod">
          <ac:chgData name="Liudmila Knyazkina" userId="cb3769fb-1d06-4211-abb1-d74d310abfab" providerId="ADAL" clId="{F26A0EA7-BD7B-4C36-ACF1-479F59E8C796}" dt="2022-02-28T06:56:40.302" v="7244"/>
          <ac:spMkLst>
            <pc:docMk/>
            <pc:sldMk cId="609586057" sldId="379"/>
            <ac:spMk id="16" creationId="{2C3D3613-A43E-48FD-9735-1E84DC78CFF4}"/>
          </ac:spMkLst>
        </pc:spChg>
        <pc:spChg chg="del mod">
          <ac:chgData name="Liudmila Knyazkina" userId="cb3769fb-1d06-4211-abb1-d74d310abfab" providerId="ADAL" clId="{F26A0EA7-BD7B-4C36-ACF1-479F59E8C796}" dt="2022-02-28T06:56:40.297" v="7240"/>
          <ac:spMkLst>
            <pc:docMk/>
            <pc:sldMk cId="609586057" sldId="379"/>
            <ac:spMk id="18" creationId="{00000000-0000-0000-0000-000000000000}"/>
          </ac:spMkLst>
        </pc:spChg>
        <pc:spChg chg="del mod">
          <ac:chgData name="Liudmila Knyazkina" userId="cb3769fb-1d06-4211-abb1-d74d310abfab" providerId="ADAL" clId="{F26A0EA7-BD7B-4C36-ACF1-479F59E8C796}" dt="2022-02-28T06:56:40.304" v="7246"/>
          <ac:spMkLst>
            <pc:docMk/>
            <pc:sldMk cId="609586057" sldId="379"/>
            <ac:spMk id="19" creationId="{61A935F4-2068-4323-A567-779F5F854B5C}"/>
          </ac:spMkLst>
        </pc:spChg>
        <pc:spChg chg="add mod ord">
          <ac:chgData name="Liudmila Knyazkina" userId="cb3769fb-1d06-4211-abb1-d74d310abfab" providerId="ADAL" clId="{F26A0EA7-BD7B-4C36-ACF1-479F59E8C796}" dt="2022-02-28T06:54:52.124" v="7205" actId="20577"/>
          <ac:spMkLst>
            <pc:docMk/>
            <pc:sldMk cId="609586057" sldId="379"/>
            <ac:spMk id="20" creationId="{770135B0-CBA4-4F22-88F8-A7A79A1EEFB2}"/>
          </ac:spMkLst>
        </pc:spChg>
        <pc:spChg chg="add mod">
          <ac:chgData name="Liudmila Knyazkina" userId="cb3769fb-1d06-4211-abb1-d74d310abfab" providerId="ADAL" clId="{F26A0EA7-BD7B-4C36-ACF1-479F59E8C796}" dt="2022-02-28T06:56:27.864" v="7232" actId="122"/>
          <ac:spMkLst>
            <pc:docMk/>
            <pc:sldMk cId="609586057" sldId="379"/>
            <ac:spMk id="21" creationId="{DF05F5F4-5B13-464D-ADFB-31AC2F4E8B8D}"/>
          </ac:spMkLst>
        </pc:spChg>
        <pc:spChg chg="add mod">
          <ac:chgData name="Liudmila Knyazkina" userId="cb3769fb-1d06-4211-abb1-d74d310abfab" providerId="ADAL" clId="{F26A0EA7-BD7B-4C36-ACF1-479F59E8C796}" dt="2022-02-28T06:56:39.750" v="7236" actId="1076"/>
          <ac:spMkLst>
            <pc:docMk/>
            <pc:sldMk cId="609586057" sldId="379"/>
            <ac:spMk id="22" creationId="{B09F6C73-E12D-41CE-9872-8B2C9B798D65}"/>
          </ac:spMkLst>
        </pc:spChg>
        <pc:spChg chg="add mod">
          <ac:chgData name="Liudmila Knyazkina" userId="cb3769fb-1d06-4211-abb1-d74d310abfab" providerId="ADAL" clId="{F26A0EA7-BD7B-4C36-ACF1-479F59E8C796}" dt="2022-02-28T06:57:00.473" v="7251" actId="1076"/>
          <ac:spMkLst>
            <pc:docMk/>
            <pc:sldMk cId="609586057" sldId="379"/>
            <ac:spMk id="23" creationId="{AA471DE7-ABBA-4A72-A3E8-F14527F0240D}"/>
          </ac:spMkLst>
        </pc:spChg>
        <pc:spChg chg="add mod">
          <ac:chgData name="Liudmila Knyazkina" userId="cb3769fb-1d06-4211-abb1-d74d310abfab" providerId="ADAL" clId="{F26A0EA7-BD7B-4C36-ACF1-479F59E8C796}" dt="2022-02-28T06:56:20.745" v="7229" actId="122"/>
          <ac:spMkLst>
            <pc:docMk/>
            <pc:sldMk cId="609586057" sldId="379"/>
            <ac:spMk id="24" creationId="{F2E04050-53B4-4159-9AC7-86B66CE32AD3}"/>
          </ac:spMkLst>
        </pc:spChg>
        <pc:spChg chg="add mod">
          <ac:chgData name="Liudmila Knyazkina" userId="cb3769fb-1d06-4211-abb1-d74d310abfab" providerId="ADAL" clId="{F26A0EA7-BD7B-4C36-ACF1-479F59E8C796}" dt="2022-02-28T06:57:44.164" v="7283" actId="20577"/>
          <ac:spMkLst>
            <pc:docMk/>
            <pc:sldMk cId="609586057" sldId="379"/>
            <ac:spMk id="25" creationId="{822DB32F-D860-4603-B5D9-492EAA88AAD5}"/>
          </ac:spMkLst>
        </pc:spChg>
        <pc:spChg chg="del mod">
          <ac:chgData name="Liudmila Knyazkina" userId="cb3769fb-1d06-4211-abb1-d74d310abfab" providerId="ADAL" clId="{F26A0EA7-BD7B-4C36-ACF1-479F59E8C796}" dt="2022-02-28T06:56:40.300" v="7242"/>
          <ac:spMkLst>
            <pc:docMk/>
            <pc:sldMk cId="609586057" sldId="379"/>
            <ac:spMk id="26" creationId="{07B869AF-D465-4435-BC8C-A26B2910C734}"/>
          </ac:spMkLst>
        </pc:spChg>
        <pc:spChg chg="add mod">
          <ac:chgData name="Liudmila Knyazkina" userId="cb3769fb-1d06-4211-abb1-d74d310abfab" providerId="ADAL" clId="{F26A0EA7-BD7B-4C36-ACF1-479F59E8C796}" dt="2022-02-28T06:55:58.344" v="7223" actId="20577"/>
          <ac:spMkLst>
            <pc:docMk/>
            <pc:sldMk cId="609586057" sldId="379"/>
            <ac:spMk id="27" creationId="{40149CAE-FB40-4A6D-B409-68203F12F49B}"/>
          </ac:spMkLst>
        </pc:spChg>
        <pc:spChg chg="del mod">
          <ac:chgData name="Liudmila Knyazkina" userId="cb3769fb-1d06-4211-abb1-d74d310abfab" providerId="ADAL" clId="{F26A0EA7-BD7B-4C36-ACF1-479F59E8C796}" dt="2022-02-28T06:57:01.296" v="7253"/>
          <ac:spMkLst>
            <pc:docMk/>
            <pc:sldMk cId="609586057" sldId="379"/>
            <ac:spMk id="29" creationId="{9D0DE25B-0DE6-4501-ABB6-B4BBF0AB5A59}"/>
          </ac:spMkLst>
        </pc:spChg>
        <pc:picChg chg="mod modCrop">
          <ac:chgData name="Liudmila Knyazkina" userId="cb3769fb-1d06-4211-abb1-d74d310abfab" providerId="ADAL" clId="{F26A0EA7-BD7B-4C36-ACF1-479F59E8C796}" dt="2022-02-28T06:58:01.279" v="7284" actId="732"/>
          <ac:picMkLst>
            <pc:docMk/>
            <pc:sldMk cId="609586057" sldId="379"/>
            <ac:picMk id="17" creationId="{4F16DD3D-C921-491F-AD5B-0FCDF68E6E2D}"/>
          </ac:picMkLst>
        </pc:picChg>
        <pc:cxnChg chg="del">
          <ac:chgData name="Liudmila Knyazkina" userId="cb3769fb-1d06-4211-abb1-d74d310abfab" providerId="ADAL" clId="{F26A0EA7-BD7B-4C36-ACF1-479F59E8C796}" dt="2022-02-28T06:54:16.328" v="7191" actId="478"/>
          <ac:cxnSpMkLst>
            <pc:docMk/>
            <pc:sldMk cId="609586057" sldId="379"/>
            <ac:cxnSpMk id="7" creationId="{00000000-0000-0000-0000-000000000000}"/>
          </ac:cxnSpMkLst>
        </pc:cxnChg>
      </pc:sldChg>
      <pc:sldChg chg="addSp delSp modSp mod modClrScheme chgLayout">
        <pc:chgData name="Liudmila Knyazkina" userId="cb3769fb-1d06-4211-abb1-d74d310abfab" providerId="ADAL" clId="{F26A0EA7-BD7B-4C36-ACF1-479F59E8C796}" dt="2022-02-09T13:09:59.300" v="2589" actId="1076"/>
        <pc:sldMkLst>
          <pc:docMk/>
          <pc:sldMk cId="748881067" sldId="381"/>
        </pc:sldMkLst>
        <pc:spChg chg="mod ord">
          <ac:chgData name="Liudmila Knyazkina" userId="cb3769fb-1d06-4211-abb1-d74d310abfab" providerId="ADAL" clId="{F26A0EA7-BD7B-4C36-ACF1-479F59E8C796}" dt="2022-02-09T12:42:35.095" v="2357" actId="113"/>
          <ac:spMkLst>
            <pc:docMk/>
            <pc:sldMk cId="748881067" sldId="381"/>
            <ac:spMk id="28675" creationId="{00000000-0000-0000-0000-000000000000}"/>
          </ac:spMkLst>
        </pc:spChg>
        <pc:spChg chg="mod ord">
          <ac:chgData name="Liudmila Knyazkina" userId="cb3769fb-1d06-4211-abb1-d74d310abfab" providerId="ADAL" clId="{F26A0EA7-BD7B-4C36-ACF1-479F59E8C796}" dt="2022-02-09T13:09:26.321" v="2588" actId="1076"/>
          <ac:spMkLst>
            <pc:docMk/>
            <pc:sldMk cId="748881067" sldId="381"/>
            <ac:spMk id="28676" creationId="{00000000-0000-0000-0000-000000000000}"/>
          </ac:spMkLst>
        </pc:spChg>
        <pc:picChg chg="add mod">
          <ac:chgData name="Liudmila Knyazkina" userId="cb3769fb-1d06-4211-abb1-d74d310abfab" providerId="ADAL" clId="{F26A0EA7-BD7B-4C36-ACF1-479F59E8C796}" dt="2022-02-09T13:09:59.300" v="2589" actId="1076"/>
          <ac:picMkLst>
            <pc:docMk/>
            <pc:sldMk cId="748881067" sldId="381"/>
            <ac:picMk id="3" creationId="{D3E234B7-F9B5-48BD-AA5E-12A6AE8A385A}"/>
          </ac:picMkLst>
        </pc:picChg>
        <pc:picChg chg="add mod ord">
          <ac:chgData name="Liudmila Knyazkina" userId="cb3769fb-1d06-4211-abb1-d74d310abfab" providerId="ADAL" clId="{F26A0EA7-BD7B-4C36-ACF1-479F59E8C796}" dt="2022-02-09T13:09:59.300" v="2589" actId="1076"/>
          <ac:picMkLst>
            <pc:docMk/>
            <pc:sldMk cId="748881067" sldId="381"/>
            <ac:picMk id="5" creationId="{6405ECEA-E070-4306-B67E-765F50B51A0C}"/>
          </ac:picMkLst>
        </pc:picChg>
        <pc:picChg chg="add mod ord">
          <ac:chgData name="Liudmila Knyazkina" userId="cb3769fb-1d06-4211-abb1-d74d310abfab" providerId="ADAL" clId="{F26A0EA7-BD7B-4C36-ACF1-479F59E8C796}" dt="2022-02-09T13:09:59.300" v="2589" actId="1076"/>
          <ac:picMkLst>
            <pc:docMk/>
            <pc:sldMk cId="748881067" sldId="381"/>
            <ac:picMk id="7" creationId="{7B9835CA-5FD2-4267-8CF0-41BBCE2DFD55}"/>
          </ac:picMkLst>
        </pc:picChg>
        <pc:picChg chg="add del mod">
          <ac:chgData name="Liudmila Knyazkina" userId="cb3769fb-1d06-4211-abb1-d74d310abfab" providerId="ADAL" clId="{F26A0EA7-BD7B-4C36-ACF1-479F59E8C796}" dt="2022-02-09T13:07:21.878" v="2536" actId="478"/>
          <ac:picMkLst>
            <pc:docMk/>
            <pc:sldMk cId="748881067" sldId="381"/>
            <ac:picMk id="9" creationId="{F2A3A1A9-E0A8-440B-9BEE-04A6E57F498A}"/>
          </ac:picMkLst>
        </pc:picChg>
        <pc:picChg chg="add mod">
          <ac:chgData name="Liudmila Knyazkina" userId="cb3769fb-1d06-4211-abb1-d74d310abfab" providerId="ADAL" clId="{F26A0EA7-BD7B-4C36-ACF1-479F59E8C796}" dt="2022-02-09T13:09:59.300" v="2589" actId="1076"/>
          <ac:picMkLst>
            <pc:docMk/>
            <pc:sldMk cId="748881067" sldId="381"/>
            <ac:picMk id="11" creationId="{02DFD065-4AB4-4B44-AEF1-D86D5D1D7698}"/>
          </ac:picMkLst>
        </pc:picChg>
        <pc:picChg chg="add del mod">
          <ac:chgData name="Liudmila Knyazkina" userId="cb3769fb-1d06-4211-abb1-d74d310abfab" providerId="ADAL" clId="{F26A0EA7-BD7B-4C36-ACF1-479F59E8C796}" dt="2022-02-09T13:06:49.122" v="2533" actId="478"/>
          <ac:picMkLst>
            <pc:docMk/>
            <pc:sldMk cId="748881067" sldId="381"/>
            <ac:picMk id="1026" creationId="{34A95F78-8FFB-4078-83EF-E5C7F92BEFEA}"/>
          </ac:picMkLst>
        </pc:picChg>
        <pc:picChg chg="del mod">
          <ac:chgData name="Liudmila Knyazkina" userId="cb3769fb-1d06-4211-abb1-d74d310abfab" providerId="ADAL" clId="{F26A0EA7-BD7B-4C36-ACF1-479F59E8C796}" dt="2022-02-09T12:51:41.231" v="2418" actId="478"/>
          <ac:picMkLst>
            <pc:docMk/>
            <pc:sldMk cId="748881067" sldId="381"/>
            <ac:picMk id="28674" creationId="{00000000-0000-0000-0000-000000000000}"/>
          </ac:picMkLst>
        </pc:picChg>
      </pc:sldChg>
      <pc:sldChg chg="modSp mod">
        <pc:chgData name="Liudmila Knyazkina" userId="cb3769fb-1d06-4211-abb1-d74d310abfab" providerId="ADAL" clId="{F26A0EA7-BD7B-4C36-ACF1-479F59E8C796}" dt="2022-03-18T09:44:25.085" v="7339" actId="1076"/>
        <pc:sldMkLst>
          <pc:docMk/>
          <pc:sldMk cId="1618067044" sldId="382"/>
        </pc:sldMkLst>
        <pc:spChg chg="mod">
          <ac:chgData name="Liudmila Knyazkina" userId="cb3769fb-1d06-4211-abb1-d74d310abfab" providerId="ADAL" clId="{F26A0EA7-BD7B-4C36-ACF1-479F59E8C796}" dt="2022-02-21T13:36:54.517" v="6170" actId="14100"/>
          <ac:spMkLst>
            <pc:docMk/>
            <pc:sldMk cId="1618067044" sldId="382"/>
            <ac:spMk id="35847" creationId="{00000000-0000-0000-0000-000000000000}"/>
          </ac:spMkLst>
        </pc:spChg>
        <pc:picChg chg="mod">
          <ac:chgData name="Liudmila Knyazkina" userId="cb3769fb-1d06-4211-abb1-d74d310abfab" providerId="ADAL" clId="{F26A0EA7-BD7B-4C36-ACF1-479F59E8C796}" dt="2022-03-18T09:44:25.085" v="7339" actId="1076"/>
          <ac:picMkLst>
            <pc:docMk/>
            <pc:sldMk cId="1618067044" sldId="382"/>
            <ac:picMk id="6" creationId="{B0FC7E87-292C-44B5-90F0-3BDB6C7EAFEF}"/>
          </ac:picMkLst>
        </pc:picChg>
      </pc:sldChg>
      <pc:sldChg chg="del">
        <pc:chgData name="Liudmila Knyazkina" userId="cb3769fb-1d06-4211-abb1-d74d310abfab" providerId="ADAL" clId="{F26A0EA7-BD7B-4C36-ACF1-479F59E8C796}" dt="2022-02-21T14:28:34" v="6511" actId="47"/>
        <pc:sldMkLst>
          <pc:docMk/>
          <pc:sldMk cId="490532774" sldId="383"/>
        </pc:sldMkLst>
      </pc:sldChg>
      <pc:sldChg chg="del">
        <pc:chgData name="Liudmila Knyazkina" userId="cb3769fb-1d06-4211-abb1-d74d310abfab" providerId="ADAL" clId="{F26A0EA7-BD7B-4C36-ACF1-479F59E8C796}" dt="2022-02-21T14:29:05.071" v="6519" actId="47"/>
        <pc:sldMkLst>
          <pc:docMk/>
          <pc:sldMk cId="4249235124" sldId="384"/>
        </pc:sldMkLst>
      </pc:sldChg>
      <pc:sldChg chg="modSp del">
        <pc:chgData name="Liudmila Knyazkina" userId="cb3769fb-1d06-4211-abb1-d74d310abfab" providerId="ADAL" clId="{F26A0EA7-BD7B-4C36-ACF1-479F59E8C796}" dt="2022-02-21T14:41:29.656" v="6587" actId="47"/>
        <pc:sldMkLst>
          <pc:docMk/>
          <pc:sldMk cId="3159382316" sldId="385"/>
        </pc:sldMkLst>
        <pc:picChg chg="mod">
          <ac:chgData name="Liudmila Knyazkina" userId="cb3769fb-1d06-4211-abb1-d74d310abfab" providerId="ADAL" clId="{F26A0EA7-BD7B-4C36-ACF1-479F59E8C796}" dt="2022-02-21T14:31:59.926" v="6541" actId="1076"/>
          <ac:picMkLst>
            <pc:docMk/>
            <pc:sldMk cId="3159382316" sldId="385"/>
            <ac:picMk id="76803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21T14:32:06.999" v="6545" actId="1076"/>
          <ac:picMkLst>
            <pc:docMk/>
            <pc:sldMk cId="3159382316" sldId="385"/>
            <ac:picMk id="76804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21T14:32:21.866" v="6549" actId="1076"/>
          <ac:picMkLst>
            <pc:docMk/>
            <pc:sldMk cId="3159382316" sldId="385"/>
            <ac:picMk id="76805" creationId="{00000000-0000-0000-0000-000000000000}"/>
          </ac:picMkLst>
        </pc:picChg>
      </pc:sldChg>
      <pc:sldChg chg="del">
        <pc:chgData name="Liudmila Knyazkina" userId="cb3769fb-1d06-4211-abb1-d74d310abfab" providerId="ADAL" clId="{F26A0EA7-BD7B-4C36-ACF1-479F59E8C796}" dt="2022-02-21T14:41:32.424" v="6588" actId="47"/>
        <pc:sldMkLst>
          <pc:docMk/>
          <pc:sldMk cId="2811717265" sldId="386"/>
        </pc:sldMkLst>
      </pc:sldChg>
      <pc:sldChg chg="addSp delSp modSp mod modClrScheme chgLayout">
        <pc:chgData name="Liudmila Knyazkina" userId="cb3769fb-1d06-4211-abb1-d74d310abfab" providerId="ADAL" clId="{F26A0EA7-BD7B-4C36-ACF1-479F59E8C796}" dt="2022-02-21T12:38:50.226" v="5980" actId="478"/>
        <pc:sldMkLst>
          <pc:docMk/>
          <pc:sldMk cId="22547820" sldId="389"/>
        </pc:sldMkLst>
        <pc:spChg chg="del mod">
          <ac:chgData name="Liudmila Knyazkina" userId="cb3769fb-1d06-4211-abb1-d74d310abfab" providerId="ADAL" clId="{F26A0EA7-BD7B-4C36-ACF1-479F59E8C796}" dt="2022-02-10T07:23:17.740" v="3321" actId="478"/>
          <ac:spMkLst>
            <pc:docMk/>
            <pc:sldMk cId="22547820" sldId="389"/>
            <ac:spMk id="2" creationId="{092053A2-8315-4157-B8DB-41D5C1202ABD}"/>
          </ac:spMkLst>
        </pc:spChg>
        <pc:spChg chg="add mod ord">
          <ac:chgData name="Liudmila Knyazkina" userId="cb3769fb-1d06-4211-abb1-d74d310abfab" providerId="ADAL" clId="{F26A0EA7-BD7B-4C36-ACF1-479F59E8C796}" dt="2022-02-21T12:35:05.598" v="5944" actId="164"/>
          <ac:spMkLst>
            <pc:docMk/>
            <pc:sldMk cId="22547820" sldId="389"/>
            <ac:spMk id="2" creationId="{2B9DF280-01C8-4CF4-96D6-3185D27E8F78}"/>
          </ac:spMkLst>
        </pc:spChg>
        <pc:spChg chg="add del mod">
          <ac:chgData name="Liudmila Knyazkina" userId="cb3769fb-1d06-4211-abb1-d74d310abfab" providerId="ADAL" clId="{F26A0EA7-BD7B-4C36-ACF1-479F59E8C796}" dt="2022-02-21T12:38:50.226" v="5980" actId="478"/>
          <ac:spMkLst>
            <pc:docMk/>
            <pc:sldMk cId="22547820" sldId="389"/>
            <ac:spMk id="7" creationId="{C1FB7994-46E2-43F0-9437-E2CC1DAF647E}"/>
          </ac:spMkLst>
        </pc:spChg>
        <pc:spChg chg="add mod ord">
          <ac:chgData name="Liudmila Knyazkina" userId="cb3769fb-1d06-4211-abb1-d74d310abfab" providerId="ADAL" clId="{F26A0EA7-BD7B-4C36-ACF1-479F59E8C796}" dt="2022-02-21T12:34:03.175" v="5926" actId="164"/>
          <ac:spMkLst>
            <pc:docMk/>
            <pc:sldMk cId="22547820" sldId="389"/>
            <ac:spMk id="21" creationId="{0575D977-4C04-4BBB-8A29-6B9432015A03}"/>
          </ac:spMkLst>
        </pc:spChg>
        <pc:spChg chg="add mod ord">
          <ac:chgData name="Liudmila Knyazkina" userId="cb3769fb-1d06-4211-abb1-d74d310abfab" providerId="ADAL" clId="{F26A0EA7-BD7B-4C36-ACF1-479F59E8C796}" dt="2022-02-21T12:34:18.267" v="5930" actId="164"/>
          <ac:spMkLst>
            <pc:docMk/>
            <pc:sldMk cId="22547820" sldId="389"/>
            <ac:spMk id="22" creationId="{033467A4-E5E5-4504-B2B7-674B30C8B437}"/>
          </ac:spMkLst>
        </pc:spChg>
        <pc:spChg chg="mod">
          <ac:chgData name="Liudmila Knyazkina" userId="cb3769fb-1d06-4211-abb1-d74d310abfab" providerId="ADAL" clId="{F26A0EA7-BD7B-4C36-ACF1-479F59E8C796}" dt="2022-02-10T07:37:55.447" v="3461" actId="1076"/>
          <ac:spMkLst>
            <pc:docMk/>
            <pc:sldMk cId="22547820" sldId="389"/>
            <ac:spMk id="23" creationId="{00000000-0000-0000-0000-000000000000}"/>
          </ac:spMkLst>
        </pc:spChg>
        <pc:spChg chg="add mod ord topLvl">
          <ac:chgData name="Liudmila Knyazkina" userId="cb3769fb-1d06-4211-abb1-d74d310abfab" providerId="ADAL" clId="{F26A0EA7-BD7B-4C36-ACF1-479F59E8C796}" dt="2022-02-21T12:36:53.181" v="5964" actId="478"/>
          <ac:spMkLst>
            <pc:docMk/>
            <pc:sldMk cId="22547820" sldId="389"/>
            <ac:spMk id="24" creationId="{A7E1DDE0-74F5-4011-9624-62D213EBE879}"/>
          </ac:spMkLst>
        </pc:spChg>
        <pc:spChg chg="add del mod ord topLvl">
          <ac:chgData name="Liudmila Knyazkina" userId="cb3769fb-1d06-4211-abb1-d74d310abfab" providerId="ADAL" clId="{F26A0EA7-BD7B-4C36-ACF1-479F59E8C796}" dt="2022-02-21T12:36:53.181" v="5964" actId="478"/>
          <ac:spMkLst>
            <pc:docMk/>
            <pc:sldMk cId="22547820" sldId="389"/>
            <ac:spMk id="25" creationId="{A5698217-B0B9-415D-864F-49D712386EAD}"/>
          </ac:spMkLst>
        </pc:spChg>
        <pc:spChg chg="mod">
          <ac:chgData name="Liudmila Knyazkina" userId="cb3769fb-1d06-4211-abb1-d74d310abfab" providerId="ADAL" clId="{F26A0EA7-BD7B-4C36-ACF1-479F59E8C796}" dt="2022-02-10T07:30:52.817" v="3353"/>
          <ac:spMkLst>
            <pc:docMk/>
            <pc:sldMk cId="22547820" sldId="389"/>
            <ac:spMk id="30" creationId="{7DC0B19E-6FC3-492B-9128-0B3D45EE7749}"/>
          </ac:spMkLst>
        </pc:spChg>
        <pc:spChg chg="mod">
          <ac:chgData name="Liudmila Knyazkina" userId="cb3769fb-1d06-4211-abb1-d74d310abfab" providerId="ADAL" clId="{F26A0EA7-BD7B-4C36-ACF1-479F59E8C796}" dt="2022-02-10T07:30:52.817" v="3353"/>
          <ac:spMkLst>
            <pc:docMk/>
            <pc:sldMk cId="22547820" sldId="389"/>
            <ac:spMk id="31" creationId="{77E2A610-0E5A-4B9E-A7D7-492D3F2B80BC}"/>
          </ac:spMkLst>
        </pc:spChg>
        <pc:spChg chg="mod">
          <ac:chgData name="Liudmila Knyazkina" userId="cb3769fb-1d06-4211-abb1-d74d310abfab" providerId="ADAL" clId="{F26A0EA7-BD7B-4C36-ACF1-479F59E8C796}" dt="2022-02-10T07:30:52.817" v="3353"/>
          <ac:spMkLst>
            <pc:docMk/>
            <pc:sldMk cId="22547820" sldId="389"/>
            <ac:spMk id="32" creationId="{0A6DE74C-61EF-4FE9-95B1-64EFBCF4FC20}"/>
          </ac:spMkLst>
        </pc:spChg>
        <pc:spChg chg="mod">
          <ac:chgData name="Liudmila Knyazkina" userId="cb3769fb-1d06-4211-abb1-d74d310abfab" providerId="ADAL" clId="{F26A0EA7-BD7B-4C36-ACF1-479F59E8C796}" dt="2022-02-10T07:30:52.817" v="3353"/>
          <ac:spMkLst>
            <pc:docMk/>
            <pc:sldMk cId="22547820" sldId="389"/>
            <ac:spMk id="33" creationId="{153B3898-AE3A-4A29-9C5A-C82C9954D9D2}"/>
          </ac:spMkLst>
        </pc:spChg>
        <pc:spChg chg="mod">
          <ac:chgData name="Liudmila Knyazkina" userId="cb3769fb-1d06-4211-abb1-d74d310abfab" providerId="ADAL" clId="{F26A0EA7-BD7B-4C36-ACF1-479F59E8C796}" dt="2022-02-10T07:30:52.817" v="3353"/>
          <ac:spMkLst>
            <pc:docMk/>
            <pc:sldMk cId="22547820" sldId="389"/>
            <ac:spMk id="34" creationId="{8220D86A-0C7F-4D58-B0FD-B44D7D36EDCC}"/>
          </ac:spMkLst>
        </pc:spChg>
        <pc:spChg chg="mod">
          <ac:chgData name="Liudmila Knyazkina" userId="cb3769fb-1d06-4211-abb1-d74d310abfab" providerId="ADAL" clId="{F26A0EA7-BD7B-4C36-ACF1-479F59E8C796}" dt="2022-02-10T07:30:52.817" v="3353"/>
          <ac:spMkLst>
            <pc:docMk/>
            <pc:sldMk cId="22547820" sldId="389"/>
            <ac:spMk id="35" creationId="{0787FF8E-1DB0-4A2C-B78F-31B54ACD1E70}"/>
          </ac:spMkLst>
        </pc:spChg>
        <pc:spChg chg="add mod">
          <ac:chgData name="Liudmila Knyazkina" userId="cb3769fb-1d06-4211-abb1-d74d310abfab" providerId="ADAL" clId="{F26A0EA7-BD7B-4C36-ACF1-479F59E8C796}" dt="2022-02-10T07:31:32.879" v="3365" actId="14100"/>
          <ac:spMkLst>
            <pc:docMk/>
            <pc:sldMk cId="22547820" sldId="389"/>
            <ac:spMk id="36" creationId="{61AC1077-66AE-4BB6-8CD1-41BB1C1E6FBB}"/>
          </ac:spMkLst>
        </pc:spChg>
        <pc:spChg chg="add mod">
          <ac:chgData name="Liudmila Knyazkina" userId="cb3769fb-1d06-4211-abb1-d74d310abfab" providerId="ADAL" clId="{F26A0EA7-BD7B-4C36-ACF1-479F59E8C796}" dt="2022-02-21T12:34:03.175" v="5926" actId="164"/>
          <ac:spMkLst>
            <pc:docMk/>
            <pc:sldMk cId="22547820" sldId="389"/>
            <ac:spMk id="38" creationId="{73F595CB-7454-4BA4-8A85-A32E20A1CCF4}"/>
          </ac:spMkLst>
        </pc:spChg>
        <pc:spChg chg="add mod">
          <ac:chgData name="Liudmila Knyazkina" userId="cb3769fb-1d06-4211-abb1-d74d310abfab" providerId="ADAL" clId="{F26A0EA7-BD7B-4C36-ACF1-479F59E8C796}" dt="2022-02-21T12:36:13.286" v="5960" actId="14100"/>
          <ac:spMkLst>
            <pc:docMk/>
            <pc:sldMk cId="22547820" sldId="389"/>
            <ac:spMk id="40" creationId="{CF64004B-3534-4D61-9882-88A626D78253}"/>
          </ac:spMkLst>
        </pc:spChg>
        <pc:spChg chg="add mod">
          <ac:chgData name="Liudmila Knyazkina" userId="cb3769fb-1d06-4211-abb1-d74d310abfab" providerId="ADAL" clId="{F26A0EA7-BD7B-4C36-ACF1-479F59E8C796}" dt="2022-02-10T07:38:15.389" v="3468" actId="1076"/>
          <ac:spMkLst>
            <pc:docMk/>
            <pc:sldMk cId="22547820" sldId="389"/>
            <ac:spMk id="42" creationId="{5D8FBDFF-AEFE-4EF5-9F94-A73728C1656A}"/>
          </ac:spMkLst>
        </pc:spChg>
        <pc:spChg chg="mod">
          <ac:chgData name="Liudmila Knyazkina" userId="cb3769fb-1d06-4211-abb1-d74d310abfab" providerId="ADAL" clId="{F26A0EA7-BD7B-4C36-ACF1-479F59E8C796}" dt="2022-02-21T12:35:05.598" v="5944" actId="164"/>
          <ac:spMkLst>
            <pc:docMk/>
            <pc:sldMk cId="22547820" sldId="389"/>
            <ac:spMk id="44" creationId="{A69005A5-96DB-4FEA-9524-79B1474D908A}"/>
          </ac:spMkLst>
        </pc:spChg>
        <pc:spChg chg="mod ord">
          <ac:chgData name="Liudmila Knyazkina" userId="cb3769fb-1d06-4211-abb1-d74d310abfab" providerId="ADAL" clId="{F26A0EA7-BD7B-4C36-ACF1-479F59E8C796}" dt="2022-02-21T12:21:54.409" v="5864" actId="1076"/>
          <ac:spMkLst>
            <pc:docMk/>
            <pc:sldMk cId="22547820" sldId="389"/>
            <ac:spMk id="39940" creationId="{00000000-0000-0000-0000-000000000000}"/>
          </ac:spMkLst>
        </pc:spChg>
        <pc:spChg chg="add del mod">
          <ac:chgData name="Liudmila Knyazkina" userId="cb3769fb-1d06-4211-abb1-d74d310abfab" providerId="ADAL" clId="{F26A0EA7-BD7B-4C36-ACF1-479F59E8C796}" dt="2022-02-10T07:23:28.635" v="3327" actId="478"/>
          <ac:spMkLst>
            <pc:docMk/>
            <pc:sldMk cId="22547820" sldId="389"/>
            <ac:spMk id="39942" creationId="{00000000-0000-0000-0000-000000000000}"/>
          </ac:spMkLst>
        </pc:spChg>
        <pc:grpChg chg="add mod">
          <ac:chgData name="Liudmila Knyazkina" userId="cb3769fb-1d06-4211-abb1-d74d310abfab" providerId="ADAL" clId="{F26A0EA7-BD7B-4C36-ACF1-479F59E8C796}" dt="2022-02-21T12:36:30.148" v="5962" actId="1076"/>
          <ac:grpSpMkLst>
            <pc:docMk/>
            <pc:sldMk cId="22547820" sldId="389"/>
            <ac:grpSpMk id="3" creationId="{F8DD6AB8-1952-4B35-9FED-1A358F39905A}"/>
          </ac:grpSpMkLst>
        </pc:grpChg>
        <pc:grpChg chg="add mod">
          <ac:chgData name="Liudmila Knyazkina" userId="cb3769fb-1d06-4211-abb1-d74d310abfab" providerId="ADAL" clId="{F26A0EA7-BD7B-4C36-ACF1-479F59E8C796}" dt="2022-02-21T12:36:24.236" v="5961" actId="1076"/>
          <ac:grpSpMkLst>
            <pc:docMk/>
            <pc:sldMk cId="22547820" sldId="389"/>
            <ac:grpSpMk id="4" creationId="{C22B8A31-B3E3-416F-AFEF-8D207B32AEFC}"/>
          </ac:grpSpMkLst>
        </pc:grpChg>
        <pc:grpChg chg="add mod">
          <ac:chgData name="Liudmila Knyazkina" userId="cb3769fb-1d06-4211-abb1-d74d310abfab" providerId="ADAL" clId="{F26A0EA7-BD7B-4C36-ACF1-479F59E8C796}" dt="2022-02-21T12:36:03.208" v="5956" actId="1076"/>
          <ac:grpSpMkLst>
            <pc:docMk/>
            <pc:sldMk cId="22547820" sldId="389"/>
            <ac:grpSpMk id="5" creationId="{D32478C9-1A17-4AF0-8947-3F8F5713EE11}"/>
          </ac:grpSpMkLst>
        </pc:grpChg>
        <pc:grpChg chg="add del mod">
          <ac:chgData name="Liudmila Knyazkina" userId="cb3769fb-1d06-4211-abb1-d74d310abfab" providerId="ADAL" clId="{F26A0EA7-BD7B-4C36-ACF1-479F59E8C796}" dt="2022-02-21T12:36:53.181" v="5964" actId="478"/>
          <ac:grpSpMkLst>
            <pc:docMk/>
            <pc:sldMk cId="22547820" sldId="389"/>
            <ac:grpSpMk id="6" creationId="{4AE56849-FB5A-4195-BF3D-F20A1FE5ED72}"/>
          </ac:grpSpMkLst>
        </pc:grpChg>
        <pc:grpChg chg="add mod">
          <ac:chgData name="Liudmila Knyazkina" userId="cb3769fb-1d06-4211-abb1-d74d310abfab" providerId="ADAL" clId="{F26A0EA7-BD7B-4C36-ACF1-479F59E8C796}" dt="2022-02-10T07:30:52.817" v="3353"/>
          <ac:grpSpMkLst>
            <pc:docMk/>
            <pc:sldMk cId="22547820" sldId="389"/>
            <ac:grpSpMk id="28" creationId="{BEEB45A2-6733-4607-8D3E-C39B50D69061}"/>
          </ac:grpSpMkLst>
        </pc:grpChg>
        <pc:grpChg chg="mod">
          <ac:chgData name="Liudmila Knyazkina" userId="cb3769fb-1d06-4211-abb1-d74d310abfab" providerId="ADAL" clId="{F26A0EA7-BD7B-4C36-ACF1-479F59E8C796}" dt="2022-02-10T07:30:52.817" v="3353"/>
          <ac:grpSpMkLst>
            <pc:docMk/>
            <pc:sldMk cId="22547820" sldId="389"/>
            <ac:grpSpMk id="29" creationId="{AB364E60-2B1C-4406-AADB-57F25F0487D5}"/>
          </ac:grpSpMkLst>
        </pc:grpChg>
        <pc:picChg chg="add del mod">
          <ac:chgData name="Liudmila Knyazkina" userId="cb3769fb-1d06-4211-abb1-d74d310abfab" providerId="ADAL" clId="{F26A0EA7-BD7B-4C36-ACF1-479F59E8C796}" dt="2022-02-10T07:39:25.758" v="3474" actId="478"/>
          <ac:picMkLst>
            <pc:docMk/>
            <pc:sldMk cId="22547820" sldId="389"/>
            <ac:picMk id="4" creationId="{1628DD44-A426-4D1A-BDA6-3F6EE63768F4}"/>
          </ac:picMkLst>
        </pc:picChg>
        <pc:picChg chg="add del mod">
          <ac:chgData name="Liudmila Knyazkina" userId="cb3769fb-1d06-4211-abb1-d74d310abfab" providerId="ADAL" clId="{F26A0EA7-BD7B-4C36-ACF1-479F59E8C796}" dt="2022-02-10T07:33:26.698" v="3390" actId="478"/>
          <ac:picMkLst>
            <pc:docMk/>
            <pc:sldMk cId="22547820" sldId="389"/>
            <ac:picMk id="6" creationId="{C1F5B355-D597-44E1-AD53-D257F1AC0BB8}"/>
          </ac:picMkLst>
        </pc:picChg>
        <pc:picChg chg="add del mod">
          <ac:chgData name="Liudmila Knyazkina" userId="cb3769fb-1d06-4211-abb1-d74d310abfab" providerId="ADAL" clId="{F26A0EA7-BD7B-4C36-ACF1-479F59E8C796}" dt="2022-02-10T07:22:09.915" v="3310" actId="478"/>
          <ac:picMkLst>
            <pc:docMk/>
            <pc:sldMk cId="22547820" sldId="389"/>
            <ac:picMk id="8" creationId="{CE242D43-F3D1-4D41-8418-6D8B6FC0071B}"/>
          </ac:picMkLst>
        </pc:picChg>
        <pc:picChg chg="add del mod">
          <ac:chgData name="Liudmila Knyazkina" userId="cb3769fb-1d06-4211-abb1-d74d310abfab" providerId="ADAL" clId="{F26A0EA7-BD7B-4C36-ACF1-479F59E8C796}" dt="2022-02-10T07:39:58.057" v="3477" actId="478"/>
          <ac:picMkLst>
            <pc:docMk/>
            <pc:sldMk cId="22547820" sldId="389"/>
            <ac:picMk id="10" creationId="{599E5CA8-4252-4CFF-B6F2-CA55D3DF003D}"/>
          </ac:picMkLst>
        </pc:picChg>
        <pc:picChg chg="add del mod">
          <ac:chgData name="Liudmila Knyazkina" userId="cb3769fb-1d06-4211-abb1-d74d310abfab" providerId="ADAL" clId="{F26A0EA7-BD7B-4C36-ACF1-479F59E8C796}" dt="2022-02-10T07:39:21.847" v="3473" actId="478"/>
          <ac:picMkLst>
            <pc:docMk/>
            <pc:sldMk cId="22547820" sldId="389"/>
            <ac:picMk id="12" creationId="{0AC9B352-248F-4A44-B5F0-DEF467FE76D6}"/>
          </ac:picMkLst>
        </pc:picChg>
        <pc:picChg chg="add del mod">
          <ac:chgData name="Liudmila Knyazkina" userId="cb3769fb-1d06-4211-abb1-d74d310abfab" providerId="ADAL" clId="{F26A0EA7-BD7B-4C36-ACF1-479F59E8C796}" dt="2022-02-10T07:21:55.347" v="3306" actId="478"/>
          <ac:picMkLst>
            <pc:docMk/>
            <pc:sldMk cId="22547820" sldId="389"/>
            <ac:picMk id="14" creationId="{8321D447-1AB9-4D67-B964-4D2F66238AB6}"/>
          </ac:picMkLst>
        </pc:picChg>
        <pc:picChg chg="add del mod">
          <ac:chgData name="Liudmila Knyazkina" userId="cb3769fb-1d06-4211-abb1-d74d310abfab" providerId="ADAL" clId="{F26A0EA7-BD7B-4C36-ACF1-479F59E8C796}" dt="2022-02-10T07:29:44.632" v="3342" actId="478"/>
          <ac:picMkLst>
            <pc:docMk/>
            <pc:sldMk cId="22547820" sldId="389"/>
            <ac:picMk id="17" creationId="{5199D572-62AF-4A83-89ED-87BFDFE8EBB8}"/>
          </ac:picMkLst>
        </pc:picChg>
        <pc:picChg chg="add mod">
          <ac:chgData name="Liudmila Knyazkina" userId="cb3769fb-1d06-4211-abb1-d74d310abfab" providerId="ADAL" clId="{F26A0EA7-BD7B-4C36-ACF1-479F59E8C796}" dt="2022-02-10T07:42:09.506" v="3488" actId="1076"/>
          <ac:picMkLst>
            <pc:docMk/>
            <pc:sldMk cId="22547820" sldId="389"/>
            <ac:picMk id="19" creationId="{652DC7F0-2A21-479B-AB5C-01FF2D10E0EE}"/>
          </ac:picMkLst>
        </pc:picChg>
        <pc:picChg chg="mod">
          <ac:chgData name="Liudmila Knyazkina" userId="cb3769fb-1d06-4211-abb1-d74d310abfab" providerId="ADAL" clId="{F26A0EA7-BD7B-4C36-ACF1-479F59E8C796}" dt="2022-02-21T12:34:03.175" v="5926" actId="164"/>
          <ac:picMkLst>
            <pc:docMk/>
            <pc:sldMk cId="22547820" sldId="389"/>
            <ac:picMk id="20" creationId="{F1E77738-C8DB-41D0-BC41-5E27A7B18714}"/>
          </ac:picMkLst>
        </pc:picChg>
        <pc:picChg chg="mod">
          <ac:chgData name="Liudmila Knyazkina" userId="cb3769fb-1d06-4211-abb1-d74d310abfab" providerId="ADAL" clId="{F26A0EA7-BD7B-4C36-ACF1-479F59E8C796}" dt="2022-02-21T12:34:18.267" v="5930" actId="164"/>
          <ac:picMkLst>
            <pc:docMk/>
            <pc:sldMk cId="22547820" sldId="389"/>
            <ac:picMk id="27" creationId="{76C01309-B1FF-42DE-AE37-E7ED5D6C2256}"/>
          </ac:picMkLst>
        </pc:picChg>
        <pc:picChg chg="mod">
          <ac:chgData name="Liudmila Knyazkina" userId="cb3769fb-1d06-4211-abb1-d74d310abfab" providerId="ADAL" clId="{F26A0EA7-BD7B-4C36-ACF1-479F59E8C796}" dt="2022-02-21T12:35:05.598" v="5944" actId="164"/>
          <ac:picMkLst>
            <pc:docMk/>
            <pc:sldMk cId="22547820" sldId="389"/>
            <ac:picMk id="45" creationId="{1D6340ED-790E-49F3-88FD-3BC6D6AE83E9}"/>
          </ac:picMkLst>
        </pc:picChg>
        <pc:picChg chg="del">
          <ac:chgData name="Liudmila Knyazkina" userId="cb3769fb-1d06-4211-abb1-d74d310abfab" providerId="ADAL" clId="{F26A0EA7-BD7B-4C36-ACF1-479F59E8C796}" dt="2022-02-10T06:59:17.112" v="3284" actId="478"/>
          <ac:picMkLst>
            <pc:docMk/>
            <pc:sldMk cId="22547820" sldId="389"/>
            <ac:picMk id="39943" creationId="{00000000-0000-0000-0000-000000000000}"/>
          </ac:picMkLst>
        </pc:picChg>
        <pc:picChg chg="del">
          <ac:chgData name="Liudmila Knyazkina" userId="cb3769fb-1d06-4211-abb1-d74d310abfab" providerId="ADAL" clId="{F26A0EA7-BD7B-4C36-ACF1-479F59E8C796}" dt="2022-02-10T06:59:18.111" v="3285" actId="478"/>
          <ac:picMkLst>
            <pc:docMk/>
            <pc:sldMk cId="22547820" sldId="389"/>
            <ac:picMk id="39944" creationId="{00000000-0000-0000-0000-000000000000}"/>
          </ac:picMkLst>
        </pc:picChg>
        <pc:picChg chg="del mod">
          <ac:chgData name="Liudmila Knyazkina" userId="cb3769fb-1d06-4211-abb1-d74d310abfab" providerId="ADAL" clId="{F26A0EA7-BD7B-4C36-ACF1-479F59E8C796}" dt="2022-02-10T06:59:28.376" v="3289" actId="478"/>
          <ac:picMkLst>
            <pc:docMk/>
            <pc:sldMk cId="22547820" sldId="389"/>
            <ac:picMk id="39945" creationId="{00000000-0000-0000-0000-000000000000}"/>
          </ac:picMkLst>
        </pc:picChg>
        <pc:picChg chg="del mod">
          <ac:chgData name="Liudmila Knyazkina" userId="cb3769fb-1d06-4211-abb1-d74d310abfab" providerId="ADAL" clId="{F26A0EA7-BD7B-4C36-ACF1-479F59E8C796}" dt="2022-02-10T07:29:03.935" v="3329" actId="478"/>
          <ac:picMkLst>
            <pc:docMk/>
            <pc:sldMk cId="22547820" sldId="389"/>
            <ac:picMk id="39946" creationId="{00000000-0000-0000-0000-000000000000}"/>
          </ac:picMkLst>
        </pc:picChg>
      </pc:sldChg>
      <pc:sldChg chg="addSp delSp modSp mod modClrScheme delAnim chgLayout">
        <pc:chgData name="Liudmila Knyazkina" userId="cb3769fb-1d06-4211-abb1-d74d310abfab" providerId="ADAL" clId="{F26A0EA7-BD7B-4C36-ACF1-479F59E8C796}" dt="2022-03-25T13:31:41.683" v="7509" actId="167"/>
        <pc:sldMkLst>
          <pc:docMk/>
          <pc:sldMk cId="2164654242" sldId="391"/>
        </pc:sldMkLst>
        <pc:spChg chg="add mod ord">
          <ac:chgData name="Liudmila Knyazkina" userId="cb3769fb-1d06-4211-abb1-d74d310abfab" providerId="ADAL" clId="{F26A0EA7-BD7B-4C36-ACF1-479F59E8C796}" dt="2022-02-09T06:49:33.491" v="398" actId="20577"/>
          <ac:spMkLst>
            <pc:docMk/>
            <pc:sldMk cId="2164654242" sldId="391"/>
            <ac:spMk id="3" creationId="{8B4AA2C2-BE8F-4149-AD84-53C6FAAED407}"/>
          </ac:spMkLst>
        </pc:spChg>
        <pc:spChg chg="add del mod ord">
          <ac:chgData name="Liudmila Knyazkina" userId="cb3769fb-1d06-4211-abb1-d74d310abfab" providerId="ADAL" clId="{F26A0EA7-BD7B-4C36-ACF1-479F59E8C796}" dt="2022-02-09T06:58:08.004" v="459" actId="478"/>
          <ac:spMkLst>
            <pc:docMk/>
            <pc:sldMk cId="2164654242" sldId="391"/>
            <ac:spMk id="4" creationId="{8AA860FB-A848-4E97-8F8C-4015EA3020AF}"/>
          </ac:spMkLst>
        </pc:spChg>
        <pc:spChg chg="add del mod">
          <ac:chgData name="Liudmila Knyazkina" userId="cb3769fb-1d06-4211-abb1-d74d310abfab" providerId="ADAL" clId="{F26A0EA7-BD7B-4C36-ACF1-479F59E8C796}" dt="2022-02-09T06:58:39.924" v="463" actId="478"/>
          <ac:spMkLst>
            <pc:docMk/>
            <pc:sldMk cId="2164654242" sldId="391"/>
            <ac:spMk id="5" creationId="{5B73FA91-A9B1-4141-80D0-49A126539344}"/>
          </ac:spMkLst>
        </pc:spChg>
        <pc:spChg chg="del topLvl">
          <ac:chgData name="Liudmila Knyazkina" userId="cb3769fb-1d06-4211-abb1-d74d310abfab" providerId="ADAL" clId="{F26A0EA7-BD7B-4C36-ACF1-479F59E8C796}" dt="2022-02-09T06:51:40.883" v="399" actId="478"/>
          <ac:spMkLst>
            <pc:docMk/>
            <pc:sldMk cId="2164654242" sldId="391"/>
            <ac:spMk id="12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16T06:13:35.146" v="5268" actId="12789"/>
          <ac:spMkLst>
            <pc:docMk/>
            <pc:sldMk cId="2164654242" sldId="391"/>
            <ac:spMk id="19" creationId="{00000000-0000-0000-0000-000000000000}"/>
          </ac:spMkLst>
        </pc:spChg>
        <pc:spChg chg="mod topLvl">
          <ac:chgData name="Liudmila Knyazkina" userId="cb3769fb-1d06-4211-abb1-d74d310abfab" providerId="ADAL" clId="{F26A0EA7-BD7B-4C36-ACF1-479F59E8C796}" dt="2022-02-09T09:56:29.558" v="576" actId="554"/>
          <ac:spMkLst>
            <pc:docMk/>
            <pc:sldMk cId="2164654242" sldId="391"/>
            <ac:spMk id="25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3-25T13:23:18.639" v="7397" actId="1076"/>
          <ac:spMkLst>
            <pc:docMk/>
            <pc:sldMk cId="2164654242" sldId="391"/>
            <ac:spMk id="35" creationId="{300E1A58-46AC-4C05-BCC9-C513F690E98C}"/>
          </ac:spMkLst>
        </pc:spChg>
        <pc:spChg chg="mod">
          <ac:chgData name="Liudmila Knyazkina" userId="cb3769fb-1d06-4211-abb1-d74d310abfab" providerId="ADAL" clId="{F26A0EA7-BD7B-4C36-ACF1-479F59E8C796}" dt="2022-02-09T12:46:43.451" v="2393" actId="1076"/>
          <ac:spMkLst>
            <pc:docMk/>
            <pc:sldMk cId="2164654242" sldId="391"/>
            <ac:spMk id="36" creationId="{02EA3602-7506-4B31-81C7-7C03C6306FE0}"/>
          </ac:spMkLst>
        </pc:spChg>
        <pc:spChg chg="mod">
          <ac:chgData name="Liudmila Knyazkina" userId="cb3769fb-1d06-4211-abb1-d74d310abfab" providerId="ADAL" clId="{F26A0EA7-BD7B-4C36-ACF1-479F59E8C796}" dt="2022-03-25T13:27:47.890" v="7436" actId="12789"/>
          <ac:spMkLst>
            <pc:docMk/>
            <pc:sldMk cId="2164654242" sldId="391"/>
            <ac:spMk id="37" creationId="{E8683DF0-4C6D-42A4-B49F-F436C3284694}"/>
          </ac:spMkLst>
        </pc:spChg>
        <pc:spChg chg="mod">
          <ac:chgData name="Liudmila Knyazkina" userId="cb3769fb-1d06-4211-abb1-d74d310abfab" providerId="ADAL" clId="{F26A0EA7-BD7B-4C36-ACF1-479F59E8C796}" dt="2022-02-15T12:06:59.359" v="3770"/>
          <ac:spMkLst>
            <pc:docMk/>
            <pc:sldMk cId="2164654242" sldId="391"/>
            <ac:spMk id="43" creationId="{F0DFA30C-0E0B-4DEE-9526-3630A075E193}"/>
          </ac:spMkLst>
        </pc:spChg>
        <pc:spChg chg="mod">
          <ac:chgData name="Liudmila Knyazkina" userId="cb3769fb-1d06-4211-abb1-d74d310abfab" providerId="ADAL" clId="{F26A0EA7-BD7B-4C36-ACF1-479F59E8C796}" dt="2022-02-15T12:06:59.359" v="3770"/>
          <ac:spMkLst>
            <pc:docMk/>
            <pc:sldMk cId="2164654242" sldId="391"/>
            <ac:spMk id="44" creationId="{E39E9340-24AC-4689-A78E-8FFAE8584177}"/>
          </ac:spMkLst>
        </pc:spChg>
        <pc:spChg chg="del mod">
          <ac:chgData name="Liudmila Knyazkina" userId="cb3769fb-1d06-4211-abb1-d74d310abfab" providerId="ADAL" clId="{F26A0EA7-BD7B-4C36-ACF1-479F59E8C796}" dt="2022-02-09T09:54:52.870" v="562" actId="478"/>
          <ac:spMkLst>
            <pc:docMk/>
            <pc:sldMk cId="2164654242" sldId="391"/>
            <ac:spMk id="46" creationId="{3A24FCEB-1A27-41A6-9986-4B3532F6FA71}"/>
          </ac:spMkLst>
        </pc:spChg>
        <pc:spChg chg="mod">
          <ac:chgData name="Liudmila Knyazkina" userId="cb3769fb-1d06-4211-abb1-d74d310abfab" providerId="ADAL" clId="{F26A0EA7-BD7B-4C36-ACF1-479F59E8C796}" dt="2022-02-15T12:07:42.505" v="3780" actId="113"/>
          <ac:spMkLst>
            <pc:docMk/>
            <pc:sldMk cId="2164654242" sldId="391"/>
            <ac:spMk id="46" creationId="{DF3C9D9C-576B-45EA-905B-7009F51D63AD}"/>
          </ac:spMkLst>
        </pc:spChg>
        <pc:spChg chg="mod">
          <ac:chgData name="Liudmila Knyazkina" userId="cb3769fb-1d06-4211-abb1-d74d310abfab" providerId="ADAL" clId="{F26A0EA7-BD7B-4C36-ACF1-479F59E8C796}" dt="2022-02-15T12:07:42.505" v="3780" actId="113"/>
          <ac:spMkLst>
            <pc:docMk/>
            <pc:sldMk cId="2164654242" sldId="391"/>
            <ac:spMk id="47" creationId="{14D07E06-DCF8-48F8-A07B-9B7970016001}"/>
          </ac:spMkLst>
        </pc:spChg>
        <pc:spChg chg="mod">
          <ac:chgData name="Liudmila Knyazkina" userId="cb3769fb-1d06-4211-abb1-d74d310abfab" providerId="ADAL" clId="{F26A0EA7-BD7B-4C36-ACF1-479F59E8C796}" dt="2022-02-15T12:08:09.658" v="3784"/>
          <ac:spMkLst>
            <pc:docMk/>
            <pc:sldMk cId="2164654242" sldId="391"/>
            <ac:spMk id="50" creationId="{D37B4F6B-4595-4119-BEAD-BB591AF3FDC7}"/>
          </ac:spMkLst>
        </pc:spChg>
        <pc:spChg chg="mod">
          <ac:chgData name="Liudmila Knyazkina" userId="cb3769fb-1d06-4211-abb1-d74d310abfab" providerId="ADAL" clId="{F26A0EA7-BD7B-4C36-ACF1-479F59E8C796}" dt="2022-02-15T12:08:09.658" v="3784"/>
          <ac:spMkLst>
            <pc:docMk/>
            <pc:sldMk cId="2164654242" sldId="391"/>
            <ac:spMk id="51" creationId="{6C894F25-36A0-4355-9D3A-2825F814FF20}"/>
          </ac:spMkLst>
        </pc:spChg>
        <pc:spChg chg="mod">
          <ac:chgData name="Liudmila Knyazkina" userId="cb3769fb-1d06-4211-abb1-d74d310abfab" providerId="ADAL" clId="{F26A0EA7-BD7B-4C36-ACF1-479F59E8C796}" dt="2022-02-15T12:09:04.971" v="3791"/>
          <ac:spMkLst>
            <pc:docMk/>
            <pc:sldMk cId="2164654242" sldId="391"/>
            <ac:spMk id="53" creationId="{ED3BC667-BD24-4542-AB11-B0C8BBD98A5D}"/>
          </ac:spMkLst>
        </pc:spChg>
        <pc:spChg chg="mod">
          <ac:chgData name="Liudmila Knyazkina" userId="cb3769fb-1d06-4211-abb1-d74d310abfab" providerId="ADAL" clId="{F26A0EA7-BD7B-4C36-ACF1-479F59E8C796}" dt="2022-02-15T12:09:04.971" v="3791"/>
          <ac:spMkLst>
            <pc:docMk/>
            <pc:sldMk cId="2164654242" sldId="391"/>
            <ac:spMk id="54" creationId="{DA9C4A7B-A5FD-4A3B-9147-C86B99B4FF9A}"/>
          </ac:spMkLst>
        </pc:spChg>
        <pc:spChg chg="mod">
          <ac:chgData name="Liudmila Knyazkina" userId="cb3769fb-1d06-4211-abb1-d74d310abfab" providerId="ADAL" clId="{F26A0EA7-BD7B-4C36-ACF1-479F59E8C796}" dt="2022-02-16T06:13:35.146" v="5268" actId="12789"/>
          <ac:spMkLst>
            <pc:docMk/>
            <pc:sldMk cId="2164654242" sldId="391"/>
            <ac:spMk id="55" creationId="{00000000-0000-0000-0000-000000000000}"/>
          </ac:spMkLst>
        </pc:spChg>
        <pc:spChg chg="add del mod ord">
          <ac:chgData name="Liudmila Knyazkina" userId="cb3769fb-1d06-4211-abb1-d74d310abfab" providerId="ADAL" clId="{F26A0EA7-BD7B-4C36-ACF1-479F59E8C796}" dt="2022-02-15T14:40:22.714" v="5127" actId="21"/>
          <ac:spMkLst>
            <pc:docMk/>
            <pc:sldMk cId="2164654242" sldId="391"/>
            <ac:spMk id="56" creationId="{ECA3A487-0D33-4F37-9B37-E178A7441D62}"/>
          </ac:spMkLst>
        </pc:spChg>
        <pc:spChg chg="mod">
          <ac:chgData name="Liudmila Knyazkina" userId="cb3769fb-1d06-4211-abb1-d74d310abfab" providerId="ADAL" clId="{F26A0EA7-BD7B-4C36-ACF1-479F59E8C796}" dt="2022-02-15T12:06:29.277" v="3765" actId="1076"/>
          <ac:spMkLst>
            <pc:docMk/>
            <pc:sldMk cId="2164654242" sldId="391"/>
            <ac:spMk id="65" creationId="{FE889A49-018F-4E59-8886-FEF7F4474227}"/>
          </ac:spMkLst>
        </pc:spChg>
        <pc:spChg chg="mod">
          <ac:chgData name="Liudmila Knyazkina" userId="cb3769fb-1d06-4211-abb1-d74d310abfab" providerId="ADAL" clId="{F26A0EA7-BD7B-4C36-ACF1-479F59E8C796}" dt="2022-02-15T12:06:39.084" v="3767" actId="1076"/>
          <ac:spMkLst>
            <pc:docMk/>
            <pc:sldMk cId="2164654242" sldId="391"/>
            <ac:spMk id="66" creationId="{B4ADA732-C56F-4CD3-979B-0B79B766623D}"/>
          </ac:spMkLst>
        </pc:spChg>
        <pc:spChg chg="mod">
          <ac:chgData name="Liudmila Knyazkina" userId="cb3769fb-1d06-4211-abb1-d74d310abfab" providerId="ADAL" clId="{F26A0EA7-BD7B-4C36-ACF1-479F59E8C796}" dt="2022-02-09T12:09:18.829" v="1889" actId="12788"/>
          <ac:spMkLst>
            <pc:docMk/>
            <pc:sldMk cId="2164654242" sldId="391"/>
            <ac:spMk id="67" creationId="{00000000-0000-0000-0000-000000000000}"/>
          </ac:spMkLst>
        </pc:spChg>
        <pc:spChg chg="mod topLvl">
          <ac:chgData name="Liudmila Knyazkina" userId="cb3769fb-1d06-4211-abb1-d74d310abfab" providerId="ADAL" clId="{F26A0EA7-BD7B-4C36-ACF1-479F59E8C796}" dt="2022-02-09T09:56:29.558" v="576" actId="554"/>
          <ac:spMkLst>
            <pc:docMk/>
            <pc:sldMk cId="2164654242" sldId="391"/>
            <ac:spMk id="70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16T06:13:35.146" v="5268" actId="12789"/>
          <ac:spMkLst>
            <pc:docMk/>
            <pc:sldMk cId="2164654242" sldId="391"/>
            <ac:spMk id="72" creationId="{00000000-0000-0000-0000-000000000000}"/>
          </ac:spMkLst>
        </pc:spChg>
        <pc:spChg chg="mod topLvl">
          <ac:chgData name="Liudmila Knyazkina" userId="cb3769fb-1d06-4211-abb1-d74d310abfab" providerId="ADAL" clId="{F26A0EA7-BD7B-4C36-ACF1-479F59E8C796}" dt="2022-02-09T09:56:29.558" v="576" actId="554"/>
          <ac:spMkLst>
            <pc:docMk/>
            <pc:sldMk cId="2164654242" sldId="391"/>
            <ac:spMk id="75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2:10:09.774" v="1894"/>
          <ac:spMkLst>
            <pc:docMk/>
            <pc:sldMk cId="2164654242" sldId="391"/>
            <ac:spMk id="76" creationId="{81AACE4C-E240-4780-BB7D-591EA448E851}"/>
          </ac:spMkLst>
        </pc:spChg>
        <pc:spChg chg="mod">
          <ac:chgData name="Liudmila Knyazkina" userId="cb3769fb-1d06-4211-abb1-d74d310abfab" providerId="ADAL" clId="{F26A0EA7-BD7B-4C36-ACF1-479F59E8C796}" dt="2022-02-16T06:13:35.146" v="5268" actId="12789"/>
          <ac:spMkLst>
            <pc:docMk/>
            <pc:sldMk cId="2164654242" sldId="391"/>
            <ac:spMk id="77" creationId="{00000000-0000-0000-0000-000000000000}"/>
          </ac:spMkLst>
        </pc:spChg>
        <pc:spChg chg="mod topLvl">
          <ac:chgData name="Liudmila Knyazkina" userId="cb3769fb-1d06-4211-abb1-d74d310abfab" providerId="ADAL" clId="{F26A0EA7-BD7B-4C36-ACF1-479F59E8C796}" dt="2022-02-09T09:56:29.558" v="576" actId="554"/>
          <ac:spMkLst>
            <pc:docMk/>
            <pc:sldMk cId="2164654242" sldId="391"/>
            <ac:spMk id="80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2:10:09.774" v="1894"/>
          <ac:spMkLst>
            <pc:docMk/>
            <pc:sldMk cId="2164654242" sldId="391"/>
            <ac:spMk id="81" creationId="{2E02B982-77D0-4FDA-A1BC-0C1BEB433A2C}"/>
          </ac:spMkLst>
        </pc:spChg>
        <pc:spChg chg="mod">
          <ac:chgData name="Liudmila Knyazkina" userId="cb3769fb-1d06-4211-abb1-d74d310abfab" providerId="ADAL" clId="{F26A0EA7-BD7B-4C36-ACF1-479F59E8C796}" dt="2022-02-16T06:13:35.146" v="5268" actId="12789"/>
          <ac:spMkLst>
            <pc:docMk/>
            <pc:sldMk cId="2164654242" sldId="391"/>
            <ac:spMk id="82" creationId="{00000000-0000-0000-0000-000000000000}"/>
          </ac:spMkLst>
        </pc:spChg>
        <pc:spChg chg="mod topLvl">
          <ac:chgData name="Liudmila Knyazkina" userId="cb3769fb-1d06-4211-abb1-d74d310abfab" providerId="ADAL" clId="{F26A0EA7-BD7B-4C36-ACF1-479F59E8C796}" dt="2022-03-18T09:39:10.917" v="7295" actId="20577"/>
          <ac:spMkLst>
            <pc:docMk/>
            <pc:sldMk cId="2164654242" sldId="391"/>
            <ac:spMk id="85" creationId="{00000000-0000-0000-0000-000000000000}"/>
          </ac:spMkLst>
        </pc:spChg>
        <pc:spChg chg="del mod">
          <ac:chgData name="Liudmila Knyazkina" userId="cb3769fb-1d06-4211-abb1-d74d310abfab" providerId="ADAL" clId="{F26A0EA7-BD7B-4C36-ACF1-479F59E8C796}" dt="2022-03-25T13:24:01.042" v="7402" actId="478"/>
          <ac:spMkLst>
            <pc:docMk/>
            <pc:sldMk cId="2164654242" sldId="391"/>
            <ac:spMk id="86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2:10:14.124" v="1896"/>
          <ac:spMkLst>
            <pc:docMk/>
            <pc:sldMk cId="2164654242" sldId="391"/>
            <ac:spMk id="88" creationId="{919492FE-AB53-45F7-B2B8-EF48E2D3FA36}"/>
          </ac:spMkLst>
        </pc:spChg>
        <pc:spChg chg="mod">
          <ac:chgData name="Liudmila Knyazkina" userId="cb3769fb-1d06-4211-abb1-d74d310abfab" providerId="ADAL" clId="{F26A0EA7-BD7B-4C36-ACF1-479F59E8C796}" dt="2022-02-09T12:10:14.124" v="1896"/>
          <ac:spMkLst>
            <pc:docMk/>
            <pc:sldMk cId="2164654242" sldId="391"/>
            <ac:spMk id="89" creationId="{705CC68F-AC05-4002-A2C7-2ABEFF0F617D}"/>
          </ac:spMkLst>
        </pc:spChg>
        <pc:spChg chg="mod">
          <ac:chgData name="Liudmila Knyazkina" userId="cb3769fb-1d06-4211-abb1-d74d310abfab" providerId="ADAL" clId="{F26A0EA7-BD7B-4C36-ACF1-479F59E8C796}" dt="2022-02-09T12:10:19.259" v="1898"/>
          <ac:spMkLst>
            <pc:docMk/>
            <pc:sldMk cId="2164654242" sldId="391"/>
            <ac:spMk id="91" creationId="{3418228D-F4F3-4DF0-8FA7-DAE2465D058D}"/>
          </ac:spMkLst>
        </pc:spChg>
        <pc:spChg chg="mod">
          <ac:chgData name="Liudmila Knyazkina" userId="cb3769fb-1d06-4211-abb1-d74d310abfab" providerId="ADAL" clId="{F26A0EA7-BD7B-4C36-ACF1-479F59E8C796}" dt="2022-02-09T12:10:19.259" v="1898"/>
          <ac:spMkLst>
            <pc:docMk/>
            <pc:sldMk cId="2164654242" sldId="391"/>
            <ac:spMk id="92" creationId="{5CECAB92-D978-4E9C-8E0D-4AB776177456}"/>
          </ac:spMkLst>
        </pc:spChg>
        <pc:spChg chg="mod">
          <ac:chgData name="Liudmila Knyazkina" userId="cb3769fb-1d06-4211-abb1-d74d310abfab" providerId="ADAL" clId="{F26A0EA7-BD7B-4C36-ACF1-479F59E8C796}" dt="2022-02-09T12:10:22.547" v="1900"/>
          <ac:spMkLst>
            <pc:docMk/>
            <pc:sldMk cId="2164654242" sldId="391"/>
            <ac:spMk id="94" creationId="{B9685F47-C00C-4092-8EED-8C60C496E58D}"/>
          </ac:spMkLst>
        </pc:spChg>
        <pc:spChg chg="mod">
          <ac:chgData name="Liudmila Knyazkina" userId="cb3769fb-1d06-4211-abb1-d74d310abfab" providerId="ADAL" clId="{F26A0EA7-BD7B-4C36-ACF1-479F59E8C796}" dt="2022-02-09T12:10:22.547" v="1900"/>
          <ac:spMkLst>
            <pc:docMk/>
            <pc:sldMk cId="2164654242" sldId="391"/>
            <ac:spMk id="95" creationId="{878FCB38-A437-4766-8B64-DD2B6986B538}"/>
          </ac:spMkLst>
        </pc:spChg>
        <pc:spChg chg="mod">
          <ac:chgData name="Liudmila Knyazkina" userId="cb3769fb-1d06-4211-abb1-d74d310abfab" providerId="ADAL" clId="{F26A0EA7-BD7B-4C36-ACF1-479F59E8C796}" dt="2022-03-25T13:27:44.508" v="7435" actId="12789"/>
          <ac:spMkLst>
            <pc:docMk/>
            <pc:sldMk cId="2164654242" sldId="391"/>
            <ac:spMk id="126" creationId="{E81F9CBE-8678-4DC5-89CB-6EE8925E420C}"/>
          </ac:spMkLst>
        </pc:spChg>
        <pc:spChg chg="mod">
          <ac:chgData name="Liudmila Knyazkina" userId="cb3769fb-1d06-4211-abb1-d74d310abfab" providerId="ADAL" clId="{F26A0EA7-BD7B-4C36-ACF1-479F59E8C796}" dt="2022-03-25T13:31:32.222" v="7507" actId="12788"/>
          <ac:spMkLst>
            <pc:docMk/>
            <pc:sldMk cId="2164654242" sldId="391"/>
            <ac:spMk id="129" creationId="{E98DA256-EE13-4E4F-9383-94271DF9678B}"/>
          </ac:spMkLst>
        </pc:spChg>
        <pc:spChg chg="del mod ord">
          <ac:chgData name="Liudmila Knyazkina" userId="cb3769fb-1d06-4211-abb1-d74d310abfab" providerId="ADAL" clId="{F26A0EA7-BD7B-4C36-ACF1-479F59E8C796}" dt="2022-02-09T06:49:17.810" v="392" actId="700"/>
          <ac:spMkLst>
            <pc:docMk/>
            <pc:sldMk cId="2164654242" sldId="391"/>
            <ac:spMk id="7171" creationId="{00000000-0000-0000-0000-000000000000}"/>
          </ac:spMkLst>
        </pc:spChg>
        <pc:grpChg chg="del mod">
          <ac:chgData name="Liudmila Knyazkina" userId="cb3769fb-1d06-4211-abb1-d74d310abfab" providerId="ADAL" clId="{F26A0EA7-BD7B-4C36-ACF1-479F59E8C796}" dt="2022-02-09T12:08:17.401" v="1866" actId="478"/>
          <ac:grpSpMkLst>
            <pc:docMk/>
            <pc:sldMk cId="2164654242" sldId="391"/>
            <ac:grpSpMk id="2" creationId="{FC6BD541-664A-42C9-B162-4076C02EDF1C}"/>
          </ac:grpSpMkLst>
        </pc:grpChg>
        <pc:grpChg chg="del">
          <ac:chgData name="Liudmila Knyazkina" userId="cb3769fb-1d06-4211-abb1-d74d310abfab" providerId="ADAL" clId="{F26A0EA7-BD7B-4C36-ACF1-479F59E8C796}" dt="2022-02-09T06:51:40.883" v="399" actId="478"/>
          <ac:grpSpMkLst>
            <pc:docMk/>
            <pc:sldMk cId="2164654242" sldId="391"/>
            <ac:grpSpMk id="10" creationId="{00000000-0000-0000-0000-000000000000}"/>
          </ac:grpSpMkLst>
        </pc:grpChg>
        <pc:grpChg chg="del mod">
          <ac:chgData name="Liudmila Knyazkina" userId="cb3769fb-1d06-4211-abb1-d74d310abfab" providerId="ADAL" clId="{F26A0EA7-BD7B-4C36-ACF1-479F59E8C796}" dt="2022-02-09T09:55:54.774" v="568" actId="165"/>
          <ac:grpSpMkLst>
            <pc:docMk/>
            <pc:sldMk cId="2164654242" sldId="391"/>
            <ac:grpSpMk id="21" creationId="{00000000-0000-0000-0000-000000000000}"/>
          </ac:grpSpMkLst>
        </pc:grpChg>
        <pc:grpChg chg="add mod ord">
          <ac:chgData name="Liudmila Knyazkina" userId="cb3769fb-1d06-4211-abb1-d74d310abfab" providerId="ADAL" clId="{F26A0EA7-BD7B-4C36-ACF1-479F59E8C796}" dt="2022-02-15T12:09:38.331" v="3795" actId="554"/>
          <ac:grpSpMkLst>
            <pc:docMk/>
            <pc:sldMk cId="2164654242" sldId="391"/>
            <ac:grpSpMk id="42" creationId="{F2DB2EBF-53BD-460E-8366-80E1B6C04A3A}"/>
          </ac:grpSpMkLst>
        </pc:grpChg>
        <pc:grpChg chg="add mod ord">
          <ac:chgData name="Liudmila Knyazkina" userId="cb3769fb-1d06-4211-abb1-d74d310abfab" providerId="ADAL" clId="{F26A0EA7-BD7B-4C36-ACF1-479F59E8C796}" dt="2022-02-15T12:09:38.331" v="3795" actId="554"/>
          <ac:grpSpMkLst>
            <pc:docMk/>
            <pc:sldMk cId="2164654242" sldId="391"/>
            <ac:grpSpMk id="45" creationId="{3CAC58B1-2240-4CC5-A671-0C5F70DD7723}"/>
          </ac:grpSpMkLst>
        </pc:grpChg>
        <pc:grpChg chg="add mod ord">
          <ac:chgData name="Liudmila Knyazkina" userId="cb3769fb-1d06-4211-abb1-d74d310abfab" providerId="ADAL" clId="{F26A0EA7-BD7B-4C36-ACF1-479F59E8C796}" dt="2022-02-15T12:09:38.331" v="3795" actId="554"/>
          <ac:grpSpMkLst>
            <pc:docMk/>
            <pc:sldMk cId="2164654242" sldId="391"/>
            <ac:grpSpMk id="49" creationId="{7DB14CA0-ECE4-4240-9B99-6571DD2A131C}"/>
          </ac:grpSpMkLst>
        </pc:grpChg>
        <pc:grpChg chg="del mod">
          <ac:chgData name="Liudmila Knyazkina" userId="cb3769fb-1d06-4211-abb1-d74d310abfab" providerId="ADAL" clId="{F26A0EA7-BD7B-4C36-ACF1-479F59E8C796}" dt="2022-02-09T12:08:16.674" v="1865" actId="478"/>
          <ac:grpSpMkLst>
            <pc:docMk/>
            <pc:sldMk cId="2164654242" sldId="391"/>
            <ac:grpSpMk id="50" creationId="{A8D1A6B3-D6AD-41CE-BC30-C45518799396}"/>
          </ac:grpSpMkLst>
        </pc:grpChg>
        <pc:grpChg chg="add mod ord">
          <ac:chgData name="Liudmila Knyazkina" userId="cb3769fb-1d06-4211-abb1-d74d310abfab" providerId="ADAL" clId="{F26A0EA7-BD7B-4C36-ACF1-479F59E8C796}" dt="2022-02-15T12:10:53.013" v="3799" actId="1076"/>
          <ac:grpSpMkLst>
            <pc:docMk/>
            <pc:sldMk cId="2164654242" sldId="391"/>
            <ac:grpSpMk id="52" creationId="{128BA81F-92B4-42BC-B8F9-C971039BE0FE}"/>
          </ac:grpSpMkLst>
        </pc:grpChg>
        <pc:grpChg chg="del mod">
          <ac:chgData name="Liudmila Knyazkina" userId="cb3769fb-1d06-4211-abb1-d74d310abfab" providerId="ADAL" clId="{F26A0EA7-BD7B-4C36-ACF1-479F59E8C796}" dt="2022-02-09T12:08:16.034" v="1864" actId="478"/>
          <ac:grpSpMkLst>
            <pc:docMk/>
            <pc:sldMk cId="2164654242" sldId="391"/>
            <ac:grpSpMk id="54" creationId="{A950C11F-2FDA-4644-AEB6-A0A516C559AD}"/>
          </ac:grpSpMkLst>
        </pc:grpChg>
        <pc:grpChg chg="del mod">
          <ac:chgData name="Liudmila Knyazkina" userId="cb3769fb-1d06-4211-abb1-d74d310abfab" providerId="ADAL" clId="{F26A0EA7-BD7B-4C36-ACF1-479F59E8C796}" dt="2022-02-09T12:08:15.160" v="1863" actId="478"/>
          <ac:grpSpMkLst>
            <pc:docMk/>
            <pc:sldMk cId="2164654242" sldId="391"/>
            <ac:grpSpMk id="58" creationId="{467CF3DE-10E9-41C4-A85D-68FEC5350530}"/>
          </ac:grpSpMkLst>
        </pc:grpChg>
        <pc:grpChg chg="del mod">
          <ac:chgData name="Liudmila Knyazkina" userId="cb3769fb-1d06-4211-abb1-d74d310abfab" providerId="ADAL" clId="{F26A0EA7-BD7B-4C36-ACF1-479F59E8C796}" dt="2022-02-09T12:08:14.185" v="1862" actId="478"/>
          <ac:grpSpMkLst>
            <pc:docMk/>
            <pc:sldMk cId="2164654242" sldId="391"/>
            <ac:grpSpMk id="61" creationId="{6EC1E111-B15D-4F7D-9B10-B9C431C74B27}"/>
          </ac:grpSpMkLst>
        </pc:grpChg>
        <pc:grpChg chg="add mod ord">
          <ac:chgData name="Liudmila Knyazkina" userId="cb3769fb-1d06-4211-abb1-d74d310abfab" providerId="ADAL" clId="{F26A0EA7-BD7B-4C36-ACF1-479F59E8C796}" dt="2022-02-15T12:09:38.331" v="3795" actId="554"/>
          <ac:grpSpMkLst>
            <pc:docMk/>
            <pc:sldMk cId="2164654242" sldId="391"/>
            <ac:grpSpMk id="64" creationId="{FD63FBBC-1255-470F-8218-C9375EA4D299}"/>
          </ac:grpSpMkLst>
        </pc:grpChg>
        <pc:grpChg chg="del mod">
          <ac:chgData name="Liudmila Knyazkina" userId="cb3769fb-1d06-4211-abb1-d74d310abfab" providerId="ADAL" clId="{F26A0EA7-BD7B-4C36-ACF1-479F59E8C796}" dt="2022-02-09T09:55:57.849" v="569" actId="165"/>
          <ac:grpSpMkLst>
            <pc:docMk/>
            <pc:sldMk cId="2164654242" sldId="391"/>
            <ac:grpSpMk id="68" creationId="{00000000-0000-0000-0000-000000000000}"/>
          </ac:grpSpMkLst>
        </pc:grpChg>
        <pc:grpChg chg="add del mod ord">
          <ac:chgData name="Liudmila Knyazkina" userId="cb3769fb-1d06-4211-abb1-d74d310abfab" providerId="ADAL" clId="{F26A0EA7-BD7B-4C36-ACF1-479F59E8C796}" dt="2022-02-15T12:07:02.686" v="3772" actId="478"/>
          <ac:grpSpMkLst>
            <pc:docMk/>
            <pc:sldMk cId="2164654242" sldId="391"/>
            <ac:grpSpMk id="71" creationId="{F2E60789-2744-4E8E-90D5-F67DEE2648B4}"/>
          </ac:grpSpMkLst>
        </pc:grpChg>
        <pc:grpChg chg="del mod">
          <ac:chgData name="Liudmila Knyazkina" userId="cb3769fb-1d06-4211-abb1-d74d310abfab" providerId="ADAL" clId="{F26A0EA7-BD7B-4C36-ACF1-479F59E8C796}" dt="2022-02-09T09:56:01.224" v="570" actId="165"/>
          <ac:grpSpMkLst>
            <pc:docMk/>
            <pc:sldMk cId="2164654242" sldId="391"/>
            <ac:grpSpMk id="73" creationId="{00000000-0000-0000-0000-000000000000}"/>
          </ac:grpSpMkLst>
        </pc:grpChg>
        <pc:grpChg chg="del mod">
          <ac:chgData name="Liudmila Knyazkina" userId="cb3769fb-1d06-4211-abb1-d74d310abfab" providerId="ADAL" clId="{F26A0EA7-BD7B-4C36-ACF1-479F59E8C796}" dt="2022-02-09T09:56:05.223" v="573" actId="165"/>
          <ac:grpSpMkLst>
            <pc:docMk/>
            <pc:sldMk cId="2164654242" sldId="391"/>
            <ac:grpSpMk id="78" creationId="{00000000-0000-0000-0000-000000000000}"/>
          </ac:grpSpMkLst>
        </pc:grpChg>
        <pc:grpChg chg="del mod">
          <ac:chgData name="Liudmila Knyazkina" userId="cb3769fb-1d06-4211-abb1-d74d310abfab" providerId="ADAL" clId="{F26A0EA7-BD7B-4C36-ACF1-479F59E8C796}" dt="2022-02-09T09:56:08.595" v="574" actId="165"/>
          <ac:grpSpMkLst>
            <pc:docMk/>
            <pc:sldMk cId="2164654242" sldId="391"/>
            <ac:grpSpMk id="83" creationId="{00000000-0000-0000-0000-000000000000}"/>
          </ac:grpSpMkLst>
        </pc:grpChg>
        <pc:grpChg chg="add del mod ord">
          <ac:chgData name="Liudmila Knyazkina" userId="cb3769fb-1d06-4211-abb1-d74d310abfab" providerId="ADAL" clId="{F26A0EA7-BD7B-4C36-ACF1-479F59E8C796}" dt="2022-02-15T12:07:08.413" v="3773" actId="478"/>
          <ac:grpSpMkLst>
            <pc:docMk/>
            <pc:sldMk cId="2164654242" sldId="391"/>
            <ac:grpSpMk id="87" creationId="{A83470CE-F570-4F94-82A8-41F3AA1BAE2D}"/>
          </ac:grpSpMkLst>
        </pc:grpChg>
        <pc:grpChg chg="add del mod ord">
          <ac:chgData name="Liudmila Knyazkina" userId="cb3769fb-1d06-4211-abb1-d74d310abfab" providerId="ADAL" clId="{F26A0EA7-BD7B-4C36-ACF1-479F59E8C796}" dt="2022-02-15T12:07:09.517" v="3774" actId="478"/>
          <ac:grpSpMkLst>
            <pc:docMk/>
            <pc:sldMk cId="2164654242" sldId="391"/>
            <ac:grpSpMk id="90" creationId="{BF160465-14E6-4941-9E18-7B105409F0EE}"/>
          </ac:grpSpMkLst>
        </pc:grpChg>
        <pc:grpChg chg="add del mod ord">
          <ac:chgData name="Liudmila Knyazkina" userId="cb3769fb-1d06-4211-abb1-d74d310abfab" providerId="ADAL" clId="{F26A0EA7-BD7B-4C36-ACF1-479F59E8C796}" dt="2022-02-15T12:07:10.270" v="3775" actId="478"/>
          <ac:grpSpMkLst>
            <pc:docMk/>
            <pc:sldMk cId="2164654242" sldId="391"/>
            <ac:grpSpMk id="93" creationId="{789672E3-DDE6-4571-BE6C-36FE9CD487F1}"/>
          </ac:grpSpMkLst>
        </pc:grpChg>
        <pc:picChg chg="add mod ord modCrop">
          <ac:chgData name="Liudmila Knyazkina" userId="cb3769fb-1d06-4211-abb1-d74d310abfab" providerId="ADAL" clId="{F26A0EA7-BD7B-4C36-ACF1-479F59E8C796}" dt="2022-03-25T13:31:32.222" v="7507" actId="12788"/>
          <ac:picMkLst>
            <pc:docMk/>
            <pc:sldMk cId="2164654242" sldId="391"/>
            <ac:picMk id="4" creationId="{6A3A4451-F442-4CCA-BF74-F75DAAA6BFD4}"/>
          </ac:picMkLst>
        </pc:picChg>
        <pc:picChg chg="add mod">
          <ac:chgData name="Liudmila Knyazkina" userId="cb3769fb-1d06-4211-abb1-d74d310abfab" providerId="ADAL" clId="{F26A0EA7-BD7B-4C36-ACF1-479F59E8C796}" dt="2022-02-09T07:00:29.927" v="483" actId="1036"/>
          <ac:picMkLst>
            <pc:docMk/>
            <pc:sldMk cId="2164654242" sldId="391"/>
            <ac:picMk id="7" creationId="{802D0BEE-31E4-4945-A0D7-8563D10BC1BA}"/>
          </ac:picMkLst>
        </pc:picChg>
        <pc:cxnChg chg="mod ord topLvl">
          <ac:chgData name="Liudmila Knyazkina" userId="cb3769fb-1d06-4211-abb1-d74d310abfab" providerId="ADAL" clId="{F26A0EA7-BD7B-4C36-ACF1-479F59E8C796}" dt="2022-03-25T13:31:38.724" v="7508" actId="167"/>
          <ac:cxnSpMkLst>
            <pc:docMk/>
            <pc:sldMk cId="2164654242" sldId="391"/>
            <ac:cxnSpMk id="11" creationId="{00000000-0000-0000-0000-000000000000}"/>
          </ac:cxnSpMkLst>
        </pc:cxnChg>
        <pc:cxnChg chg="mod ord topLvl">
          <ac:chgData name="Liudmila Knyazkina" userId="cb3769fb-1d06-4211-abb1-d74d310abfab" providerId="ADAL" clId="{F26A0EA7-BD7B-4C36-ACF1-479F59E8C796}" dt="2022-02-16T06:13:51.421" v="5271" actId="555"/>
          <ac:cxnSpMkLst>
            <pc:docMk/>
            <pc:sldMk cId="2164654242" sldId="391"/>
            <ac:cxnSpMk id="22" creationId="{00000000-0000-0000-0000-000000000000}"/>
          </ac:cxnSpMkLst>
        </pc:cxnChg>
        <pc:cxnChg chg="mod">
          <ac:chgData name="Liudmila Knyazkina" userId="cb3769fb-1d06-4211-abb1-d74d310abfab" providerId="ADAL" clId="{F26A0EA7-BD7B-4C36-ACF1-479F59E8C796}" dt="2022-02-09T07:00:29.927" v="483" actId="1036"/>
          <ac:cxnSpMkLst>
            <pc:docMk/>
            <pc:sldMk cId="2164654242" sldId="391"/>
            <ac:cxnSpMk id="48" creationId="{94BC0E51-C055-48B1-B4FB-2448C3BA3D6E}"/>
          </ac:cxnSpMkLst>
        </pc:cxnChg>
        <pc:cxnChg chg="mod ord topLvl">
          <ac:chgData name="Liudmila Knyazkina" userId="cb3769fb-1d06-4211-abb1-d74d310abfab" providerId="ADAL" clId="{F26A0EA7-BD7B-4C36-ACF1-479F59E8C796}" dt="2022-02-16T06:13:51.421" v="5271" actId="555"/>
          <ac:cxnSpMkLst>
            <pc:docMk/>
            <pc:sldMk cId="2164654242" sldId="391"/>
            <ac:cxnSpMk id="69" creationId="{00000000-0000-0000-0000-000000000000}"/>
          </ac:cxnSpMkLst>
        </pc:cxnChg>
        <pc:cxnChg chg="mod ord topLvl">
          <ac:chgData name="Liudmila Knyazkina" userId="cb3769fb-1d06-4211-abb1-d74d310abfab" providerId="ADAL" clId="{F26A0EA7-BD7B-4C36-ACF1-479F59E8C796}" dt="2022-02-16T06:13:51.421" v="5271" actId="555"/>
          <ac:cxnSpMkLst>
            <pc:docMk/>
            <pc:sldMk cId="2164654242" sldId="391"/>
            <ac:cxnSpMk id="74" creationId="{00000000-0000-0000-0000-000000000000}"/>
          </ac:cxnSpMkLst>
        </pc:cxnChg>
        <pc:cxnChg chg="mod ord topLvl">
          <ac:chgData name="Liudmila Knyazkina" userId="cb3769fb-1d06-4211-abb1-d74d310abfab" providerId="ADAL" clId="{F26A0EA7-BD7B-4C36-ACF1-479F59E8C796}" dt="2022-02-16T06:13:51.421" v="5271" actId="555"/>
          <ac:cxnSpMkLst>
            <pc:docMk/>
            <pc:sldMk cId="2164654242" sldId="391"/>
            <ac:cxnSpMk id="79" creationId="{00000000-0000-0000-0000-000000000000}"/>
          </ac:cxnSpMkLst>
        </pc:cxnChg>
        <pc:cxnChg chg="mod ord topLvl">
          <ac:chgData name="Liudmila Knyazkina" userId="cb3769fb-1d06-4211-abb1-d74d310abfab" providerId="ADAL" clId="{F26A0EA7-BD7B-4C36-ACF1-479F59E8C796}" dt="2022-03-25T13:31:41.683" v="7509" actId="167"/>
          <ac:cxnSpMkLst>
            <pc:docMk/>
            <pc:sldMk cId="2164654242" sldId="391"/>
            <ac:cxnSpMk id="84" creationId="{00000000-0000-0000-0000-000000000000}"/>
          </ac:cxnSpMkLst>
        </pc:cxnChg>
      </pc:sldChg>
      <pc:sldChg chg="modSp del mod modClrScheme chgLayout">
        <pc:chgData name="Liudmila Knyazkina" userId="cb3769fb-1d06-4211-abb1-d74d310abfab" providerId="ADAL" clId="{F26A0EA7-BD7B-4C36-ACF1-479F59E8C796}" dt="2022-02-10T06:36:37.746" v="3104" actId="47"/>
        <pc:sldMkLst>
          <pc:docMk/>
          <pc:sldMk cId="1603404443" sldId="392"/>
        </pc:sldMkLst>
        <pc:spChg chg="mod ord">
          <ac:chgData name="Liudmila Knyazkina" userId="cb3769fb-1d06-4211-abb1-d74d310abfab" providerId="ADAL" clId="{F26A0EA7-BD7B-4C36-ACF1-479F59E8C796}" dt="2022-02-09T13:24:21.555" v="2592" actId="113"/>
          <ac:spMkLst>
            <pc:docMk/>
            <pc:sldMk cId="1603404443" sldId="392"/>
            <ac:spMk id="57" creationId="{9B8D8487-6C2C-4E18-B304-6E8B88F21791}"/>
          </ac:spMkLst>
        </pc:spChg>
        <pc:picChg chg="mod">
          <ac:chgData name="Liudmila Knyazkina" userId="cb3769fb-1d06-4211-abb1-d74d310abfab" providerId="ADAL" clId="{F26A0EA7-BD7B-4C36-ACF1-479F59E8C796}" dt="2022-02-10T06:30:08.493" v="3063" actId="1076"/>
          <ac:picMkLst>
            <pc:docMk/>
            <pc:sldMk cId="1603404443" sldId="392"/>
            <ac:picMk id="45" creationId="{86D0890B-137F-4A06-B1ED-7DE01B93790B}"/>
          </ac:picMkLst>
        </pc:picChg>
      </pc:sldChg>
      <pc:sldChg chg="addSp modSp mod">
        <pc:chgData name="Liudmila Knyazkina" userId="cb3769fb-1d06-4211-abb1-d74d310abfab" providerId="ADAL" clId="{F26A0EA7-BD7B-4C36-ACF1-479F59E8C796}" dt="2022-02-21T14:49:53.162" v="6718" actId="1076"/>
        <pc:sldMkLst>
          <pc:docMk/>
          <pc:sldMk cId="1893448186" sldId="393"/>
        </pc:sldMkLst>
        <pc:picChg chg="add mod">
          <ac:chgData name="Liudmila Knyazkina" userId="cb3769fb-1d06-4211-abb1-d74d310abfab" providerId="ADAL" clId="{F26A0EA7-BD7B-4C36-ACF1-479F59E8C796}" dt="2022-02-21T14:49:53.162" v="6718" actId="1076"/>
          <ac:picMkLst>
            <pc:docMk/>
            <pc:sldMk cId="1893448186" sldId="393"/>
            <ac:picMk id="4" creationId="{3919D018-F523-4311-A80D-ED87834B6324}"/>
          </ac:picMkLst>
        </pc:picChg>
        <pc:picChg chg="add mod">
          <ac:chgData name="Liudmila Knyazkina" userId="cb3769fb-1d06-4211-abb1-d74d310abfab" providerId="ADAL" clId="{F26A0EA7-BD7B-4C36-ACF1-479F59E8C796}" dt="2022-02-21T14:49:50.420" v="6717" actId="1076"/>
          <ac:picMkLst>
            <pc:docMk/>
            <pc:sldMk cId="1893448186" sldId="393"/>
            <ac:picMk id="5" creationId="{F5444700-65D4-4EC7-B408-6FF4053A7BE4}"/>
          </ac:picMkLst>
        </pc:picChg>
        <pc:picChg chg="mod">
          <ac:chgData name="Liudmila Knyazkina" userId="cb3769fb-1d06-4211-abb1-d74d310abfab" providerId="ADAL" clId="{F26A0EA7-BD7B-4C36-ACF1-479F59E8C796}" dt="2022-02-21T14:49:30.870" v="6713" actId="1076"/>
          <ac:picMkLst>
            <pc:docMk/>
            <pc:sldMk cId="1893448186" sldId="393"/>
            <ac:picMk id="3074" creationId="{00000000-0000-0000-0000-000000000000}"/>
          </ac:picMkLst>
        </pc:picChg>
      </pc:sldChg>
      <pc:sldChg chg="addSp modSp mod modClrScheme chgLayout">
        <pc:chgData name="Liudmila Knyazkina" userId="cb3769fb-1d06-4211-abb1-d74d310abfab" providerId="ADAL" clId="{F26A0EA7-BD7B-4C36-ACF1-479F59E8C796}" dt="2022-02-21T14:48:29.776" v="6697" actId="20577"/>
        <pc:sldMkLst>
          <pc:docMk/>
          <pc:sldMk cId="4137971512" sldId="394"/>
        </pc:sldMkLst>
        <pc:spChg chg="mod">
          <ac:chgData name="Liudmila Knyazkina" userId="cb3769fb-1d06-4211-abb1-d74d310abfab" providerId="ADAL" clId="{F26A0EA7-BD7B-4C36-ACF1-479F59E8C796}" dt="2022-02-21T14:47:20.252" v="6669" actId="21"/>
          <ac:spMkLst>
            <pc:docMk/>
            <pc:sldMk cId="4137971512" sldId="394"/>
            <ac:spMk id="2" creationId="{00000000-0000-0000-0000-000000000000}"/>
          </ac:spMkLst>
        </pc:spChg>
        <pc:spChg chg="add mod ord">
          <ac:chgData name="Liudmila Knyazkina" userId="cb3769fb-1d06-4211-abb1-d74d310abfab" providerId="ADAL" clId="{F26A0EA7-BD7B-4C36-ACF1-479F59E8C796}" dt="2022-02-21T14:48:29.776" v="6697" actId="20577"/>
          <ac:spMkLst>
            <pc:docMk/>
            <pc:sldMk cId="4137971512" sldId="394"/>
            <ac:spMk id="3" creationId="{9450DF7C-F1CF-4A9C-BFE6-E63B947E51B2}"/>
          </ac:spMkLst>
        </pc:spChg>
        <pc:spChg chg="add mod">
          <ac:chgData name="Liudmila Knyazkina" userId="cb3769fb-1d06-4211-abb1-d74d310abfab" providerId="ADAL" clId="{F26A0EA7-BD7B-4C36-ACF1-479F59E8C796}" dt="2022-02-21T14:47:27.560" v="6673" actId="1076"/>
          <ac:spMkLst>
            <pc:docMk/>
            <pc:sldMk cId="4137971512" sldId="394"/>
            <ac:spMk id="6" creationId="{2B15DAA7-E5C4-4BE3-8B3D-B450721CB347}"/>
          </ac:spMkLst>
        </pc:spChg>
        <pc:spChg chg="add mod">
          <ac:chgData name="Liudmila Knyazkina" userId="cb3769fb-1d06-4211-abb1-d74d310abfab" providerId="ADAL" clId="{F26A0EA7-BD7B-4C36-ACF1-479F59E8C796}" dt="2022-02-21T14:48:01.171" v="6679" actId="1076"/>
          <ac:spMkLst>
            <pc:docMk/>
            <pc:sldMk cId="4137971512" sldId="394"/>
            <ac:spMk id="7" creationId="{F1D80BE2-1799-418A-ADBB-42F1BCC416C7}"/>
          </ac:spMkLst>
        </pc:spChg>
        <pc:picChg chg="add mod">
          <ac:chgData name="Liudmila Knyazkina" userId="cb3769fb-1d06-4211-abb1-d74d310abfab" providerId="ADAL" clId="{F26A0EA7-BD7B-4C36-ACF1-479F59E8C796}" dt="2022-02-21T14:31:10.501" v="6536" actId="1076"/>
          <ac:picMkLst>
            <pc:docMk/>
            <pc:sldMk cId="4137971512" sldId="394"/>
            <ac:picMk id="4" creationId="{22964B1C-0B06-4E52-AB2A-413E54C33B84}"/>
          </ac:picMkLst>
        </pc:picChg>
        <pc:picChg chg="mod">
          <ac:chgData name="Liudmila Knyazkina" userId="cb3769fb-1d06-4211-abb1-d74d310abfab" providerId="ADAL" clId="{F26A0EA7-BD7B-4C36-ACF1-479F59E8C796}" dt="2022-02-21T14:31:16.406" v="6537" actId="1076"/>
          <ac:picMkLst>
            <pc:docMk/>
            <pc:sldMk cId="4137971512" sldId="394"/>
            <ac:picMk id="2050" creationId="{00000000-0000-0000-0000-000000000000}"/>
          </ac:picMkLst>
        </pc:picChg>
      </pc:sldChg>
      <pc:sldChg chg="modSp del mod">
        <pc:chgData name="Liudmila Knyazkina" userId="cb3769fb-1d06-4211-abb1-d74d310abfab" providerId="ADAL" clId="{F26A0EA7-BD7B-4C36-ACF1-479F59E8C796}" dt="2022-02-21T14:48:05.215" v="6680" actId="47"/>
        <pc:sldMkLst>
          <pc:docMk/>
          <pc:sldMk cId="3367406527" sldId="395"/>
        </pc:sldMkLst>
        <pc:picChg chg="mod">
          <ac:chgData name="Liudmila Knyazkina" userId="cb3769fb-1d06-4211-abb1-d74d310abfab" providerId="ADAL" clId="{F26A0EA7-BD7B-4C36-ACF1-479F59E8C796}" dt="2022-02-21T14:30:25.549" v="6523" actId="14100"/>
          <ac:picMkLst>
            <pc:docMk/>
            <pc:sldMk cId="3367406527" sldId="395"/>
            <ac:picMk id="1028" creationId="{00000000-0000-0000-0000-000000000000}"/>
          </ac:picMkLst>
        </pc:picChg>
      </pc:sldChg>
      <pc:sldChg chg="addSp delSp modSp mod">
        <pc:chgData name="Liudmila Knyazkina" userId="cb3769fb-1d06-4211-abb1-d74d310abfab" providerId="ADAL" clId="{F26A0EA7-BD7B-4C36-ACF1-479F59E8C796}" dt="2022-02-21T13:38:01.443" v="6176" actId="18131"/>
        <pc:sldMkLst>
          <pc:docMk/>
          <pc:sldMk cId="2436596806" sldId="424"/>
        </pc:sldMkLst>
        <pc:spChg chg="mod">
          <ac:chgData name="Liudmila Knyazkina" userId="cb3769fb-1d06-4211-abb1-d74d310abfab" providerId="ADAL" clId="{F26A0EA7-BD7B-4C36-ACF1-479F59E8C796}" dt="2022-02-21T13:28:56.135" v="6130" actId="14100"/>
          <ac:spMkLst>
            <pc:docMk/>
            <pc:sldMk cId="2436596806" sldId="424"/>
            <ac:spMk id="2" creationId="{4F29A50A-1BED-4139-AFA3-0CADDE94C275}"/>
          </ac:spMkLst>
        </pc:spChg>
        <pc:spChg chg="mod">
          <ac:chgData name="Liudmila Knyazkina" userId="cb3769fb-1d06-4211-abb1-d74d310abfab" providerId="ADAL" clId="{F26A0EA7-BD7B-4C36-ACF1-479F59E8C796}" dt="2022-02-21T13:29:47.143" v="6138" actId="14100"/>
          <ac:spMkLst>
            <pc:docMk/>
            <pc:sldMk cId="2436596806" sldId="424"/>
            <ac:spMk id="8" creationId="{38C68BD3-D6C3-4A1D-8BE9-BA46F6E9F772}"/>
          </ac:spMkLst>
        </pc:spChg>
        <pc:picChg chg="add del mod">
          <ac:chgData name="Liudmila Knyazkina" userId="cb3769fb-1d06-4211-abb1-d74d310abfab" providerId="ADAL" clId="{F26A0EA7-BD7B-4C36-ACF1-479F59E8C796}" dt="2022-02-21T13:26:45.113" v="6090" actId="478"/>
          <ac:picMkLst>
            <pc:docMk/>
            <pc:sldMk cId="2436596806" sldId="424"/>
            <ac:picMk id="4" creationId="{96346921-ECB2-478D-86A2-EE4B23A13E2C}"/>
          </ac:picMkLst>
        </pc:picChg>
        <pc:picChg chg="add mod modCrop">
          <ac:chgData name="Liudmila Knyazkina" userId="cb3769fb-1d06-4211-abb1-d74d310abfab" providerId="ADAL" clId="{F26A0EA7-BD7B-4C36-ACF1-479F59E8C796}" dt="2022-02-21T13:38:01.443" v="6176" actId="18131"/>
          <ac:picMkLst>
            <pc:docMk/>
            <pc:sldMk cId="2436596806" sldId="424"/>
            <ac:picMk id="6" creationId="{FCCE31C9-68D8-4B39-9E73-7C8813EFED14}"/>
          </ac:picMkLst>
        </pc:picChg>
        <pc:picChg chg="del mod">
          <ac:chgData name="Liudmila Knyazkina" userId="cb3769fb-1d06-4211-abb1-d74d310abfab" providerId="ADAL" clId="{F26A0EA7-BD7B-4C36-ACF1-479F59E8C796}" dt="2022-02-21T13:25:47.800" v="6083" actId="478"/>
          <ac:picMkLst>
            <pc:docMk/>
            <pc:sldMk cId="2436596806" sldId="424"/>
            <ac:picMk id="12" creationId="{4FD96492-381B-4AFE-AC7E-BB8F14478905}"/>
          </ac:picMkLst>
        </pc:picChg>
        <pc:picChg chg="del">
          <ac:chgData name="Liudmila Knyazkina" userId="cb3769fb-1d06-4211-abb1-d74d310abfab" providerId="ADAL" clId="{F26A0EA7-BD7B-4C36-ACF1-479F59E8C796}" dt="2022-02-21T13:25:37.023" v="6078" actId="478"/>
          <ac:picMkLst>
            <pc:docMk/>
            <pc:sldMk cId="2436596806" sldId="424"/>
            <ac:picMk id="14" creationId="{B14CD292-3627-482C-A5D1-290B5E27A80A}"/>
          </ac:picMkLst>
        </pc:picChg>
        <pc:picChg chg="mod modCrop">
          <ac:chgData name="Liudmila Knyazkina" userId="cb3769fb-1d06-4211-abb1-d74d310abfab" providerId="ADAL" clId="{F26A0EA7-BD7B-4C36-ACF1-479F59E8C796}" dt="2022-02-21T13:28:25.571" v="6121" actId="18131"/>
          <ac:picMkLst>
            <pc:docMk/>
            <pc:sldMk cId="2436596806" sldId="424"/>
            <ac:picMk id="20" creationId="{71365E3A-8ED7-4C68-87EB-8EE0B07263D1}"/>
          </ac:picMkLst>
        </pc:picChg>
      </pc:sldChg>
      <pc:sldChg chg="addSp delSp modSp mod modTransition modClrScheme delAnim chgLayout">
        <pc:chgData name="Liudmila Knyazkina" userId="cb3769fb-1d06-4211-abb1-d74d310abfab" providerId="ADAL" clId="{F26A0EA7-BD7B-4C36-ACF1-479F59E8C796}" dt="2022-02-28T06:58:48.379" v="7290"/>
        <pc:sldMkLst>
          <pc:docMk/>
          <pc:sldMk cId="463637290" sldId="3283"/>
        </pc:sldMkLst>
        <pc:spChg chg="add del mod ord">
          <ac:chgData name="Liudmila Knyazkina" userId="cb3769fb-1d06-4211-abb1-d74d310abfab" providerId="ADAL" clId="{F26A0EA7-BD7B-4C36-ACF1-479F59E8C796}" dt="2022-02-22T11:21:12.493" v="7096" actId="478"/>
          <ac:spMkLst>
            <pc:docMk/>
            <pc:sldMk cId="463637290" sldId="3283"/>
            <ac:spMk id="4" creationId="{21459906-0887-40DA-8748-82A4853FB2E9}"/>
          </ac:spMkLst>
        </pc:spChg>
        <pc:spChg chg="del mod topLvl">
          <ac:chgData name="Liudmila Knyazkina" userId="cb3769fb-1d06-4211-abb1-d74d310abfab" providerId="ADAL" clId="{F26A0EA7-BD7B-4C36-ACF1-479F59E8C796}" dt="2022-02-22T11:13:58.725" v="7057" actId="478"/>
          <ac:spMkLst>
            <pc:docMk/>
            <pc:sldMk cId="463637290" sldId="3283"/>
            <ac:spMk id="7" creationId="{ED17DFAD-224F-44AF-98BE-392F2F1D3104}"/>
          </ac:spMkLst>
        </pc:spChg>
        <pc:spChg chg="mod">
          <ac:chgData name="Liudmila Knyazkina" userId="cb3769fb-1d06-4211-abb1-d74d310abfab" providerId="ADAL" clId="{F26A0EA7-BD7B-4C36-ACF1-479F59E8C796}" dt="2022-02-22T11:13:57.295" v="7056" actId="1076"/>
          <ac:spMkLst>
            <pc:docMk/>
            <pc:sldMk cId="463637290" sldId="3283"/>
            <ac:spMk id="8" creationId="{13C72947-344B-4B11-867F-38D0C4CB5003}"/>
          </ac:spMkLst>
        </pc:spChg>
        <pc:spChg chg="mod">
          <ac:chgData name="Liudmila Knyazkina" userId="cb3769fb-1d06-4211-abb1-d74d310abfab" providerId="ADAL" clId="{F26A0EA7-BD7B-4C36-ACF1-479F59E8C796}" dt="2022-02-22T11:13:57.295" v="7056" actId="1076"/>
          <ac:spMkLst>
            <pc:docMk/>
            <pc:sldMk cId="463637290" sldId="3283"/>
            <ac:spMk id="9" creationId="{4FA4D5D7-5414-4966-9C36-E6FA58CB66B6}"/>
          </ac:spMkLst>
        </pc:spChg>
        <pc:spChg chg="mod">
          <ac:chgData name="Liudmila Knyazkina" userId="cb3769fb-1d06-4211-abb1-d74d310abfab" providerId="ADAL" clId="{F26A0EA7-BD7B-4C36-ACF1-479F59E8C796}" dt="2022-02-22T11:20:06.690" v="7081" actId="207"/>
          <ac:spMkLst>
            <pc:docMk/>
            <pc:sldMk cId="463637290" sldId="3283"/>
            <ac:spMk id="10" creationId="{F6AF95A1-54B6-4AE3-BF8C-DB58C5133900}"/>
          </ac:spMkLst>
        </pc:spChg>
        <pc:spChg chg="mod">
          <ac:chgData name="Liudmila Knyazkina" userId="cb3769fb-1d06-4211-abb1-d74d310abfab" providerId="ADAL" clId="{F26A0EA7-BD7B-4C36-ACF1-479F59E8C796}" dt="2022-02-22T11:22:13.226" v="7101"/>
          <ac:spMkLst>
            <pc:docMk/>
            <pc:sldMk cId="463637290" sldId="3283"/>
            <ac:spMk id="16" creationId="{313CD53D-6BCA-49EC-9341-36E1EC42F1AD}"/>
          </ac:spMkLst>
        </pc:spChg>
        <pc:spChg chg="mod">
          <ac:chgData name="Liudmila Knyazkina" userId="cb3769fb-1d06-4211-abb1-d74d310abfab" providerId="ADAL" clId="{F26A0EA7-BD7B-4C36-ACF1-479F59E8C796}" dt="2022-02-22T11:22:13.226" v="7101"/>
          <ac:spMkLst>
            <pc:docMk/>
            <pc:sldMk cId="463637290" sldId="3283"/>
            <ac:spMk id="17" creationId="{1A858B95-8B4B-426C-9795-02CC7467A0C3}"/>
          </ac:spMkLst>
        </pc:spChg>
        <pc:spChg chg="mod">
          <ac:chgData name="Liudmila Knyazkina" userId="cb3769fb-1d06-4211-abb1-d74d310abfab" providerId="ADAL" clId="{F26A0EA7-BD7B-4C36-ACF1-479F59E8C796}" dt="2022-02-22T11:22:13.226" v="7101"/>
          <ac:spMkLst>
            <pc:docMk/>
            <pc:sldMk cId="463637290" sldId="3283"/>
            <ac:spMk id="18" creationId="{A7D73E19-B757-4521-B9C8-45A5774E6CC4}"/>
          </ac:spMkLst>
        </pc:spChg>
        <pc:spChg chg="mod">
          <ac:chgData name="Liudmila Knyazkina" userId="cb3769fb-1d06-4211-abb1-d74d310abfab" providerId="ADAL" clId="{F26A0EA7-BD7B-4C36-ACF1-479F59E8C796}" dt="2022-02-22T11:22:13.226" v="7101"/>
          <ac:spMkLst>
            <pc:docMk/>
            <pc:sldMk cId="463637290" sldId="3283"/>
            <ac:spMk id="19" creationId="{C27207EB-BC73-4842-94C3-6BBEF25A1FA2}"/>
          </ac:spMkLst>
        </pc:spChg>
        <pc:spChg chg="mod">
          <ac:chgData name="Liudmila Knyazkina" userId="cb3769fb-1d06-4211-abb1-d74d310abfab" providerId="ADAL" clId="{F26A0EA7-BD7B-4C36-ACF1-479F59E8C796}" dt="2022-02-22T11:22:13.226" v="7101"/>
          <ac:spMkLst>
            <pc:docMk/>
            <pc:sldMk cId="463637290" sldId="3283"/>
            <ac:spMk id="20" creationId="{2A2E3E2D-107A-4CBC-B2B9-DB357BC7B56C}"/>
          </ac:spMkLst>
        </pc:spChg>
        <pc:spChg chg="mod">
          <ac:chgData name="Liudmila Knyazkina" userId="cb3769fb-1d06-4211-abb1-d74d310abfab" providerId="ADAL" clId="{F26A0EA7-BD7B-4C36-ACF1-479F59E8C796}" dt="2022-02-22T11:22:13.226" v="7101"/>
          <ac:spMkLst>
            <pc:docMk/>
            <pc:sldMk cId="463637290" sldId="3283"/>
            <ac:spMk id="21" creationId="{1C3EB10E-03C8-4C12-8360-ED16BE261B1F}"/>
          </ac:spMkLst>
        </pc:spChg>
        <pc:grpChg chg="del mod">
          <ac:chgData name="Liudmila Knyazkina" userId="cb3769fb-1d06-4211-abb1-d74d310abfab" providerId="ADAL" clId="{F26A0EA7-BD7B-4C36-ACF1-479F59E8C796}" dt="2022-02-22T11:13:58.725" v="7057" actId="478"/>
          <ac:grpSpMkLst>
            <pc:docMk/>
            <pc:sldMk cId="463637290" sldId="3283"/>
            <ac:grpSpMk id="5" creationId="{85E69338-EB75-4834-A126-AE0F7010DDF8}"/>
          </ac:grpSpMkLst>
        </pc:grpChg>
        <pc:grpChg chg="mod topLvl">
          <ac:chgData name="Liudmila Knyazkina" userId="cb3769fb-1d06-4211-abb1-d74d310abfab" providerId="ADAL" clId="{F26A0EA7-BD7B-4C36-ACF1-479F59E8C796}" dt="2022-02-22T11:13:58.725" v="7057" actId="478"/>
          <ac:grpSpMkLst>
            <pc:docMk/>
            <pc:sldMk cId="463637290" sldId="3283"/>
            <ac:grpSpMk id="6" creationId="{B9F640D8-CD25-4A3A-8CA6-1D293170867D}"/>
          </ac:grpSpMkLst>
        </pc:grpChg>
        <pc:grpChg chg="add mod">
          <ac:chgData name="Liudmila Knyazkina" userId="cb3769fb-1d06-4211-abb1-d74d310abfab" providerId="ADAL" clId="{F26A0EA7-BD7B-4C36-ACF1-479F59E8C796}" dt="2022-02-22T11:22:13.226" v="7101"/>
          <ac:grpSpMkLst>
            <pc:docMk/>
            <pc:sldMk cId="463637290" sldId="3283"/>
            <ac:grpSpMk id="14" creationId="{D0847D2B-0627-4FC5-979A-5B28DEE70B09}"/>
          </ac:grpSpMkLst>
        </pc:grpChg>
        <pc:grpChg chg="mod">
          <ac:chgData name="Liudmila Knyazkina" userId="cb3769fb-1d06-4211-abb1-d74d310abfab" providerId="ADAL" clId="{F26A0EA7-BD7B-4C36-ACF1-479F59E8C796}" dt="2022-02-22T11:22:13.226" v="7101"/>
          <ac:grpSpMkLst>
            <pc:docMk/>
            <pc:sldMk cId="463637290" sldId="3283"/>
            <ac:grpSpMk id="15" creationId="{735998CD-4546-4961-B7FD-8E593BA2F26B}"/>
          </ac:grpSpMkLst>
        </pc:grpChg>
        <pc:picChg chg="add del mod ord modCrop">
          <ac:chgData name="Liudmila Knyazkina" userId="cb3769fb-1d06-4211-abb1-d74d310abfab" providerId="ADAL" clId="{F26A0EA7-BD7B-4C36-ACF1-479F59E8C796}" dt="2022-02-22T11:24:30.840" v="7113" actId="1076"/>
          <ac:picMkLst>
            <pc:docMk/>
            <pc:sldMk cId="463637290" sldId="3283"/>
            <ac:picMk id="3" creationId="{08283D89-0AFA-4AFD-B2DA-9E62CF90E6FF}"/>
          </ac:picMkLst>
        </pc:picChg>
        <pc:picChg chg="del mod">
          <ac:chgData name="Liudmila Knyazkina" userId="cb3769fb-1d06-4211-abb1-d74d310abfab" providerId="ADAL" clId="{F26A0EA7-BD7B-4C36-ACF1-479F59E8C796}" dt="2022-02-22T11:13:55.050" v="7055" actId="478"/>
          <ac:picMkLst>
            <pc:docMk/>
            <pc:sldMk cId="463637290" sldId="3283"/>
            <ac:picMk id="13" creationId="{0EE45B1F-0C21-4C1E-8D41-B4AAC191B8AC}"/>
          </ac:picMkLst>
        </pc:picChg>
      </pc:sldChg>
      <pc:sldChg chg="modSp mod">
        <pc:chgData name="Liudmila Knyazkina" userId="cb3769fb-1d06-4211-abb1-d74d310abfab" providerId="ADAL" clId="{F26A0EA7-BD7B-4C36-ACF1-479F59E8C796}" dt="2022-02-21T14:49:42.711" v="6716" actId="14100"/>
        <pc:sldMkLst>
          <pc:docMk/>
          <pc:sldMk cId="2919629230" sldId="3284"/>
        </pc:sldMkLst>
        <pc:picChg chg="mod">
          <ac:chgData name="Liudmila Knyazkina" userId="cb3769fb-1d06-4211-abb1-d74d310abfab" providerId="ADAL" clId="{F26A0EA7-BD7B-4C36-ACF1-479F59E8C796}" dt="2022-02-21T14:49:42.711" v="6716" actId="14100"/>
          <ac:picMkLst>
            <pc:docMk/>
            <pc:sldMk cId="2919629230" sldId="3284"/>
            <ac:picMk id="1026" creationId="{00000000-0000-0000-0000-000000000000}"/>
          </ac:picMkLst>
        </pc:picChg>
      </pc:sldChg>
      <pc:sldChg chg="add del">
        <pc:chgData name="Liudmila Knyazkina" userId="cb3769fb-1d06-4211-abb1-d74d310abfab" providerId="ADAL" clId="{F26A0EA7-BD7B-4C36-ACF1-479F59E8C796}" dt="2022-02-09T06:39:00.841" v="256" actId="47"/>
        <pc:sldMkLst>
          <pc:docMk/>
          <pc:sldMk cId="1115182662" sldId="3286"/>
        </pc:sldMkLst>
      </pc:sldChg>
      <pc:sldChg chg="addSp delSp modSp add mod modClrScheme chgLayout">
        <pc:chgData name="Liudmila Knyazkina" userId="cb3769fb-1d06-4211-abb1-d74d310abfab" providerId="ADAL" clId="{F26A0EA7-BD7B-4C36-ACF1-479F59E8C796}" dt="2022-02-21T12:19:43.227" v="5847" actId="1076"/>
        <pc:sldMkLst>
          <pc:docMk/>
          <pc:sldMk cId="2746843425" sldId="3286"/>
        </pc:sldMkLst>
        <pc:spChg chg="del">
          <ac:chgData name="Liudmila Knyazkina" userId="cb3769fb-1d06-4211-abb1-d74d310abfab" providerId="ADAL" clId="{F26A0EA7-BD7B-4C36-ACF1-479F59E8C796}" dt="2022-02-09T11:04:27.719" v="1091" actId="478"/>
          <ac:spMkLst>
            <pc:docMk/>
            <pc:sldMk cId="2746843425" sldId="3286"/>
            <ac:spMk id="8" creationId="{00000000-0000-0000-0000-000000000000}"/>
          </ac:spMkLst>
        </pc:spChg>
        <pc:spChg chg="del">
          <ac:chgData name="Liudmila Knyazkina" userId="cb3769fb-1d06-4211-abb1-d74d310abfab" providerId="ADAL" clId="{F26A0EA7-BD7B-4C36-ACF1-479F59E8C796}" dt="2022-02-09T11:04:27.719" v="1091" actId="478"/>
          <ac:spMkLst>
            <pc:docMk/>
            <pc:sldMk cId="2746843425" sldId="3286"/>
            <ac:spMk id="9" creationId="{00000000-0000-0000-0000-000000000000}"/>
          </ac:spMkLst>
        </pc:spChg>
        <pc:spChg chg="del">
          <ac:chgData name="Liudmila Knyazkina" userId="cb3769fb-1d06-4211-abb1-d74d310abfab" providerId="ADAL" clId="{F26A0EA7-BD7B-4C36-ACF1-479F59E8C796}" dt="2022-02-09T11:04:27.719" v="1091" actId="478"/>
          <ac:spMkLst>
            <pc:docMk/>
            <pc:sldMk cId="2746843425" sldId="3286"/>
            <ac:spMk id="10" creationId="{00000000-0000-0000-0000-000000000000}"/>
          </ac:spMkLst>
        </pc:spChg>
        <pc:spChg chg="del">
          <ac:chgData name="Liudmila Knyazkina" userId="cb3769fb-1d06-4211-abb1-d74d310abfab" providerId="ADAL" clId="{F26A0EA7-BD7B-4C36-ACF1-479F59E8C796}" dt="2022-02-09T11:04:27.719" v="1091" actId="478"/>
          <ac:spMkLst>
            <pc:docMk/>
            <pc:sldMk cId="2746843425" sldId="3286"/>
            <ac:spMk id="11" creationId="{00000000-0000-0000-0000-000000000000}"/>
          </ac:spMkLst>
        </pc:spChg>
        <pc:spChg chg="mod ord">
          <ac:chgData name="Liudmila Knyazkina" userId="cb3769fb-1d06-4211-abb1-d74d310abfab" providerId="ADAL" clId="{F26A0EA7-BD7B-4C36-ACF1-479F59E8C796}" dt="2022-02-09T11:03:47.906" v="1089" actId="113"/>
          <ac:spMkLst>
            <pc:docMk/>
            <pc:sldMk cId="2746843425" sldId="3286"/>
            <ac:spMk id="12" creationId="{00000000-0000-0000-0000-000000000000}"/>
          </ac:spMkLst>
        </pc:spChg>
        <pc:spChg chg="add mod">
          <ac:chgData name="Liudmila Knyazkina" userId="cb3769fb-1d06-4211-abb1-d74d310abfab" providerId="ADAL" clId="{F26A0EA7-BD7B-4C36-ACF1-479F59E8C796}" dt="2022-02-16T06:14:31.451" v="5275" actId="1076"/>
          <ac:spMkLst>
            <pc:docMk/>
            <pc:sldMk cId="2746843425" sldId="3286"/>
            <ac:spMk id="13" creationId="{B62B53B6-E85B-4A1C-892F-E1EF5082FE97}"/>
          </ac:spMkLst>
        </pc:spChg>
        <pc:spChg chg="add mod">
          <ac:chgData name="Liudmila Knyazkina" userId="cb3769fb-1d06-4211-abb1-d74d310abfab" providerId="ADAL" clId="{F26A0EA7-BD7B-4C36-ACF1-479F59E8C796}" dt="2022-02-16T06:14:45.516" v="5283" actId="1037"/>
          <ac:spMkLst>
            <pc:docMk/>
            <pc:sldMk cId="2746843425" sldId="3286"/>
            <ac:spMk id="14" creationId="{B4741177-420D-4718-BD51-C4C5FBB75004}"/>
          </ac:spMkLst>
        </pc:spChg>
        <pc:spChg chg="add mod">
          <ac:chgData name="Liudmila Knyazkina" userId="cb3769fb-1d06-4211-abb1-d74d310abfab" providerId="ADAL" clId="{F26A0EA7-BD7B-4C36-ACF1-479F59E8C796}" dt="2022-02-16T06:14:31.058" v="5274" actId="1076"/>
          <ac:spMkLst>
            <pc:docMk/>
            <pc:sldMk cId="2746843425" sldId="3286"/>
            <ac:spMk id="15" creationId="{F7479B98-DF75-4C77-AF18-8A1F1F38AE96}"/>
          </ac:spMkLst>
        </pc:spChg>
        <pc:spChg chg="add mod">
          <ac:chgData name="Liudmila Knyazkina" userId="cb3769fb-1d06-4211-abb1-d74d310abfab" providerId="ADAL" clId="{F26A0EA7-BD7B-4C36-ACF1-479F59E8C796}" dt="2022-02-16T06:14:50.700" v="5290" actId="1037"/>
          <ac:spMkLst>
            <pc:docMk/>
            <pc:sldMk cId="2746843425" sldId="3286"/>
            <ac:spMk id="16" creationId="{66C9B5E8-9F52-4CC3-B5F9-14AB382986EB}"/>
          </ac:spMkLst>
        </pc:spChg>
        <pc:spChg chg="mod">
          <ac:chgData name="Liudmila Knyazkina" userId="cb3769fb-1d06-4211-abb1-d74d310abfab" providerId="ADAL" clId="{F26A0EA7-BD7B-4C36-ACF1-479F59E8C796}" dt="2022-02-21T12:19:33.981" v="5845" actId="1076"/>
          <ac:spMkLst>
            <pc:docMk/>
            <pc:sldMk cId="2746843425" sldId="3286"/>
            <ac:spMk id="17" creationId="{214EBBA5-7318-40C4-84CF-B696BA670531}"/>
          </ac:spMkLst>
        </pc:spChg>
        <pc:spChg chg="mod">
          <ac:chgData name="Liudmila Knyazkina" userId="cb3769fb-1d06-4211-abb1-d74d310abfab" providerId="ADAL" clId="{F26A0EA7-BD7B-4C36-ACF1-479F59E8C796}" dt="2022-02-21T12:19:26.719" v="5844" actId="1076"/>
          <ac:spMkLst>
            <pc:docMk/>
            <pc:sldMk cId="2746843425" sldId="3286"/>
            <ac:spMk id="19" creationId="{1F359079-3E22-492D-8D0A-EF984D883217}"/>
          </ac:spMkLst>
        </pc:spChg>
        <pc:spChg chg="add mod">
          <ac:chgData name="Liudmila Knyazkina" userId="cb3769fb-1d06-4211-abb1-d74d310abfab" providerId="ADAL" clId="{F26A0EA7-BD7B-4C36-ACF1-479F59E8C796}" dt="2022-02-15T14:27:22.298" v="5014" actId="1035"/>
          <ac:spMkLst>
            <pc:docMk/>
            <pc:sldMk cId="2746843425" sldId="3286"/>
            <ac:spMk id="21" creationId="{462B7A94-72A0-423F-B7A4-7B245BF3798C}"/>
          </ac:spMkLst>
        </pc:spChg>
        <pc:spChg chg="mod">
          <ac:chgData name="Liudmila Knyazkina" userId="cb3769fb-1d06-4211-abb1-d74d310abfab" providerId="ADAL" clId="{F26A0EA7-BD7B-4C36-ACF1-479F59E8C796}" dt="2022-02-21T12:19:23.459" v="5843" actId="1076"/>
          <ac:spMkLst>
            <pc:docMk/>
            <pc:sldMk cId="2746843425" sldId="3286"/>
            <ac:spMk id="22" creationId="{926F499A-0B96-401C-A567-047871E3B118}"/>
          </ac:spMkLst>
        </pc:spChg>
        <pc:spChg chg="mod">
          <ac:chgData name="Liudmila Knyazkina" userId="cb3769fb-1d06-4211-abb1-d74d310abfab" providerId="ADAL" clId="{F26A0EA7-BD7B-4C36-ACF1-479F59E8C796}" dt="2022-02-21T12:19:43.227" v="5847" actId="1076"/>
          <ac:spMkLst>
            <pc:docMk/>
            <pc:sldMk cId="2746843425" sldId="3286"/>
            <ac:spMk id="23" creationId="{7E6FAA64-F577-4293-A419-3D43460ED049}"/>
          </ac:spMkLst>
        </pc:spChg>
        <pc:spChg chg="add mod">
          <ac:chgData name="Liudmila Knyazkina" userId="cb3769fb-1d06-4211-abb1-d74d310abfab" providerId="ADAL" clId="{F26A0EA7-BD7B-4C36-ACF1-479F59E8C796}" dt="2022-02-16T06:14:40.636" v="5279" actId="1038"/>
          <ac:spMkLst>
            <pc:docMk/>
            <pc:sldMk cId="2746843425" sldId="3286"/>
            <ac:spMk id="26" creationId="{D68A1D67-5EA3-4734-8A70-9F37CC12DB76}"/>
          </ac:spMkLst>
        </pc:spChg>
        <pc:spChg chg="add mod">
          <ac:chgData name="Liudmila Knyazkina" userId="cb3769fb-1d06-4211-abb1-d74d310abfab" providerId="ADAL" clId="{F26A0EA7-BD7B-4C36-ACF1-479F59E8C796}" dt="2022-02-16T06:14:45.516" v="5283" actId="1037"/>
          <ac:spMkLst>
            <pc:docMk/>
            <pc:sldMk cId="2746843425" sldId="3286"/>
            <ac:spMk id="27" creationId="{B86A279E-CD74-4329-9E2F-ECBC661B5410}"/>
          </ac:spMkLst>
        </pc:spChg>
        <pc:spChg chg="add mod">
          <ac:chgData name="Liudmila Knyazkina" userId="cb3769fb-1d06-4211-abb1-d74d310abfab" providerId="ADAL" clId="{F26A0EA7-BD7B-4C36-ACF1-479F59E8C796}" dt="2022-02-16T06:14:50.700" v="5290" actId="1037"/>
          <ac:spMkLst>
            <pc:docMk/>
            <pc:sldMk cId="2746843425" sldId="3286"/>
            <ac:spMk id="28" creationId="{4F8671CE-5C2B-4563-8B4E-7E362619BF80}"/>
          </ac:spMkLst>
        </pc:spChg>
        <pc:picChg chg="add del">
          <ac:chgData name="Liudmila Knyazkina" userId="cb3769fb-1d06-4211-abb1-d74d310abfab" providerId="ADAL" clId="{F26A0EA7-BD7B-4C36-ACF1-479F59E8C796}" dt="2022-02-09T11:04:35.109" v="1093" actId="478"/>
          <ac:picMkLst>
            <pc:docMk/>
            <pc:sldMk cId="2746843425" sldId="3286"/>
            <ac:picMk id="3" creationId="{73F461CD-5C36-421A-9357-814BFA339575}"/>
          </ac:picMkLst>
        </pc:picChg>
        <pc:picChg chg="add mod">
          <ac:chgData name="Liudmila Knyazkina" userId="cb3769fb-1d06-4211-abb1-d74d310abfab" providerId="ADAL" clId="{F26A0EA7-BD7B-4C36-ACF1-479F59E8C796}" dt="2022-02-15T14:27:03.406" v="5009" actId="11530"/>
          <ac:picMkLst>
            <pc:docMk/>
            <pc:sldMk cId="2746843425" sldId="3286"/>
            <ac:picMk id="5" creationId="{CC2CCC4D-13B0-4E3C-A9F2-BE2B4A7573F9}"/>
          </ac:picMkLst>
        </pc:picChg>
        <pc:picChg chg="add mod">
          <ac:chgData name="Liudmila Knyazkina" userId="cb3769fb-1d06-4211-abb1-d74d310abfab" providerId="ADAL" clId="{F26A0EA7-BD7B-4C36-ACF1-479F59E8C796}" dt="2022-02-16T06:14:40.636" v="5279" actId="1038"/>
          <ac:picMkLst>
            <pc:docMk/>
            <pc:sldMk cId="2746843425" sldId="3286"/>
            <ac:picMk id="7" creationId="{C17CC6C9-AEDE-4DB1-9680-B4269900D46A}"/>
          </ac:picMkLst>
        </pc:picChg>
        <pc:picChg chg="add mod">
          <ac:chgData name="Liudmila Knyazkina" userId="cb3769fb-1d06-4211-abb1-d74d310abfab" providerId="ADAL" clId="{F26A0EA7-BD7B-4C36-ACF1-479F59E8C796}" dt="2022-02-16T06:14:45.516" v="5283" actId="1037"/>
          <ac:picMkLst>
            <pc:docMk/>
            <pc:sldMk cId="2746843425" sldId="3286"/>
            <ac:picMk id="18" creationId="{4E6C0333-8744-46ED-8811-534486F38741}"/>
          </ac:picMkLst>
        </pc:picChg>
        <pc:picChg chg="add mod">
          <ac:chgData name="Liudmila Knyazkina" userId="cb3769fb-1d06-4211-abb1-d74d310abfab" providerId="ADAL" clId="{F26A0EA7-BD7B-4C36-ACF1-479F59E8C796}" dt="2022-02-16T06:14:50.700" v="5290" actId="1037"/>
          <ac:picMkLst>
            <pc:docMk/>
            <pc:sldMk cId="2746843425" sldId="3286"/>
            <ac:picMk id="20" creationId="{F8D8B710-CA5E-4F90-818A-E7AC89A0E97F}"/>
          </ac:picMkLst>
        </pc:picChg>
        <pc:picChg chg="del">
          <ac:chgData name="Liudmila Knyazkina" userId="cb3769fb-1d06-4211-abb1-d74d310abfab" providerId="ADAL" clId="{F26A0EA7-BD7B-4C36-ACF1-479F59E8C796}" dt="2022-02-09T11:04:25.491" v="1090" actId="478"/>
          <ac:picMkLst>
            <pc:docMk/>
            <pc:sldMk cId="2746843425" sldId="3286"/>
            <ac:picMk id="1026" creationId="{00000000-0000-0000-0000-000000000000}"/>
          </ac:picMkLst>
        </pc:picChg>
        <pc:picChg chg="del">
          <ac:chgData name="Liudmila Knyazkina" userId="cb3769fb-1d06-4211-abb1-d74d310abfab" providerId="ADAL" clId="{F26A0EA7-BD7B-4C36-ACF1-479F59E8C796}" dt="2022-02-09T11:04:27.719" v="1091" actId="478"/>
          <ac:picMkLst>
            <pc:docMk/>
            <pc:sldMk cId="2746843425" sldId="3286"/>
            <ac:picMk id="1027" creationId="{00000000-0000-0000-0000-000000000000}"/>
          </ac:picMkLst>
        </pc:picChg>
        <pc:picChg chg="del">
          <ac:chgData name="Liudmila Knyazkina" userId="cb3769fb-1d06-4211-abb1-d74d310abfab" providerId="ADAL" clId="{F26A0EA7-BD7B-4C36-ACF1-479F59E8C796}" dt="2022-02-09T11:04:27.719" v="1091" actId="478"/>
          <ac:picMkLst>
            <pc:docMk/>
            <pc:sldMk cId="2746843425" sldId="3286"/>
            <ac:picMk id="1028" creationId="{00000000-0000-0000-0000-000000000000}"/>
          </ac:picMkLst>
        </pc:picChg>
        <pc:picChg chg="del">
          <ac:chgData name="Liudmila Knyazkina" userId="cb3769fb-1d06-4211-abb1-d74d310abfab" providerId="ADAL" clId="{F26A0EA7-BD7B-4C36-ACF1-479F59E8C796}" dt="2022-02-09T11:04:27.719" v="1091" actId="478"/>
          <ac:picMkLst>
            <pc:docMk/>
            <pc:sldMk cId="2746843425" sldId="3286"/>
            <ac:picMk id="1029" creationId="{00000000-0000-0000-0000-000000000000}"/>
          </ac:picMkLst>
        </pc:picChg>
      </pc:sldChg>
      <pc:sldChg chg="addSp delSp modSp add mod addAnim delAnim modAnim">
        <pc:chgData name="Liudmila Knyazkina" userId="cb3769fb-1d06-4211-abb1-d74d310abfab" providerId="ADAL" clId="{F26A0EA7-BD7B-4C36-ACF1-479F59E8C796}" dt="2022-02-15T14:28:43.730" v="5016" actId="1076"/>
        <pc:sldMkLst>
          <pc:docMk/>
          <pc:sldMk cId="1244632888" sldId="3287"/>
        </pc:sldMkLst>
        <pc:spChg chg="add del mod ord">
          <ac:chgData name="Liudmila Knyazkina" userId="cb3769fb-1d06-4211-abb1-d74d310abfab" providerId="ADAL" clId="{F26A0EA7-BD7B-4C36-ACF1-479F59E8C796}" dt="2022-02-09T11:56:15.359" v="1681" actId="478"/>
          <ac:spMkLst>
            <pc:docMk/>
            <pc:sldMk cId="1244632888" sldId="3287"/>
            <ac:spMk id="2" creationId="{9401FE99-CDA8-4DE1-8D8C-D361C5CD0965}"/>
          </ac:spMkLst>
        </pc:spChg>
        <pc:spChg chg="add del">
          <ac:chgData name="Liudmila Knyazkina" userId="cb3769fb-1d06-4211-abb1-d74d310abfab" providerId="ADAL" clId="{F26A0EA7-BD7B-4C36-ACF1-479F59E8C796}" dt="2022-02-09T11:29:00.113" v="1389" actId="478"/>
          <ac:spMkLst>
            <pc:docMk/>
            <pc:sldMk cId="1244632888" sldId="3287"/>
            <ac:spMk id="6" creationId="{C47EB772-EED1-4ED8-A486-CA48766D1DED}"/>
          </ac:spMkLst>
        </pc:spChg>
        <pc:spChg chg="del">
          <ac:chgData name="Liudmila Knyazkina" userId="cb3769fb-1d06-4211-abb1-d74d310abfab" providerId="ADAL" clId="{F26A0EA7-BD7B-4C36-ACF1-479F59E8C796}" dt="2022-02-09T11:28:43.554" v="1382" actId="478"/>
          <ac:spMkLst>
            <pc:docMk/>
            <pc:sldMk cId="1244632888" sldId="3287"/>
            <ac:spMk id="17" creationId="{B42C4242-96FD-462D-B7D0-F59D06332C0E}"/>
          </ac:spMkLst>
        </pc:spChg>
        <pc:spChg chg="del">
          <ac:chgData name="Liudmila Knyazkina" userId="cb3769fb-1d06-4211-abb1-d74d310abfab" providerId="ADAL" clId="{F26A0EA7-BD7B-4C36-ACF1-479F59E8C796}" dt="2022-02-09T11:28:49.632" v="1385" actId="478"/>
          <ac:spMkLst>
            <pc:docMk/>
            <pc:sldMk cId="1244632888" sldId="3287"/>
            <ac:spMk id="18" creationId="{777DE74D-F062-4860-9883-4144A5430B27}"/>
          </ac:spMkLst>
        </pc:spChg>
        <pc:spChg chg="del">
          <ac:chgData name="Liudmila Knyazkina" userId="cb3769fb-1d06-4211-abb1-d74d310abfab" providerId="ADAL" clId="{F26A0EA7-BD7B-4C36-ACF1-479F59E8C796}" dt="2022-02-09T11:28:59.324" v="1388" actId="478"/>
          <ac:spMkLst>
            <pc:docMk/>
            <pc:sldMk cId="1244632888" sldId="3287"/>
            <ac:spMk id="19" creationId="{52806464-3705-4D52-867E-DF18356A510C}"/>
          </ac:spMkLst>
        </pc:spChg>
        <pc:spChg chg="add mod">
          <ac:chgData name="Liudmila Knyazkina" userId="cb3769fb-1d06-4211-abb1-d74d310abfab" providerId="ADAL" clId="{F26A0EA7-BD7B-4C36-ACF1-479F59E8C796}" dt="2022-02-15T14:03:16.936" v="4654" actId="1076"/>
          <ac:spMkLst>
            <pc:docMk/>
            <pc:sldMk cId="1244632888" sldId="3287"/>
            <ac:spMk id="19" creationId="{BC38D8E5-1CC6-44BF-93FB-AA5B81A8A8C0}"/>
          </ac:spMkLst>
        </pc:spChg>
        <pc:spChg chg="add del mod ord">
          <ac:chgData name="Liudmila Knyazkina" userId="cb3769fb-1d06-4211-abb1-d74d310abfab" providerId="ADAL" clId="{F26A0EA7-BD7B-4C36-ACF1-479F59E8C796}" dt="2022-02-09T11:56:19.639" v="1684" actId="478"/>
          <ac:spMkLst>
            <pc:docMk/>
            <pc:sldMk cId="1244632888" sldId="3287"/>
            <ac:spMk id="20" creationId="{C1DC7C54-FCEC-410D-9237-DF15A5A17F1A}"/>
          </ac:spMkLst>
        </pc:spChg>
        <pc:spChg chg="add mod">
          <ac:chgData name="Liudmila Knyazkina" userId="cb3769fb-1d06-4211-abb1-d74d310abfab" providerId="ADAL" clId="{F26A0EA7-BD7B-4C36-ACF1-479F59E8C796}" dt="2022-02-15T14:02:35.208" v="4648" actId="1076"/>
          <ac:spMkLst>
            <pc:docMk/>
            <pc:sldMk cId="1244632888" sldId="3287"/>
            <ac:spMk id="20" creationId="{F8BEFF0B-89BE-4698-85AE-24AD8C10B797}"/>
          </ac:spMkLst>
        </pc:spChg>
        <pc:spChg chg="del">
          <ac:chgData name="Liudmila Knyazkina" userId="cb3769fb-1d06-4211-abb1-d74d310abfab" providerId="ADAL" clId="{F26A0EA7-BD7B-4C36-ACF1-479F59E8C796}" dt="2022-02-09T11:28:51.129" v="1386" actId="478"/>
          <ac:spMkLst>
            <pc:docMk/>
            <pc:sldMk cId="1244632888" sldId="3287"/>
            <ac:spMk id="21" creationId="{8CC72E36-6AFA-4F4B-BFDC-181332AAE3FE}"/>
          </ac:spMkLst>
        </pc:spChg>
        <pc:spChg chg="add mod">
          <ac:chgData name="Liudmila Knyazkina" userId="cb3769fb-1d06-4211-abb1-d74d310abfab" providerId="ADAL" clId="{F26A0EA7-BD7B-4C36-ACF1-479F59E8C796}" dt="2022-02-15T14:02:50.595" v="4651" actId="1076"/>
          <ac:spMkLst>
            <pc:docMk/>
            <pc:sldMk cId="1244632888" sldId="3287"/>
            <ac:spMk id="21" creationId="{92979447-1C87-43D0-837F-C135294E515B}"/>
          </ac:spMkLst>
        </pc:spChg>
        <pc:spChg chg="add mod">
          <ac:chgData name="Liudmila Knyazkina" userId="cb3769fb-1d06-4211-abb1-d74d310abfab" providerId="ADAL" clId="{F26A0EA7-BD7B-4C36-ACF1-479F59E8C796}" dt="2022-02-15T14:02:57.656" v="4653" actId="1076"/>
          <ac:spMkLst>
            <pc:docMk/>
            <pc:sldMk cId="1244632888" sldId="3287"/>
            <ac:spMk id="22" creationId="{5B3A4341-9A0E-4BAF-9D45-4C6AD7AB2AB0}"/>
          </ac:spMkLst>
        </pc:spChg>
        <pc:spChg chg="add del mod ord">
          <ac:chgData name="Liudmila Knyazkina" userId="cb3769fb-1d06-4211-abb1-d74d310abfab" providerId="ADAL" clId="{F26A0EA7-BD7B-4C36-ACF1-479F59E8C796}" dt="2022-02-09T11:56:21.932" v="1685" actId="478"/>
          <ac:spMkLst>
            <pc:docMk/>
            <pc:sldMk cId="1244632888" sldId="3287"/>
            <ac:spMk id="22" creationId="{5EEF9F40-FB1A-4977-A09C-86C30DA1D3DD}"/>
          </ac:spMkLst>
        </pc:spChg>
        <pc:spChg chg="del">
          <ac:chgData name="Liudmila Knyazkina" userId="cb3769fb-1d06-4211-abb1-d74d310abfab" providerId="ADAL" clId="{F26A0EA7-BD7B-4C36-ACF1-479F59E8C796}" dt="2022-02-09T11:28:51.905" v="1387" actId="478"/>
          <ac:spMkLst>
            <pc:docMk/>
            <pc:sldMk cId="1244632888" sldId="3287"/>
            <ac:spMk id="23" creationId="{5068F025-A2EC-4E8C-BFC7-234F60F2059A}"/>
          </ac:spMkLst>
        </pc:spChg>
        <pc:spChg chg="add mod">
          <ac:chgData name="Liudmila Knyazkina" userId="cb3769fb-1d06-4211-abb1-d74d310abfab" providerId="ADAL" clId="{F26A0EA7-BD7B-4C36-ACF1-479F59E8C796}" dt="2022-02-15T14:04:33.068" v="4674" actId="14100"/>
          <ac:spMkLst>
            <pc:docMk/>
            <pc:sldMk cId="1244632888" sldId="3287"/>
            <ac:spMk id="23" creationId="{85B37144-4240-4161-9F6F-F991DFF5914E}"/>
          </ac:spMkLst>
        </pc:spChg>
        <pc:spChg chg="add mod">
          <ac:chgData name="Liudmila Knyazkina" userId="cb3769fb-1d06-4211-abb1-d74d310abfab" providerId="ADAL" clId="{F26A0EA7-BD7B-4C36-ACF1-479F59E8C796}" dt="2022-02-15T14:04:55.935" v="4676" actId="1076"/>
          <ac:spMkLst>
            <pc:docMk/>
            <pc:sldMk cId="1244632888" sldId="3287"/>
            <ac:spMk id="24" creationId="{83EA3357-3CEF-4815-8400-EADDB1E96C79}"/>
          </ac:spMkLst>
        </pc:spChg>
        <pc:spChg chg="del">
          <ac:chgData name="Liudmila Knyazkina" userId="cb3769fb-1d06-4211-abb1-d74d310abfab" providerId="ADAL" clId="{F26A0EA7-BD7B-4C36-ACF1-479F59E8C796}" dt="2022-02-09T11:29:01.809" v="1391" actId="478"/>
          <ac:spMkLst>
            <pc:docMk/>
            <pc:sldMk cId="1244632888" sldId="3287"/>
            <ac:spMk id="24" creationId="{F4A1091A-52D5-43F7-80B2-18D9DB8B7ACA}"/>
          </ac:spMkLst>
        </pc:spChg>
        <pc:spChg chg="add del mod ord">
          <ac:chgData name="Liudmila Knyazkina" userId="cb3769fb-1d06-4211-abb1-d74d310abfab" providerId="ADAL" clId="{F26A0EA7-BD7B-4C36-ACF1-479F59E8C796}" dt="2022-02-15T14:01:38.391" v="4634" actId="478"/>
          <ac:spMkLst>
            <pc:docMk/>
            <pc:sldMk cId="1244632888" sldId="3287"/>
            <ac:spMk id="25" creationId="{FAB00024-BAE0-442D-AEE3-9D84CDAFB428}"/>
          </ac:spMkLst>
        </pc:spChg>
        <pc:spChg chg="add del mod">
          <ac:chgData name="Liudmila Knyazkina" userId="cb3769fb-1d06-4211-abb1-d74d310abfab" providerId="ADAL" clId="{F26A0EA7-BD7B-4C36-ACF1-479F59E8C796}" dt="2022-02-15T14:07:38.514" v="4720" actId="478"/>
          <ac:spMkLst>
            <pc:docMk/>
            <pc:sldMk cId="1244632888" sldId="3287"/>
            <ac:spMk id="26" creationId="{0AE60BC3-372C-47A5-896A-BFB3B08A1625}"/>
          </ac:spMkLst>
        </pc:spChg>
        <pc:spChg chg="add del mod ord">
          <ac:chgData name="Liudmila Knyazkina" userId="cb3769fb-1d06-4211-abb1-d74d310abfab" providerId="ADAL" clId="{F26A0EA7-BD7B-4C36-ACF1-479F59E8C796}" dt="2022-02-09T11:58:27.819" v="1731" actId="478"/>
          <ac:spMkLst>
            <pc:docMk/>
            <pc:sldMk cId="1244632888" sldId="3287"/>
            <ac:spMk id="26" creationId="{E5EB85CC-FB4F-46F4-8540-D3BD46080084}"/>
          </ac:spMkLst>
        </pc:spChg>
        <pc:spChg chg="del">
          <ac:chgData name="Liudmila Knyazkina" userId="cb3769fb-1d06-4211-abb1-d74d310abfab" providerId="ADAL" clId="{F26A0EA7-BD7B-4C36-ACF1-479F59E8C796}" dt="2022-02-09T11:29:01.066" v="1390" actId="478"/>
          <ac:spMkLst>
            <pc:docMk/>
            <pc:sldMk cId="1244632888" sldId="3287"/>
            <ac:spMk id="27" creationId="{BD96AB82-5FD2-428C-A34F-18B1491B02C8}"/>
          </ac:spMkLst>
        </pc:spChg>
        <pc:spChg chg="add mod">
          <ac:chgData name="Liudmila Knyazkina" userId="cb3769fb-1d06-4211-abb1-d74d310abfab" providerId="ADAL" clId="{F26A0EA7-BD7B-4C36-ACF1-479F59E8C796}" dt="2022-02-15T14:05:17.244" v="4680" actId="1076"/>
          <ac:spMkLst>
            <pc:docMk/>
            <pc:sldMk cId="1244632888" sldId="3287"/>
            <ac:spMk id="27" creationId="{CB130997-E270-424F-BEB3-24EA4FC713E9}"/>
          </ac:spMkLst>
        </pc:spChg>
        <pc:spChg chg="add del mod">
          <ac:chgData name="Liudmila Knyazkina" userId="cb3769fb-1d06-4211-abb1-d74d310abfab" providerId="ADAL" clId="{F26A0EA7-BD7B-4C36-ACF1-479F59E8C796}" dt="2022-02-15T14:07:52.433" v="4722" actId="478"/>
          <ac:spMkLst>
            <pc:docMk/>
            <pc:sldMk cId="1244632888" sldId="3287"/>
            <ac:spMk id="28" creationId="{769680A4-DFF7-4FE8-99BD-A935087CF7AF}"/>
          </ac:spMkLst>
        </pc:spChg>
        <pc:spChg chg="add del mod ord">
          <ac:chgData name="Liudmila Knyazkina" userId="cb3769fb-1d06-4211-abb1-d74d310abfab" providerId="ADAL" clId="{F26A0EA7-BD7B-4C36-ACF1-479F59E8C796}" dt="2022-02-09T11:54:04.712" v="1651" actId="478"/>
          <ac:spMkLst>
            <pc:docMk/>
            <pc:sldMk cId="1244632888" sldId="3287"/>
            <ac:spMk id="28" creationId="{E32B6AE1-912D-4268-A5AB-75E4104D971A}"/>
          </ac:spMkLst>
        </pc:spChg>
        <pc:spChg chg="add del mod ord">
          <ac:chgData name="Liudmila Knyazkina" userId="cb3769fb-1d06-4211-abb1-d74d310abfab" providerId="ADAL" clId="{F26A0EA7-BD7B-4C36-ACF1-479F59E8C796}" dt="2022-02-09T11:54:07.456" v="1652" actId="478"/>
          <ac:spMkLst>
            <pc:docMk/>
            <pc:sldMk cId="1244632888" sldId="3287"/>
            <ac:spMk id="29" creationId="{C8B59FD5-700F-4C71-A297-65831A527B90}"/>
          </ac:spMkLst>
        </pc:spChg>
        <pc:spChg chg="add del mod ord">
          <ac:chgData name="Liudmila Knyazkina" userId="cb3769fb-1d06-4211-abb1-d74d310abfab" providerId="ADAL" clId="{F26A0EA7-BD7B-4C36-ACF1-479F59E8C796}" dt="2022-02-09T11:54:08.711" v="1653" actId="478"/>
          <ac:spMkLst>
            <pc:docMk/>
            <pc:sldMk cId="1244632888" sldId="3287"/>
            <ac:spMk id="30" creationId="{292DA6E7-EB7E-4994-A4A8-E683D5D682A1}"/>
          </ac:spMkLst>
        </pc:spChg>
        <pc:spChg chg="add del mod ord">
          <ac:chgData name="Liudmila Knyazkina" userId="cb3769fb-1d06-4211-abb1-d74d310abfab" providerId="ADAL" clId="{F26A0EA7-BD7B-4C36-ACF1-479F59E8C796}" dt="2022-02-15T14:01:37.383" v="4633" actId="478"/>
          <ac:spMkLst>
            <pc:docMk/>
            <pc:sldMk cId="1244632888" sldId="3287"/>
            <ac:spMk id="31" creationId="{D3895932-E096-4394-A15E-7FD72A4923BD}"/>
          </ac:spMkLst>
        </pc:spChg>
        <pc:spChg chg="add del mod">
          <ac:chgData name="Liudmila Knyazkina" userId="cb3769fb-1d06-4211-abb1-d74d310abfab" providerId="ADAL" clId="{F26A0EA7-BD7B-4C36-ACF1-479F59E8C796}" dt="2022-02-09T11:56:30.389" v="1691"/>
          <ac:spMkLst>
            <pc:docMk/>
            <pc:sldMk cId="1244632888" sldId="3287"/>
            <ac:spMk id="32" creationId="{3658FF24-9525-436E-99FA-BDED6644AB4B}"/>
          </ac:spMkLst>
        </pc:spChg>
        <pc:spChg chg="add del mod ord">
          <ac:chgData name="Liudmila Knyazkina" userId="cb3769fb-1d06-4211-abb1-d74d310abfab" providerId="ADAL" clId="{F26A0EA7-BD7B-4C36-ACF1-479F59E8C796}" dt="2022-02-15T14:01:36.255" v="4632" actId="478"/>
          <ac:spMkLst>
            <pc:docMk/>
            <pc:sldMk cId="1244632888" sldId="3287"/>
            <ac:spMk id="33" creationId="{35BB16AE-70EE-4C0C-BBCE-20D1756B1AFB}"/>
          </ac:spMkLst>
        </pc:spChg>
        <pc:spChg chg="add del mod ord">
          <ac:chgData name="Liudmila Knyazkina" userId="cb3769fb-1d06-4211-abb1-d74d310abfab" providerId="ADAL" clId="{F26A0EA7-BD7B-4C36-ACF1-479F59E8C796}" dt="2022-02-15T14:01:34.655" v="4631" actId="478"/>
          <ac:spMkLst>
            <pc:docMk/>
            <pc:sldMk cId="1244632888" sldId="3287"/>
            <ac:spMk id="34" creationId="{003737D5-FCC8-4F6A-B24C-FC7C068636C3}"/>
          </ac:spMkLst>
        </pc:spChg>
        <pc:spChg chg="add del mod ord">
          <ac:chgData name="Liudmila Knyazkina" userId="cb3769fb-1d06-4211-abb1-d74d310abfab" providerId="ADAL" clId="{F26A0EA7-BD7B-4C36-ACF1-479F59E8C796}" dt="2022-02-15T14:03:33.073" v="4655" actId="478"/>
          <ac:spMkLst>
            <pc:docMk/>
            <pc:sldMk cId="1244632888" sldId="3287"/>
            <ac:spMk id="35" creationId="{DB170151-A8B4-4B9F-BD7B-490BF625C94E}"/>
          </ac:spMkLst>
        </pc:spChg>
        <pc:spChg chg="add del mod ord">
          <ac:chgData name="Liudmila Knyazkina" userId="cb3769fb-1d06-4211-abb1-d74d310abfab" providerId="ADAL" clId="{F26A0EA7-BD7B-4C36-ACF1-479F59E8C796}" dt="2022-02-15T14:03:34.448" v="4657" actId="478"/>
          <ac:spMkLst>
            <pc:docMk/>
            <pc:sldMk cId="1244632888" sldId="3287"/>
            <ac:spMk id="37" creationId="{54E05D7A-E086-4104-B15D-F35A9B17D4E7}"/>
          </ac:spMkLst>
        </pc:spChg>
        <pc:spChg chg="add del mod ord">
          <ac:chgData name="Liudmila Knyazkina" userId="cb3769fb-1d06-4211-abb1-d74d310abfab" providerId="ADAL" clId="{F26A0EA7-BD7B-4C36-ACF1-479F59E8C796}" dt="2022-02-15T14:03:35.623" v="4658" actId="478"/>
          <ac:spMkLst>
            <pc:docMk/>
            <pc:sldMk cId="1244632888" sldId="3287"/>
            <ac:spMk id="38" creationId="{B7347068-2A2B-46C4-9853-B81789B5B773}"/>
          </ac:spMkLst>
        </pc:spChg>
        <pc:spChg chg="add del mod ord">
          <ac:chgData name="Liudmila Knyazkina" userId="cb3769fb-1d06-4211-abb1-d74d310abfab" providerId="ADAL" clId="{F26A0EA7-BD7B-4C36-ACF1-479F59E8C796}" dt="2022-02-15T14:03:36.562" v="4659" actId="478"/>
          <ac:spMkLst>
            <pc:docMk/>
            <pc:sldMk cId="1244632888" sldId="3287"/>
            <ac:spMk id="39" creationId="{614EC12A-3419-4140-AC8E-604BBF2FC1B4}"/>
          </ac:spMkLst>
        </pc:spChg>
        <pc:spChg chg="add del mod">
          <ac:chgData name="Liudmila Knyazkina" userId="cb3769fb-1d06-4211-abb1-d74d310abfab" providerId="ADAL" clId="{F26A0EA7-BD7B-4C36-ACF1-479F59E8C796}" dt="2022-02-09T12:05:46.338" v="1848"/>
          <ac:spMkLst>
            <pc:docMk/>
            <pc:sldMk cId="1244632888" sldId="3287"/>
            <ac:spMk id="40" creationId="{D920C22E-B12B-4FBE-AF4B-839D6BC1CFDC}"/>
          </ac:spMkLst>
        </pc:spChg>
        <pc:spChg chg="add del mod">
          <ac:chgData name="Liudmila Knyazkina" userId="cb3769fb-1d06-4211-abb1-d74d310abfab" providerId="ADAL" clId="{F26A0EA7-BD7B-4C36-ACF1-479F59E8C796}" dt="2022-02-09T12:06:00.845" v="1853"/>
          <ac:spMkLst>
            <pc:docMk/>
            <pc:sldMk cId="1244632888" sldId="3287"/>
            <ac:spMk id="42" creationId="{F81979A7-E676-4EFB-A08D-9F9A4F04D4D4}"/>
          </ac:spMkLst>
        </pc:spChg>
        <pc:spChg chg="add mod">
          <ac:chgData name="Liudmila Knyazkina" userId="cb3769fb-1d06-4211-abb1-d74d310abfab" providerId="ADAL" clId="{F26A0EA7-BD7B-4C36-ACF1-479F59E8C796}" dt="2022-02-09T12:06:36.280" v="1859" actId="1076"/>
          <ac:spMkLst>
            <pc:docMk/>
            <pc:sldMk cId="1244632888" sldId="3287"/>
            <ac:spMk id="44" creationId="{A741BA06-2BF9-4F9F-9F0C-7B0C58E801DB}"/>
          </ac:spMkLst>
        </pc:spChg>
        <pc:spChg chg="add mod">
          <ac:chgData name="Liudmila Knyazkina" userId="cb3769fb-1d06-4211-abb1-d74d310abfab" providerId="ADAL" clId="{F26A0EA7-BD7B-4C36-ACF1-479F59E8C796}" dt="2022-02-09T12:06:27.451" v="1857" actId="164"/>
          <ac:spMkLst>
            <pc:docMk/>
            <pc:sldMk cId="1244632888" sldId="3287"/>
            <ac:spMk id="45" creationId="{6E8F374F-925E-4094-9DC8-87ABA71AB520}"/>
          </ac:spMkLst>
        </pc:spChg>
        <pc:spChg chg="mod">
          <ac:chgData name="Liudmila Knyazkina" userId="cb3769fb-1d06-4211-abb1-d74d310abfab" providerId="ADAL" clId="{F26A0EA7-BD7B-4C36-ACF1-479F59E8C796}" dt="2022-02-09T13:53:18.509" v="2594" actId="403"/>
          <ac:spMkLst>
            <pc:docMk/>
            <pc:sldMk cId="1244632888" sldId="3287"/>
            <ac:spMk id="5123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2:44:38.078" v="2368" actId="1035"/>
          <ac:spMkLst>
            <pc:docMk/>
            <pc:sldMk cId="1244632888" sldId="3287"/>
            <ac:spMk id="5124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2:44:38.078" v="2368" actId="1035"/>
          <ac:spMkLst>
            <pc:docMk/>
            <pc:sldMk cId="1244632888" sldId="3287"/>
            <ac:spMk id="5125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2:44:38.078" v="2368" actId="1035"/>
          <ac:spMkLst>
            <pc:docMk/>
            <pc:sldMk cId="1244632888" sldId="3287"/>
            <ac:spMk id="5126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2:44:38.078" v="2368" actId="1035"/>
          <ac:spMkLst>
            <pc:docMk/>
            <pc:sldMk cId="1244632888" sldId="3287"/>
            <ac:spMk id="5127" creationId="{00000000-0000-0000-0000-000000000000}"/>
          </ac:spMkLst>
        </pc:spChg>
        <pc:grpChg chg="add del mod">
          <ac:chgData name="Liudmila Knyazkina" userId="cb3769fb-1d06-4211-abb1-d74d310abfab" providerId="ADAL" clId="{F26A0EA7-BD7B-4C36-ACF1-479F59E8C796}" dt="2022-02-09T12:06:57.631" v="1860" actId="21"/>
          <ac:grpSpMkLst>
            <pc:docMk/>
            <pc:sldMk cId="1244632888" sldId="3287"/>
            <ac:grpSpMk id="3" creationId="{F90E240C-FA69-4CA2-8DBF-0FAE095005AC}"/>
          </ac:grpSpMkLst>
        </pc:grpChg>
        <pc:picChg chg="add del mod">
          <ac:chgData name="Liudmila Knyazkina" userId="cb3769fb-1d06-4211-abb1-d74d310abfab" providerId="ADAL" clId="{F26A0EA7-BD7B-4C36-ACF1-479F59E8C796}" dt="2022-02-09T12:00:26.883" v="1753"/>
          <ac:picMkLst>
            <pc:docMk/>
            <pc:sldMk cId="1244632888" sldId="3287"/>
            <ac:picMk id="36" creationId="{8EA3E2FF-29C4-4C88-814F-7B54AB4AB8C1}"/>
          </ac:picMkLst>
        </pc:picChg>
        <pc:picChg chg="add del mod">
          <ac:chgData name="Liudmila Knyazkina" userId="cb3769fb-1d06-4211-abb1-d74d310abfab" providerId="ADAL" clId="{F26A0EA7-BD7B-4C36-ACF1-479F59E8C796}" dt="2022-02-09T12:05:46.338" v="1848"/>
          <ac:picMkLst>
            <pc:docMk/>
            <pc:sldMk cId="1244632888" sldId="3287"/>
            <ac:picMk id="41" creationId="{D5A43F13-D1BE-422B-A516-C9C20BE89F52}"/>
          </ac:picMkLst>
        </pc:picChg>
        <pc:picChg chg="add del mod">
          <ac:chgData name="Liudmila Knyazkina" userId="cb3769fb-1d06-4211-abb1-d74d310abfab" providerId="ADAL" clId="{F26A0EA7-BD7B-4C36-ACF1-479F59E8C796}" dt="2022-02-09T12:06:00.845" v="1853"/>
          <ac:picMkLst>
            <pc:docMk/>
            <pc:sldMk cId="1244632888" sldId="3287"/>
            <ac:picMk id="43" creationId="{1BB3775D-6930-4AE4-BCDF-37870C64034D}"/>
          </ac:picMkLst>
        </pc:picChg>
        <pc:picChg chg="add del mod">
          <ac:chgData name="Liudmila Knyazkina" userId="cb3769fb-1d06-4211-abb1-d74d310abfab" providerId="ADAL" clId="{F26A0EA7-BD7B-4C36-ACF1-479F59E8C796}" dt="2022-02-09T12:06:10.521" v="1856" actId="478"/>
          <ac:picMkLst>
            <pc:docMk/>
            <pc:sldMk cId="1244632888" sldId="3287"/>
            <ac:picMk id="46" creationId="{5D533558-E807-4757-A0D3-AC2CD250EC92}"/>
          </ac:picMkLst>
        </pc:picChg>
        <pc:picChg chg="mod">
          <ac:chgData name="Liudmila Knyazkina" userId="cb3769fb-1d06-4211-abb1-d74d310abfab" providerId="ADAL" clId="{F26A0EA7-BD7B-4C36-ACF1-479F59E8C796}" dt="2022-02-15T13:32:54.439" v="4345" actId="14100"/>
          <ac:picMkLst>
            <pc:docMk/>
            <pc:sldMk cId="1244632888" sldId="3287"/>
            <ac:picMk id="333832" creationId="{00000000-0000-0000-0000-000000000000}"/>
          </ac:picMkLst>
        </pc:picChg>
        <pc:picChg chg="add del mod">
          <ac:chgData name="Liudmila Knyazkina" userId="cb3769fb-1d06-4211-abb1-d74d310abfab" providerId="ADAL" clId="{F26A0EA7-BD7B-4C36-ACF1-479F59E8C796}" dt="2022-02-15T14:28:27.687" v="5015" actId="1076"/>
          <ac:picMkLst>
            <pc:docMk/>
            <pc:sldMk cId="1244632888" sldId="3287"/>
            <ac:picMk id="333833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15T14:28:43.730" v="5016" actId="1076"/>
          <ac:picMkLst>
            <pc:docMk/>
            <pc:sldMk cId="1244632888" sldId="3287"/>
            <ac:picMk id="333834" creationId="{00000000-0000-0000-0000-000000000000}"/>
          </ac:picMkLst>
        </pc:picChg>
        <pc:picChg chg="mod">
          <ac:chgData name="Liudmila Knyazkina" userId="cb3769fb-1d06-4211-abb1-d74d310abfab" providerId="ADAL" clId="{F26A0EA7-BD7B-4C36-ACF1-479F59E8C796}" dt="2022-02-15T13:32:54.439" v="4345" actId="14100"/>
          <ac:picMkLst>
            <pc:docMk/>
            <pc:sldMk cId="1244632888" sldId="3287"/>
            <ac:picMk id="333835" creationId="{00000000-0000-0000-0000-000000000000}"/>
          </ac:picMkLst>
        </pc:picChg>
      </pc:sldChg>
      <pc:sldChg chg="new del">
        <pc:chgData name="Liudmila Knyazkina" userId="cb3769fb-1d06-4211-abb1-d74d310abfab" providerId="ADAL" clId="{F26A0EA7-BD7B-4C36-ACF1-479F59E8C796}" dt="2022-02-09T12:25:42.828" v="2087" actId="680"/>
        <pc:sldMkLst>
          <pc:docMk/>
          <pc:sldMk cId="3097277276" sldId="3288"/>
        </pc:sldMkLst>
      </pc:sldChg>
      <pc:sldChg chg="addSp delSp modSp add mod ord modClrScheme modAnim chgLayout">
        <pc:chgData name="Liudmila Knyazkina" userId="cb3769fb-1d06-4211-abb1-d74d310abfab" providerId="ADAL" clId="{F26A0EA7-BD7B-4C36-ACF1-479F59E8C796}" dt="2022-02-21T13:34:05.222" v="6159"/>
        <pc:sldMkLst>
          <pc:docMk/>
          <pc:sldMk cId="3667026264" sldId="3288"/>
        </pc:sldMkLst>
        <pc:spChg chg="add mod ord">
          <ac:chgData name="Liudmila Knyazkina" userId="cb3769fb-1d06-4211-abb1-d74d310abfab" providerId="ADAL" clId="{F26A0EA7-BD7B-4C36-ACF1-479F59E8C796}" dt="2022-02-09T12:27:34.655" v="2108" actId="20577"/>
          <ac:spMkLst>
            <pc:docMk/>
            <pc:sldMk cId="3667026264" sldId="3288"/>
            <ac:spMk id="3" creationId="{4E49CD5A-53DD-4FD1-BEE2-B16597C1D426}"/>
          </ac:spMkLst>
        </pc:spChg>
        <pc:spChg chg="add del mod ord">
          <ac:chgData name="Liudmila Knyazkina" userId="cb3769fb-1d06-4211-abb1-d74d310abfab" providerId="ADAL" clId="{F26A0EA7-BD7B-4C36-ACF1-479F59E8C796}" dt="2022-02-09T12:27:36.766" v="2109" actId="478"/>
          <ac:spMkLst>
            <pc:docMk/>
            <pc:sldMk cId="3667026264" sldId="3288"/>
            <ac:spMk id="4" creationId="{8981F87B-19C3-4917-878B-A773700AAD47}"/>
          </ac:spMkLst>
        </pc:spChg>
        <pc:spChg chg="mod">
          <ac:chgData name="Liudmila Knyazkina" userId="cb3769fb-1d06-4211-abb1-d74d310abfab" providerId="ADAL" clId="{F26A0EA7-BD7B-4C36-ACF1-479F59E8C796}" dt="2022-02-21T13:33:17.898" v="6151" actId="108"/>
          <ac:spMkLst>
            <pc:docMk/>
            <pc:sldMk cId="3667026264" sldId="3288"/>
            <ac:spMk id="21" creationId="{00000000-0000-0000-0000-000000000000}"/>
          </ac:spMkLst>
        </pc:spChg>
        <pc:spChg chg="del mod">
          <ac:chgData name="Liudmila Knyazkina" userId="cb3769fb-1d06-4211-abb1-d74d310abfab" providerId="ADAL" clId="{F26A0EA7-BD7B-4C36-ACF1-479F59E8C796}" dt="2022-02-09T12:27:36.768" v="2111"/>
          <ac:spMkLst>
            <pc:docMk/>
            <pc:sldMk cId="3667026264" sldId="3288"/>
            <ac:spMk id="22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12:27:43.044" v="2112"/>
          <ac:spMkLst>
            <pc:docMk/>
            <pc:sldMk cId="3667026264" sldId="3288"/>
            <ac:spMk id="23" creationId="{17E374CC-0DEF-4217-B0E4-4C578BF1DA0F}"/>
          </ac:spMkLst>
        </pc:spChg>
        <pc:spChg chg="mod">
          <ac:chgData name="Liudmila Knyazkina" userId="cb3769fb-1d06-4211-abb1-d74d310abfab" providerId="ADAL" clId="{F26A0EA7-BD7B-4C36-ACF1-479F59E8C796}" dt="2022-02-09T12:27:43.044" v="2112"/>
          <ac:spMkLst>
            <pc:docMk/>
            <pc:sldMk cId="3667026264" sldId="3288"/>
            <ac:spMk id="25" creationId="{072023F6-51D5-45CC-87A3-D8B8463868CA}"/>
          </ac:spMkLst>
        </pc:spChg>
        <pc:spChg chg="mod">
          <ac:chgData name="Liudmila Knyazkina" userId="cb3769fb-1d06-4211-abb1-d74d310abfab" providerId="ADAL" clId="{F26A0EA7-BD7B-4C36-ACF1-479F59E8C796}" dt="2022-02-09T12:27:43.044" v="2112"/>
          <ac:spMkLst>
            <pc:docMk/>
            <pc:sldMk cId="3667026264" sldId="3288"/>
            <ac:spMk id="26" creationId="{A3B4AA03-8D6D-4224-B1D6-9CDE6CDBBB97}"/>
          </ac:spMkLst>
        </pc:spChg>
        <pc:spChg chg="mod">
          <ac:chgData name="Liudmila Knyazkina" userId="cb3769fb-1d06-4211-abb1-d74d310abfab" providerId="ADAL" clId="{F26A0EA7-BD7B-4C36-ACF1-479F59E8C796}" dt="2022-02-09T12:27:43.044" v="2112"/>
          <ac:spMkLst>
            <pc:docMk/>
            <pc:sldMk cId="3667026264" sldId="3288"/>
            <ac:spMk id="27" creationId="{4862A602-C392-4A63-B4F1-C559C3D80EC0}"/>
          </ac:spMkLst>
        </pc:spChg>
        <pc:spChg chg="mod">
          <ac:chgData name="Liudmila Knyazkina" userId="cb3769fb-1d06-4211-abb1-d74d310abfab" providerId="ADAL" clId="{F26A0EA7-BD7B-4C36-ACF1-479F59E8C796}" dt="2022-02-09T12:27:43.044" v="2112"/>
          <ac:spMkLst>
            <pc:docMk/>
            <pc:sldMk cId="3667026264" sldId="3288"/>
            <ac:spMk id="28" creationId="{3995C0D4-3A37-46A8-926A-22F86671FA75}"/>
          </ac:spMkLst>
        </pc:spChg>
        <pc:spChg chg="mod">
          <ac:chgData name="Liudmila Knyazkina" userId="cb3769fb-1d06-4211-abb1-d74d310abfab" providerId="ADAL" clId="{F26A0EA7-BD7B-4C36-ACF1-479F59E8C796}" dt="2022-02-09T12:27:43.044" v="2112"/>
          <ac:spMkLst>
            <pc:docMk/>
            <pc:sldMk cId="3667026264" sldId="3288"/>
            <ac:spMk id="29" creationId="{B4C252A5-AC11-48ED-8E3C-1BA2749B1707}"/>
          </ac:spMkLst>
        </pc:spChg>
        <pc:spChg chg="add mod">
          <ac:chgData name="Liudmila Knyazkina" userId="cb3769fb-1d06-4211-abb1-d74d310abfab" providerId="ADAL" clId="{F26A0EA7-BD7B-4C36-ACF1-479F59E8C796}" dt="2022-02-09T12:27:43.044" v="2112"/>
          <ac:spMkLst>
            <pc:docMk/>
            <pc:sldMk cId="3667026264" sldId="3288"/>
            <ac:spMk id="30" creationId="{B787ECE4-77C9-47BC-B298-67226B0A0F9F}"/>
          </ac:spMkLst>
        </pc:spChg>
        <pc:spChg chg="add mod">
          <ac:chgData name="Liudmila Knyazkina" userId="cb3769fb-1d06-4211-abb1-d74d310abfab" providerId="ADAL" clId="{F26A0EA7-BD7B-4C36-ACF1-479F59E8C796}" dt="2022-02-10T06:45:13.383" v="3236" actId="2711"/>
          <ac:spMkLst>
            <pc:docMk/>
            <pc:sldMk cId="3667026264" sldId="3288"/>
            <ac:spMk id="31" creationId="{821CAF72-9242-46E8-8941-7670CB2246B3}"/>
          </ac:spMkLst>
        </pc:spChg>
        <pc:grpChg chg="del">
          <ac:chgData name="Liudmila Knyazkina" userId="cb3769fb-1d06-4211-abb1-d74d310abfab" providerId="ADAL" clId="{F26A0EA7-BD7B-4C36-ACF1-479F59E8C796}" dt="2022-02-09T12:29:09.877" v="2126" actId="478"/>
          <ac:grpSpMkLst>
            <pc:docMk/>
            <pc:sldMk cId="3667026264" sldId="3288"/>
            <ac:grpSpMk id="13" creationId="{00000000-0000-0000-0000-000000000000}"/>
          </ac:grpSpMkLst>
        </pc:grpChg>
        <pc:grpChg chg="add mod">
          <ac:chgData name="Liudmila Knyazkina" userId="cb3769fb-1d06-4211-abb1-d74d310abfab" providerId="ADAL" clId="{F26A0EA7-BD7B-4C36-ACF1-479F59E8C796}" dt="2022-02-09T12:27:43.044" v="2112"/>
          <ac:grpSpMkLst>
            <pc:docMk/>
            <pc:sldMk cId="3667026264" sldId="3288"/>
            <ac:grpSpMk id="18" creationId="{3993A8E5-CFDE-49E9-9C41-C21EC7969009}"/>
          </ac:grpSpMkLst>
        </pc:grpChg>
        <pc:grpChg chg="mod">
          <ac:chgData name="Liudmila Knyazkina" userId="cb3769fb-1d06-4211-abb1-d74d310abfab" providerId="ADAL" clId="{F26A0EA7-BD7B-4C36-ACF1-479F59E8C796}" dt="2022-02-09T12:27:43.044" v="2112"/>
          <ac:grpSpMkLst>
            <pc:docMk/>
            <pc:sldMk cId="3667026264" sldId="3288"/>
            <ac:grpSpMk id="20" creationId="{A0D30678-D19C-444F-841D-1EDA1D3254F6}"/>
          </ac:grpSpMkLst>
        </pc:grpChg>
        <pc:graphicFrameChg chg="mod modGraphic">
          <ac:chgData name="Liudmila Knyazkina" userId="cb3769fb-1d06-4211-abb1-d74d310abfab" providerId="ADAL" clId="{F26A0EA7-BD7B-4C36-ACF1-479F59E8C796}" dt="2022-02-09T12:30:00.891" v="2136" actId="14100"/>
          <ac:graphicFrameMkLst>
            <pc:docMk/>
            <pc:sldMk cId="3667026264" sldId="3288"/>
            <ac:graphicFrameMk id="19" creationId="{00000000-0000-0000-0000-000000000000}"/>
          </ac:graphicFrameMkLst>
        </pc:graphicFrameChg>
        <pc:graphicFrameChg chg="mod modGraphic">
          <ac:chgData name="Liudmila Knyazkina" userId="cb3769fb-1d06-4211-abb1-d74d310abfab" providerId="ADAL" clId="{F26A0EA7-BD7B-4C36-ACF1-479F59E8C796}" dt="2022-02-09T12:28:36.279" v="2117" actId="21"/>
          <ac:graphicFrameMkLst>
            <pc:docMk/>
            <pc:sldMk cId="3667026264" sldId="3288"/>
            <ac:graphicFrameMk id="24" creationId="{00000000-0000-0000-0000-000000000000}"/>
          </ac:graphicFrameMkLst>
        </pc:graphicFrameChg>
        <pc:picChg chg="del">
          <ac:chgData name="Liudmila Knyazkina" userId="cb3769fb-1d06-4211-abb1-d74d310abfab" providerId="ADAL" clId="{F26A0EA7-BD7B-4C36-ACF1-479F59E8C796}" dt="2022-02-09T12:27:09.496" v="2101" actId="478"/>
          <ac:picMkLst>
            <pc:docMk/>
            <pc:sldMk cId="3667026264" sldId="3288"/>
            <ac:picMk id="2" creationId="{00000000-0000-0000-0000-000000000000}"/>
          </ac:picMkLst>
        </pc:picChg>
        <pc:picChg chg="add mod">
          <ac:chgData name="Liudmila Knyazkina" userId="cb3769fb-1d06-4211-abb1-d74d310abfab" providerId="ADAL" clId="{F26A0EA7-BD7B-4C36-ACF1-479F59E8C796}" dt="2022-02-09T12:27:20.199" v="2104" actId="14100"/>
          <ac:picMkLst>
            <pc:docMk/>
            <pc:sldMk cId="3667026264" sldId="3288"/>
            <ac:picMk id="12" creationId="{62536C52-2F63-4CBC-8846-F7452EABB4B1}"/>
          </ac:picMkLst>
        </pc:picChg>
      </pc:sldChg>
      <pc:sldChg chg="add del">
        <pc:chgData name="Liudmila Knyazkina" userId="cb3769fb-1d06-4211-abb1-d74d310abfab" providerId="ADAL" clId="{F26A0EA7-BD7B-4C36-ACF1-479F59E8C796}" dt="2022-02-09T12:42:20.962" v="2355" actId="47"/>
        <pc:sldMkLst>
          <pc:docMk/>
          <pc:sldMk cId="608013080" sldId="3289"/>
        </pc:sldMkLst>
      </pc:sldChg>
      <pc:sldChg chg="addSp delSp modSp new mod modTransition modClrScheme chgLayout">
        <pc:chgData name="Liudmila Knyazkina" userId="cb3769fb-1d06-4211-abb1-d74d310abfab" providerId="ADAL" clId="{F26A0EA7-BD7B-4C36-ACF1-479F59E8C796}" dt="2022-02-10T06:44:59.349" v="3233" actId="1035"/>
        <pc:sldMkLst>
          <pc:docMk/>
          <pc:sldMk cId="1740232085" sldId="3290"/>
        </pc:sldMkLst>
        <pc:spChg chg="del mod ord">
          <ac:chgData name="Liudmila Knyazkina" userId="cb3769fb-1d06-4211-abb1-d74d310abfab" providerId="ADAL" clId="{F26A0EA7-BD7B-4C36-ACF1-479F59E8C796}" dt="2022-02-09T12:40:48.980" v="2329" actId="700"/>
          <ac:spMkLst>
            <pc:docMk/>
            <pc:sldMk cId="1740232085" sldId="3290"/>
            <ac:spMk id="2" creationId="{F478F7E5-DAE7-44EF-AA4B-7012A5D15EEA}"/>
          </ac:spMkLst>
        </pc:spChg>
        <pc:spChg chg="add mod ord">
          <ac:chgData name="Liudmila Knyazkina" userId="cb3769fb-1d06-4211-abb1-d74d310abfab" providerId="ADAL" clId="{F26A0EA7-BD7B-4C36-ACF1-479F59E8C796}" dt="2022-02-09T12:41:04.032" v="2349" actId="20577"/>
          <ac:spMkLst>
            <pc:docMk/>
            <pc:sldMk cId="1740232085" sldId="3290"/>
            <ac:spMk id="4" creationId="{3B36C465-1037-4DB6-A8BD-9F39526A59F2}"/>
          </ac:spMkLst>
        </pc:spChg>
        <pc:spChg chg="mod">
          <ac:chgData name="Liudmila Knyazkina" userId="cb3769fb-1d06-4211-abb1-d74d310abfab" providerId="ADAL" clId="{F26A0EA7-BD7B-4C36-ACF1-479F59E8C796}" dt="2022-02-09T12:40:56.201" v="2330"/>
          <ac:spMkLst>
            <pc:docMk/>
            <pc:sldMk cId="1740232085" sldId="3290"/>
            <ac:spMk id="7" creationId="{25A197F1-8167-496F-8D05-CCFA3CF748B3}"/>
          </ac:spMkLst>
        </pc:spChg>
        <pc:spChg chg="mod">
          <ac:chgData name="Liudmila Knyazkina" userId="cb3769fb-1d06-4211-abb1-d74d310abfab" providerId="ADAL" clId="{F26A0EA7-BD7B-4C36-ACF1-479F59E8C796}" dt="2022-02-09T12:40:56.201" v="2330"/>
          <ac:spMkLst>
            <pc:docMk/>
            <pc:sldMk cId="1740232085" sldId="3290"/>
            <ac:spMk id="8" creationId="{16CD954B-95CB-4C89-961C-B0B4786BBF0F}"/>
          </ac:spMkLst>
        </pc:spChg>
        <pc:spChg chg="mod">
          <ac:chgData name="Liudmila Knyazkina" userId="cb3769fb-1d06-4211-abb1-d74d310abfab" providerId="ADAL" clId="{F26A0EA7-BD7B-4C36-ACF1-479F59E8C796}" dt="2022-02-09T12:40:56.201" v="2330"/>
          <ac:spMkLst>
            <pc:docMk/>
            <pc:sldMk cId="1740232085" sldId="3290"/>
            <ac:spMk id="9" creationId="{57C8257F-C92A-44D8-A71B-AB7AE586B338}"/>
          </ac:spMkLst>
        </pc:spChg>
        <pc:spChg chg="mod">
          <ac:chgData name="Liudmila Knyazkina" userId="cb3769fb-1d06-4211-abb1-d74d310abfab" providerId="ADAL" clId="{F26A0EA7-BD7B-4C36-ACF1-479F59E8C796}" dt="2022-02-09T12:40:56.201" v="2330"/>
          <ac:spMkLst>
            <pc:docMk/>
            <pc:sldMk cId="1740232085" sldId="3290"/>
            <ac:spMk id="10" creationId="{D6A1C60F-CDB5-4F40-ADD9-D50068FB7DA2}"/>
          </ac:spMkLst>
        </pc:spChg>
        <pc:spChg chg="mod">
          <ac:chgData name="Liudmila Knyazkina" userId="cb3769fb-1d06-4211-abb1-d74d310abfab" providerId="ADAL" clId="{F26A0EA7-BD7B-4C36-ACF1-479F59E8C796}" dt="2022-02-09T12:40:56.201" v="2330"/>
          <ac:spMkLst>
            <pc:docMk/>
            <pc:sldMk cId="1740232085" sldId="3290"/>
            <ac:spMk id="11" creationId="{6CB217B4-E679-4D00-AD10-9727FB9512A6}"/>
          </ac:spMkLst>
        </pc:spChg>
        <pc:spChg chg="mod">
          <ac:chgData name="Liudmila Knyazkina" userId="cb3769fb-1d06-4211-abb1-d74d310abfab" providerId="ADAL" clId="{F26A0EA7-BD7B-4C36-ACF1-479F59E8C796}" dt="2022-02-09T12:40:56.201" v="2330"/>
          <ac:spMkLst>
            <pc:docMk/>
            <pc:sldMk cId="1740232085" sldId="3290"/>
            <ac:spMk id="12" creationId="{4697BF1C-F65A-4D73-B3B1-871F23319FF5}"/>
          </ac:spMkLst>
        </pc:spChg>
        <pc:spChg chg="add mod">
          <ac:chgData name="Liudmila Knyazkina" userId="cb3769fb-1d06-4211-abb1-d74d310abfab" providerId="ADAL" clId="{F26A0EA7-BD7B-4C36-ACF1-479F59E8C796}" dt="2022-02-09T12:40:56.201" v="2330"/>
          <ac:spMkLst>
            <pc:docMk/>
            <pc:sldMk cId="1740232085" sldId="3290"/>
            <ac:spMk id="13" creationId="{484D5F15-AD2E-488A-966A-6CC00AC76A5B}"/>
          </ac:spMkLst>
        </pc:spChg>
        <pc:spChg chg="add del mod">
          <ac:chgData name="Liudmila Knyazkina" userId="cb3769fb-1d06-4211-abb1-d74d310abfab" providerId="ADAL" clId="{F26A0EA7-BD7B-4C36-ACF1-479F59E8C796}" dt="2022-02-10T06:44:21.893" v="3222" actId="478"/>
          <ac:spMkLst>
            <pc:docMk/>
            <pc:sldMk cId="1740232085" sldId="3290"/>
            <ac:spMk id="14" creationId="{29B92CFB-21E4-46B4-AFD2-587028E1EF0C}"/>
          </ac:spMkLst>
        </pc:spChg>
        <pc:spChg chg="add mod">
          <ac:chgData name="Liudmila Knyazkina" userId="cb3769fb-1d06-4211-abb1-d74d310abfab" providerId="ADAL" clId="{F26A0EA7-BD7B-4C36-ACF1-479F59E8C796}" dt="2022-02-10T06:44:59.349" v="3233" actId="1035"/>
          <ac:spMkLst>
            <pc:docMk/>
            <pc:sldMk cId="1740232085" sldId="3290"/>
            <ac:spMk id="15" creationId="{393A78E1-34F3-4B86-ADB9-5C9D854AEA9F}"/>
          </ac:spMkLst>
        </pc:spChg>
        <pc:grpChg chg="add mod">
          <ac:chgData name="Liudmila Knyazkina" userId="cb3769fb-1d06-4211-abb1-d74d310abfab" providerId="ADAL" clId="{F26A0EA7-BD7B-4C36-ACF1-479F59E8C796}" dt="2022-02-09T12:40:56.201" v="2330"/>
          <ac:grpSpMkLst>
            <pc:docMk/>
            <pc:sldMk cId="1740232085" sldId="3290"/>
            <ac:grpSpMk id="5" creationId="{4DF91FA0-BAFA-403A-AB03-C8A4549AF49B}"/>
          </ac:grpSpMkLst>
        </pc:grpChg>
        <pc:grpChg chg="mod">
          <ac:chgData name="Liudmila Knyazkina" userId="cb3769fb-1d06-4211-abb1-d74d310abfab" providerId="ADAL" clId="{F26A0EA7-BD7B-4C36-ACF1-479F59E8C796}" dt="2022-02-09T12:40:56.201" v="2330"/>
          <ac:grpSpMkLst>
            <pc:docMk/>
            <pc:sldMk cId="1740232085" sldId="3290"/>
            <ac:grpSpMk id="6" creationId="{97AD7615-1EE8-4B17-9B6E-A4294288F5E0}"/>
          </ac:grpSpMkLst>
        </pc:grpChg>
        <pc:picChg chg="add mod">
          <ac:chgData name="Liudmila Knyazkina" userId="cb3769fb-1d06-4211-abb1-d74d310abfab" providerId="ADAL" clId="{F26A0EA7-BD7B-4C36-ACF1-479F59E8C796}" dt="2022-02-09T12:40:42.450" v="2328" actId="14100"/>
          <ac:picMkLst>
            <pc:docMk/>
            <pc:sldMk cId="1740232085" sldId="3290"/>
            <ac:picMk id="3" creationId="{88586C8A-D908-4D75-B162-F830FBB9BBAA}"/>
          </ac:picMkLst>
        </pc:picChg>
      </pc:sldChg>
      <pc:sldChg chg="addSp delSp modSp new mod">
        <pc:chgData name="Liudmila Knyazkina" userId="cb3769fb-1d06-4211-abb1-d74d310abfab" providerId="ADAL" clId="{F26A0EA7-BD7B-4C36-ACF1-479F59E8C796}" dt="2022-02-15T14:14:39.257" v="4959" actId="14861"/>
        <pc:sldMkLst>
          <pc:docMk/>
          <pc:sldMk cId="1027459959" sldId="3291"/>
        </pc:sldMkLst>
        <pc:spChg chg="mod">
          <ac:chgData name="Liudmila Knyazkina" userId="cb3769fb-1d06-4211-abb1-d74d310abfab" providerId="ADAL" clId="{F26A0EA7-BD7B-4C36-ACF1-479F59E8C796}" dt="2022-02-09T14:41:16.115" v="2918" actId="1076"/>
          <ac:spMkLst>
            <pc:docMk/>
            <pc:sldMk cId="1027459959" sldId="3291"/>
            <ac:spMk id="2" creationId="{BD56B34B-9A2E-4287-8B99-65CCBC013200}"/>
          </ac:spMkLst>
        </pc:spChg>
        <pc:spChg chg="add del mod">
          <ac:chgData name="Liudmila Knyazkina" userId="cb3769fb-1d06-4211-abb1-d74d310abfab" providerId="ADAL" clId="{F26A0EA7-BD7B-4C36-ACF1-479F59E8C796}" dt="2022-02-10T06:39:08.181" v="3140" actId="478"/>
          <ac:spMkLst>
            <pc:docMk/>
            <pc:sldMk cId="1027459959" sldId="3291"/>
            <ac:spMk id="3" creationId="{21E56DFC-6916-4C6F-8DA6-249A57D04E0E}"/>
          </ac:spMkLst>
        </pc:spChg>
        <pc:spChg chg="add mod">
          <ac:chgData name="Liudmila Knyazkina" userId="cb3769fb-1d06-4211-abb1-d74d310abfab" providerId="ADAL" clId="{F26A0EA7-BD7B-4C36-ACF1-479F59E8C796}" dt="2022-02-10T06:48:19.880" v="3282" actId="1076"/>
          <ac:spMkLst>
            <pc:docMk/>
            <pc:sldMk cId="1027459959" sldId="3291"/>
            <ac:spMk id="8" creationId="{BED64421-5A19-4B20-BFA0-51F64F7E45CF}"/>
          </ac:spMkLst>
        </pc:spChg>
        <pc:spChg chg="add mod">
          <ac:chgData name="Liudmila Knyazkina" userId="cb3769fb-1d06-4211-abb1-d74d310abfab" providerId="ADAL" clId="{F26A0EA7-BD7B-4C36-ACF1-479F59E8C796}" dt="2022-02-10T06:48:19.880" v="3282" actId="1076"/>
          <ac:spMkLst>
            <pc:docMk/>
            <pc:sldMk cId="1027459959" sldId="3291"/>
            <ac:spMk id="9" creationId="{B1EF8068-030C-46F4-801D-53CB6D2F48EE}"/>
          </ac:spMkLst>
        </pc:spChg>
        <pc:spChg chg="add mod">
          <ac:chgData name="Liudmila Knyazkina" userId="cb3769fb-1d06-4211-abb1-d74d310abfab" providerId="ADAL" clId="{F26A0EA7-BD7B-4C36-ACF1-479F59E8C796}" dt="2022-02-10T06:48:19.880" v="3282" actId="1076"/>
          <ac:spMkLst>
            <pc:docMk/>
            <pc:sldMk cId="1027459959" sldId="3291"/>
            <ac:spMk id="10" creationId="{B8CE90DA-F778-4D25-83E7-42C511AA511E}"/>
          </ac:spMkLst>
        </pc:spChg>
        <pc:spChg chg="add mod">
          <ac:chgData name="Liudmila Knyazkina" userId="cb3769fb-1d06-4211-abb1-d74d310abfab" providerId="ADAL" clId="{F26A0EA7-BD7B-4C36-ACF1-479F59E8C796}" dt="2022-02-10T06:48:19.880" v="3282" actId="1076"/>
          <ac:spMkLst>
            <pc:docMk/>
            <pc:sldMk cId="1027459959" sldId="3291"/>
            <ac:spMk id="11" creationId="{3101FAD0-ED4C-4C3F-BAF3-801C08630A44}"/>
          </ac:spMkLst>
        </pc:spChg>
        <pc:spChg chg="add mod">
          <ac:chgData name="Liudmila Knyazkina" userId="cb3769fb-1d06-4211-abb1-d74d310abfab" providerId="ADAL" clId="{F26A0EA7-BD7B-4C36-ACF1-479F59E8C796}" dt="2022-02-10T06:48:19.880" v="3282" actId="1076"/>
          <ac:spMkLst>
            <pc:docMk/>
            <pc:sldMk cId="1027459959" sldId="3291"/>
            <ac:spMk id="12" creationId="{CE4D0F3A-178A-4373-9069-5F3087EE6C11}"/>
          </ac:spMkLst>
        </pc:spChg>
        <pc:spChg chg="add mod">
          <ac:chgData name="Liudmila Knyazkina" userId="cb3769fb-1d06-4211-abb1-d74d310abfab" providerId="ADAL" clId="{F26A0EA7-BD7B-4C36-ACF1-479F59E8C796}" dt="2022-02-10T06:48:19.880" v="3282" actId="1076"/>
          <ac:spMkLst>
            <pc:docMk/>
            <pc:sldMk cId="1027459959" sldId="3291"/>
            <ac:spMk id="13" creationId="{2AA8E70B-AD86-4272-B9FF-F8EAC1248D12}"/>
          </ac:spMkLst>
        </pc:spChg>
        <pc:spChg chg="add mod">
          <ac:chgData name="Liudmila Knyazkina" userId="cb3769fb-1d06-4211-abb1-d74d310abfab" providerId="ADAL" clId="{F26A0EA7-BD7B-4C36-ACF1-479F59E8C796}" dt="2022-02-10T06:48:19.880" v="3282" actId="1076"/>
          <ac:spMkLst>
            <pc:docMk/>
            <pc:sldMk cId="1027459959" sldId="3291"/>
            <ac:spMk id="14" creationId="{430EBF6C-0139-47C5-902E-0516A647C9D2}"/>
          </ac:spMkLst>
        </pc:spChg>
        <pc:spChg chg="mod">
          <ac:chgData name="Liudmila Knyazkina" userId="cb3769fb-1d06-4211-abb1-d74d310abfab" providerId="ADAL" clId="{F26A0EA7-BD7B-4C36-ACF1-479F59E8C796}" dt="2022-02-10T06:48:19.880" v="3282" actId="1076"/>
          <ac:spMkLst>
            <pc:docMk/>
            <pc:sldMk cId="1027459959" sldId="3291"/>
            <ac:spMk id="16" creationId="{7CB3B358-72A4-4BB1-8A9A-5599A4AB909C}"/>
          </ac:spMkLst>
        </pc:spChg>
        <pc:spChg chg="add del mod">
          <ac:chgData name="Liudmila Knyazkina" userId="cb3769fb-1d06-4211-abb1-d74d310abfab" providerId="ADAL" clId="{F26A0EA7-BD7B-4C36-ACF1-479F59E8C796}" dt="2022-02-09T14:47:44.614" v="2968" actId="478"/>
          <ac:spMkLst>
            <pc:docMk/>
            <pc:sldMk cId="1027459959" sldId="3291"/>
            <ac:spMk id="18" creationId="{9E049F29-8605-4D2A-8068-B5C625C591FE}"/>
          </ac:spMkLst>
        </pc:spChg>
        <pc:spChg chg="add del mod">
          <ac:chgData name="Liudmila Knyazkina" userId="cb3769fb-1d06-4211-abb1-d74d310abfab" providerId="ADAL" clId="{F26A0EA7-BD7B-4C36-ACF1-479F59E8C796}" dt="2022-02-10T06:39:08.187" v="3142"/>
          <ac:spMkLst>
            <pc:docMk/>
            <pc:sldMk cId="1027459959" sldId="3291"/>
            <ac:spMk id="18" creationId="{C5E193BC-C0A7-4C55-BF0B-A96016A39B85}"/>
          </ac:spMkLst>
        </pc:spChg>
        <pc:spChg chg="add mod ord">
          <ac:chgData name="Liudmila Knyazkina" userId="cb3769fb-1d06-4211-abb1-d74d310abfab" providerId="ADAL" clId="{F26A0EA7-BD7B-4C36-ACF1-479F59E8C796}" dt="2022-02-15T14:14:39.257" v="4959" actId="14861"/>
          <ac:spMkLst>
            <pc:docMk/>
            <pc:sldMk cId="1027459959" sldId="3291"/>
            <ac:spMk id="19" creationId="{1E5A6D24-2605-47C4-B0D0-E14E793CDB85}"/>
          </ac:spMkLst>
        </pc:spChg>
        <pc:spChg chg="add del mod">
          <ac:chgData name="Liudmila Knyazkina" userId="cb3769fb-1d06-4211-abb1-d74d310abfab" providerId="ADAL" clId="{F26A0EA7-BD7B-4C36-ACF1-479F59E8C796}" dt="2022-02-09T14:47:41.949" v="2966" actId="478"/>
          <ac:spMkLst>
            <pc:docMk/>
            <pc:sldMk cId="1027459959" sldId="3291"/>
            <ac:spMk id="19" creationId="{28AE0DB3-9597-422E-857E-C737FA2F08BA}"/>
          </ac:spMkLst>
        </pc:spChg>
        <pc:spChg chg="add mod">
          <ac:chgData name="Liudmila Knyazkina" userId="cb3769fb-1d06-4211-abb1-d74d310abfab" providerId="ADAL" clId="{F26A0EA7-BD7B-4C36-ACF1-479F59E8C796}" dt="2022-02-10T06:48:19.880" v="3282" actId="1076"/>
          <ac:spMkLst>
            <pc:docMk/>
            <pc:sldMk cId="1027459959" sldId="3291"/>
            <ac:spMk id="20" creationId="{E0178915-A7AD-412E-9D60-A60733B083E8}"/>
          </ac:spMkLst>
        </pc:spChg>
        <pc:spChg chg="add mod">
          <ac:chgData name="Liudmila Knyazkina" userId="cb3769fb-1d06-4211-abb1-d74d310abfab" providerId="ADAL" clId="{F26A0EA7-BD7B-4C36-ACF1-479F59E8C796}" dt="2022-02-10T06:48:19.880" v="3282" actId="1076"/>
          <ac:spMkLst>
            <pc:docMk/>
            <pc:sldMk cId="1027459959" sldId="3291"/>
            <ac:spMk id="21" creationId="{BB50CA90-9E5B-496B-8E05-7A959E99985C}"/>
          </ac:spMkLst>
        </pc:spChg>
        <pc:spChg chg="add del mod">
          <ac:chgData name="Liudmila Knyazkina" userId="cb3769fb-1d06-4211-abb1-d74d310abfab" providerId="ADAL" clId="{F26A0EA7-BD7B-4C36-ACF1-479F59E8C796}" dt="2022-02-10T06:39:58.333" v="3155" actId="478"/>
          <ac:spMkLst>
            <pc:docMk/>
            <pc:sldMk cId="1027459959" sldId="3291"/>
            <ac:spMk id="24" creationId="{F212D528-AADC-4FC2-9BB4-199600A4AC13}"/>
          </ac:spMkLst>
        </pc:spChg>
        <pc:spChg chg="add del mod">
          <ac:chgData name="Liudmila Knyazkina" userId="cb3769fb-1d06-4211-abb1-d74d310abfab" providerId="ADAL" clId="{F26A0EA7-BD7B-4C36-ACF1-479F59E8C796}" dt="2022-02-10T07:42:42.027" v="3490"/>
          <ac:spMkLst>
            <pc:docMk/>
            <pc:sldMk cId="1027459959" sldId="3291"/>
            <ac:spMk id="28" creationId="{44691664-0056-436B-94E9-63C4792999B5}"/>
          </ac:spMkLst>
        </pc:spChg>
        <pc:grpChg chg="add mod">
          <ac:chgData name="Liudmila Knyazkina" userId="cb3769fb-1d06-4211-abb1-d74d310abfab" providerId="ADAL" clId="{F26A0EA7-BD7B-4C36-ACF1-479F59E8C796}" dt="2022-02-10T06:48:19.880" v="3282" actId="1076"/>
          <ac:grpSpMkLst>
            <pc:docMk/>
            <pc:sldMk cId="1027459959" sldId="3291"/>
            <ac:grpSpMk id="15" creationId="{E3CA83F2-DEE4-4965-87B0-F43D48C4735F}"/>
          </ac:grpSpMkLst>
        </pc:grpChg>
        <pc:grpChg chg="add del mod">
          <ac:chgData name="Liudmila Knyazkina" userId="cb3769fb-1d06-4211-abb1-d74d310abfab" providerId="ADAL" clId="{F26A0EA7-BD7B-4C36-ACF1-479F59E8C796}" dt="2022-02-09T14:51:46.781" v="3022" actId="478"/>
          <ac:grpSpMkLst>
            <pc:docMk/>
            <pc:sldMk cId="1027459959" sldId="3291"/>
            <ac:grpSpMk id="29" creationId="{4305CF88-5D4D-43F3-94D1-4DD020527122}"/>
          </ac:grpSpMkLst>
        </pc:grpChg>
        <pc:grpChg chg="add del mod">
          <ac:chgData name="Liudmila Knyazkina" userId="cb3769fb-1d06-4211-abb1-d74d310abfab" providerId="ADAL" clId="{F26A0EA7-BD7B-4C36-ACF1-479F59E8C796}" dt="2022-02-09T14:51:48.629" v="3023" actId="478"/>
          <ac:grpSpMkLst>
            <pc:docMk/>
            <pc:sldMk cId="1027459959" sldId="3291"/>
            <ac:grpSpMk id="34" creationId="{105FE22F-8AAB-402F-8EE7-354B66DBF178}"/>
          </ac:grpSpMkLst>
        </pc:grpChg>
        <pc:picChg chg="add del mod">
          <ac:chgData name="Liudmila Knyazkina" userId="cb3769fb-1d06-4211-abb1-d74d310abfab" providerId="ADAL" clId="{F26A0EA7-BD7B-4C36-ACF1-479F59E8C796}" dt="2022-02-09T13:58:22.139" v="2603" actId="478"/>
          <ac:picMkLst>
            <pc:docMk/>
            <pc:sldMk cId="1027459959" sldId="3291"/>
            <ac:picMk id="3" creationId="{CFF6C16A-CAE5-40EF-BC7C-9C5879859C9E}"/>
          </ac:picMkLst>
        </pc:picChg>
        <pc:picChg chg="add mod">
          <ac:chgData name="Liudmila Knyazkina" userId="cb3769fb-1d06-4211-abb1-d74d310abfab" providerId="ADAL" clId="{F26A0EA7-BD7B-4C36-ACF1-479F59E8C796}" dt="2022-02-10T06:48:19.880" v="3282" actId="1076"/>
          <ac:picMkLst>
            <pc:docMk/>
            <pc:sldMk cId="1027459959" sldId="3291"/>
            <ac:picMk id="4" creationId="{E250C77D-C006-4291-8ADC-C00F8BA6BB8E}"/>
          </ac:picMkLst>
        </pc:picChg>
        <pc:picChg chg="add mod">
          <ac:chgData name="Liudmila Knyazkina" userId="cb3769fb-1d06-4211-abb1-d74d310abfab" providerId="ADAL" clId="{F26A0EA7-BD7B-4C36-ACF1-479F59E8C796}" dt="2022-02-10T06:48:19.880" v="3282" actId="1076"/>
          <ac:picMkLst>
            <pc:docMk/>
            <pc:sldMk cId="1027459959" sldId="3291"/>
            <ac:picMk id="5" creationId="{361D7C2F-8049-47E3-9185-D95D623A3905}"/>
          </ac:picMkLst>
        </pc:picChg>
        <pc:picChg chg="add mod">
          <ac:chgData name="Liudmila Knyazkina" userId="cb3769fb-1d06-4211-abb1-d74d310abfab" providerId="ADAL" clId="{F26A0EA7-BD7B-4C36-ACF1-479F59E8C796}" dt="2022-02-10T06:48:19.880" v="3282" actId="1076"/>
          <ac:picMkLst>
            <pc:docMk/>
            <pc:sldMk cId="1027459959" sldId="3291"/>
            <ac:picMk id="6" creationId="{DA0125E4-D7FE-4CA7-BDC2-963407241D02}"/>
          </ac:picMkLst>
        </pc:picChg>
        <pc:picChg chg="add mod">
          <ac:chgData name="Liudmila Knyazkina" userId="cb3769fb-1d06-4211-abb1-d74d310abfab" providerId="ADAL" clId="{F26A0EA7-BD7B-4C36-ACF1-479F59E8C796}" dt="2022-02-10T06:48:19.880" v="3282" actId="1076"/>
          <ac:picMkLst>
            <pc:docMk/>
            <pc:sldMk cId="1027459959" sldId="3291"/>
            <ac:picMk id="7" creationId="{4A11BF58-568E-442B-AA70-24810DE38146}"/>
          </ac:picMkLst>
        </pc:picChg>
        <pc:picChg chg="mod">
          <ac:chgData name="Liudmila Knyazkina" userId="cb3769fb-1d06-4211-abb1-d74d310abfab" providerId="ADAL" clId="{F26A0EA7-BD7B-4C36-ACF1-479F59E8C796}" dt="2022-02-10T06:48:19.880" v="3282" actId="1076"/>
          <ac:picMkLst>
            <pc:docMk/>
            <pc:sldMk cId="1027459959" sldId="3291"/>
            <ac:picMk id="17" creationId="{0D926193-7979-482C-ACCC-72FA9A6A1065}"/>
          </ac:picMkLst>
        </pc:picChg>
        <pc:picChg chg="add mod">
          <ac:chgData name="Liudmila Knyazkina" userId="cb3769fb-1d06-4211-abb1-d74d310abfab" providerId="ADAL" clId="{F26A0EA7-BD7B-4C36-ACF1-479F59E8C796}" dt="2022-02-10T06:48:19.880" v="3282" actId="1076"/>
          <ac:picMkLst>
            <pc:docMk/>
            <pc:sldMk cId="1027459959" sldId="3291"/>
            <ac:picMk id="22" creationId="{21787112-35B8-45FB-AF19-F64DE80D0966}"/>
          </ac:picMkLst>
        </pc:picChg>
        <pc:picChg chg="add mod">
          <ac:chgData name="Liudmila Knyazkina" userId="cb3769fb-1d06-4211-abb1-d74d310abfab" providerId="ADAL" clId="{F26A0EA7-BD7B-4C36-ACF1-479F59E8C796}" dt="2022-02-10T06:48:19.880" v="3282" actId="1076"/>
          <ac:picMkLst>
            <pc:docMk/>
            <pc:sldMk cId="1027459959" sldId="3291"/>
            <ac:picMk id="23" creationId="{AC391FA2-51DB-4BFA-B935-CC7D04DFE3E5}"/>
          </ac:picMkLst>
        </pc:picChg>
        <pc:picChg chg="add del mod modCrop">
          <ac:chgData name="Liudmila Knyazkina" userId="cb3769fb-1d06-4211-abb1-d74d310abfab" providerId="ADAL" clId="{F26A0EA7-BD7B-4C36-ACF1-479F59E8C796}" dt="2022-02-09T14:44:24.162" v="2944" actId="478"/>
          <ac:picMkLst>
            <pc:docMk/>
            <pc:sldMk cId="1027459959" sldId="3291"/>
            <ac:picMk id="23" creationId="{BFA47BCE-5222-4BDE-B05A-6F2354AE9694}"/>
          </ac:picMkLst>
        </pc:picChg>
        <pc:picChg chg="add del mod modCrop">
          <ac:chgData name="Liudmila Knyazkina" userId="cb3769fb-1d06-4211-abb1-d74d310abfab" providerId="ADAL" clId="{F26A0EA7-BD7B-4C36-ACF1-479F59E8C796}" dt="2022-02-09T14:49:13.965" v="2987" actId="478"/>
          <ac:picMkLst>
            <pc:docMk/>
            <pc:sldMk cId="1027459959" sldId="3291"/>
            <ac:picMk id="25" creationId="{0AEA2E5D-E248-4D76-8223-5A59B18683A1}"/>
          </ac:picMkLst>
        </pc:picChg>
        <pc:picChg chg="add del mod ord">
          <ac:chgData name="Liudmila Knyazkina" userId="cb3769fb-1d06-4211-abb1-d74d310abfab" providerId="ADAL" clId="{F26A0EA7-BD7B-4C36-ACF1-479F59E8C796}" dt="2022-02-10T06:34:40.386" v="3080" actId="478"/>
          <ac:picMkLst>
            <pc:docMk/>
            <pc:sldMk cId="1027459959" sldId="3291"/>
            <ac:picMk id="27" creationId="{0BEE1C4A-E2AD-46DF-B0B4-6A6EC6A59983}"/>
          </ac:picMkLst>
        </pc:picChg>
        <pc:picChg chg="add mod">
          <ac:chgData name="Liudmila Knyazkina" userId="cb3769fb-1d06-4211-abb1-d74d310abfab" providerId="ADAL" clId="{F26A0EA7-BD7B-4C36-ACF1-479F59E8C796}" dt="2022-02-10T06:48:19.880" v="3282" actId="1076"/>
          <ac:picMkLst>
            <pc:docMk/>
            <pc:sldMk cId="1027459959" sldId="3291"/>
            <ac:picMk id="1026" creationId="{C250F81E-2AA8-4B46-A646-A8662B839322}"/>
          </ac:picMkLst>
        </pc:picChg>
        <pc:picChg chg="add del mod modCrop">
          <ac:chgData name="Liudmila Knyazkina" userId="cb3769fb-1d06-4211-abb1-d74d310abfab" providerId="ADAL" clId="{F26A0EA7-BD7B-4C36-ACF1-479F59E8C796}" dt="2022-02-09T14:51:15.252" v="3019" actId="478"/>
          <ac:picMkLst>
            <pc:docMk/>
            <pc:sldMk cId="1027459959" sldId="3291"/>
            <ac:picMk id="2048" creationId="{3C46E63C-C33F-4DC7-A4FA-3F0899BE603D}"/>
          </ac:picMkLst>
        </pc:picChg>
        <pc:picChg chg="add del mod">
          <ac:chgData name="Liudmila Knyazkina" userId="cb3769fb-1d06-4211-abb1-d74d310abfab" providerId="ADAL" clId="{F26A0EA7-BD7B-4C36-ACF1-479F59E8C796}" dt="2022-02-09T14:39:17.725" v="2908" actId="478"/>
          <ac:picMkLst>
            <pc:docMk/>
            <pc:sldMk cId="1027459959" sldId="3291"/>
            <ac:picMk id="2050" creationId="{8AA554AF-A443-4D44-AA46-55A346166FC8}"/>
          </ac:picMkLst>
        </pc:picChg>
        <pc:cxnChg chg="mod">
          <ac:chgData name="Liudmila Knyazkina" userId="cb3769fb-1d06-4211-abb1-d74d310abfab" providerId="ADAL" clId="{F26A0EA7-BD7B-4C36-ACF1-479F59E8C796}" dt="2022-02-09T14:50:11.239" v="2999" actId="1582"/>
          <ac:cxnSpMkLst>
            <pc:docMk/>
            <pc:sldMk cId="1027459959" sldId="3291"/>
            <ac:cxnSpMk id="30" creationId="{E33F4EEA-2830-49CB-9837-B31906303FBE}"/>
          </ac:cxnSpMkLst>
        </pc:cxnChg>
        <pc:cxnChg chg="mod">
          <ac:chgData name="Liudmila Knyazkina" userId="cb3769fb-1d06-4211-abb1-d74d310abfab" providerId="ADAL" clId="{F26A0EA7-BD7B-4C36-ACF1-479F59E8C796}" dt="2022-02-09T14:50:11.239" v="2999" actId="1582"/>
          <ac:cxnSpMkLst>
            <pc:docMk/>
            <pc:sldMk cId="1027459959" sldId="3291"/>
            <ac:cxnSpMk id="31" creationId="{9D3A70F8-9833-41DF-9A7D-264D4C1883BD}"/>
          </ac:cxnSpMkLst>
        </pc:cxnChg>
        <pc:cxnChg chg="mod">
          <ac:chgData name="Liudmila Knyazkina" userId="cb3769fb-1d06-4211-abb1-d74d310abfab" providerId="ADAL" clId="{F26A0EA7-BD7B-4C36-ACF1-479F59E8C796}" dt="2022-02-09T14:51:19.474" v="3020"/>
          <ac:cxnSpMkLst>
            <pc:docMk/>
            <pc:sldMk cId="1027459959" sldId="3291"/>
            <ac:cxnSpMk id="35" creationId="{01F741BA-8CDA-43E0-BBB8-D8647ACA81A6}"/>
          </ac:cxnSpMkLst>
        </pc:cxnChg>
        <pc:cxnChg chg="mod">
          <ac:chgData name="Liudmila Knyazkina" userId="cb3769fb-1d06-4211-abb1-d74d310abfab" providerId="ADAL" clId="{F26A0EA7-BD7B-4C36-ACF1-479F59E8C796}" dt="2022-02-09T14:51:19.474" v="3020"/>
          <ac:cxnSpMkLst>
            <pc:docMk/>
            <pc:sldMk cId="1027459959" sldId="3291"/>
            <ac:cxnSpMk id="36" creationId="{601A16A5-9C66-447A-96FB-6B1FC7531C80}"/>
          </ac:cxnSpMkLst>
        </pc:cxnChg>
      </pc:sldChg>
      <pc:sldChg chg="new del">
        <pc:chgData name="Liudmila Knyazkina" userId="cb3769fb-1d06-4211-abb1-d74d310abfab" providerId="ADAL" clId="{F26A0EA7-BD7B-4C36-ACF1-479F59E8C796}" dt="2022-02-09T13:58:01.431" v="2597" actId="47"/>
        <pc:sldMkLst>
          <pc:docMk/>
          <pc:sldMk cId="176677342" sldId="3292"/>
        </pc:sldMkLst>
      </pc:sldChg>
      <pc:sldChg chg="addSp delSp modSp add mod">
        <pc:chgData name="Liudmila Knyazkina" userId="cb3769fb-1d06-4211-abb1-d74d310abfab" providerId="ADAL" clId="{F26A0EA7-BD7B-4C36-ACF1-479F59E8C796}" dt="2022-03-23T14:01:33.764" v="7364" actId="1076"/>
        <pc:sldMkLst>
          <pc:docMk/>
          <pc:sldMk cId="3211405611" sldId="3292"/>
        </pc:sldMkLst>
        <pc:spChg chg="add del mod">
          <ac:chgData name="Liudmila Knyazkina" userId="cb3769fb-1d06-4211-abb1-d74d310abfab" providerId="ADAL" clId="{F26A0EA7-BD7B-4C36-ACF1-479F59E8C796}" dt="2022-02-14T14:13:42.154" v="3751" actId="478"/>
          <ac:spMkLst>
            <pc:docMk/>
            <pc:sldMk cId="3211405611" sldId="3292"/>
            <ac:spMk id="6" creationId="{9DBA7176-606C-441A-A8A2-8CE160FC7F9D}"/>
          </ac:spMkLst>
        </pc:spChg>
        <pc:spChg chg="add del mod">
          <ac:chgData name="Liudmila Knyazkina" userId="cb3769fb-1d06-4211-abb1-d74d310abfab" providerId="ADAL" clId="{F26A0EA7-BD7B-4C36-ACF1-479F59E8C796}" dt="2022-02-14T14:13:42.154" v="3751" actId="478"/>
          <ac:spMkLst>
            <pc:docMk/>
            <pc:sldMk cId="3211405611" sldId="3292"/>
            <ac:spMk id="9" creationId="{86DB4009-EDCF-42B0-8B5E-D00A69E39D50}"/>
          </ac:spMkLst>
        </pc:spChg>
        <pc:spChg chg="mod">
          <ac:chgData name="Liudmila Knyazkina" userId="cb3769fb-1d06-4211-abb1-d74d310abfab" providerId="ADAL" clId="{F26A0EA7-BD7B-4C36-ACF1-479F59E8C796}" dt="2022-02-21T12:26:23.551" v="5908" actId="20577"/>
          <ac:spMkLst>
            <pc:docMk/>
            <pc:sldMk cId="3211405611" sldId="3292"/>
            <ac:spMk id="10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3-23T13:58:25.086" v="7347" actId="1076"/>
          <ac:spMkLst>
            <pc:docMk/>
            <pc:sldMk cId="3211405611" sldId="3292"/>
            <ac:spMk id="11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3-23T13:57:38.265" v="7340" actId="20577"/>
          <ac:spMkLst>
            <pc:docMk/>
            <pc:sldMk cId="3211405611" sldId="3292"/>
            <ac:spMk id="12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3-23T13:58:50.189" v="7350" actId="20577"/>
          <ac:spMkLst>
            <pc:docMk/>
            <pc:sldMk cId="3211405611" sldId="3292"/>
            <ac:spMk id="13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3-23T14:00:45.667" v="7352" actId="20577"/>
          <ac:spMkLst>
            <pc:docMk/>
            <pc:sldMk cId="3211405611" sldId="3292"/>
            <ac:spMk id="19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3-23T14:00:53.504" v="7353" actId="20577"/>
          <ac:spMkLst>
            <pc:docMk/>
            <pc:sldMk cId="3211405611" sldId="3292"/>
            <ac:spMk id="20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3-23T14:01:33.764" v="7364" actId="1076"/>
          <ac:spMkLst>
            <pc:docMk/>
            <pc:sldMk cId="3211405611" sldId="3292"/>
            <ac:spMk id="21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3-23T14:01:28.355" v="7363" actId="20577"/>
          <ac:spMkLst>
            <pc:docMk/>
            <pc:sldMk cId="3211405611" sldId="3292"/>
            <ac:spMk id="22" creationId="{00000000-0000-0000-0000-000000000000}"/>
          </ac:spMkLst>
        </pc:spChg>
        <pc:spChg chg="add del mod">
          <ac:chgData name="Liudmila Knyazkina" userId="cb3769fb-1d06-4211-abb1-d74d310abfab" providerId="ADAL" clId="{F26A0EA7-BD7B-4C36-ACF1-479F59E8C796}" dt="2022-02-14T14:13:42.154" v="3751" actId="478"/>
          <ac:spMkLst>
            <pc:docMk/>
            <pc:sldMk cId="3211405611" sldId="3292"/>
            <ac:spMk id="24" creationId="{2D9AF07D-E131-4CA8-86CB-46D7BE8543A8}"/>
          </ac:spMkLst>
        </pc:spChg>
        <pc:spChg chg="add del mod">
          <ac:chgData name="Liudmila Knyazkina" userId="cb3769fb-1d06-4211-abb1-d74d310abfab" providerId="ADAL" clId="{F26A0EA7-BD7B-4C36-ACF1-479F59E8C796}" dt="2022-02-22T10:54:55.354" v="6952" actId="478"/>
          <ac:spMkLst>
            <pc:docMk/>
            <pc:sldMk cId="3211405611" sldId="3292"/>
            <ac:spMk id="24" creationId="{37861A6E-B00F-42CB-BAC1-C5F5C9E23BD0}"/>
          </ac:spMkLst>
        </pc:spChg>
        <pc:spChg chg="add del mod">
          <ac:chgData name="Liudmila Knyazkina" userId="cb3769fb-1d06-4211-abb1-d74d310abfab" providerId="ADAL" clId="{F26A0EA7-BD7B-4C36-ACF1-479F59E8C796}" dt="2022-02-22T10:54:55.354" v="6952" actId="478"/>
          <ac:spMkLst>
            <pc:docMk/>
            <pc:sldMk cId="3211405611" sldId="3292"/>
            <ac:spMk id="25" creationId="{85B941CB-FD49-49F8-ABAB-940F34BF53AA}"/>
          </ac:spMkLst>
        </pc:spChg>
        <pc:spChg chg="mod">
          <ac:chgData name="Liudmila Knyazkina" userId="cb3769fb-1d06-4211-abb1-d74d310abfab" providerId="ADAL" clId="{F26A0EA7-BD7B-4C36-ACF1-479F59E8C796}" dt="2022-02-22T11:03:52.020" v="7049" actId="692"/>
          <ac:spMkLst>
            <pc:docMk/>
            <pc:sldMk cId="3211405611" sldId="3292"/>
            <ac:spMk id="36" creationId="{31B45877-9066-4D91-A7D4-0802A346870A}"/>
          </ac:spMkLst>
        </pc:spChg>
        <pc:spChg chg="mod">
          <ac:chgData name="Liudmila Knyazkina" userId="cb3769fb-1d06-4211-abb1-d74d310abfab" providerId="ADAL" clId="{F26A0EA7-BD7B-4C36-ACF1-479F59E8C796}" dt="2022-02-22T11:03:52.020" v="7049" actId="692"/>
          <ac:spMkLst>
            <pc:docMk/>
            <pc:sldMk cId="3211405611" sldId="3292"/>
            <ac:spMk id="37" creationId="{14ABE36D-4D36-4D47-BF29-8FAEE1C1ED46}"/>
          </ac:spMkLst>
        </pc:spChg>
        <pc:spChg chg="add del mod topLvl">
          <ac:chgData name="Liudmila Knyazkina" userId="cb3769fb-1d06-4211-abb1-d74d310abfab" providerId="ADAL" clId="{F26A0EA7-BD7B-4C36-ACF1-479F59E8C796}" dt="2022-02-22T11:00:06.387" v="7007" actId="478"/>
          <ac:spMkLst>
            <pc:docMk/>
            <pc:sldMk cId="3211405611" sldId="3292"/>
            <ac:spMk id="57" creationId="{950B80A3-A766-4D28-ACB0-734475BA6D85}"/>
          </ac:spMkLst>
        </pc:spChg>
        <pc:spChg chg="add del mod">
          <ac:chgData name="Liudmila Knyazkina" userId="cb3769fb-1d06-4211-abb1-d74d310abfab" providerId="ADAL" clId="{F26A0EA7-BD7B-4C36-ACF1-479F59E8C796}" dt="2022-02-14T14:13:42.154" v="3751" actId="478"/>
          <ac:spMkLst>
            <pc:docMk/>
            <pc:sldMk cId="3211405611" sldId="3292"/>
            <ac:spMk id="94" creationId="{8FA6A458-ACA1-40AD-A4ED-2AEA81DFC006}"/>
          </ac:spMkLst>
        </pc:spChg>
        <pc:spChg chg="add del mod">
          <ac:chgData name="Liudmila Knyazkina" userId="cb3769fb-1d06-4211-abb1-d74d310abfab" providerId="ADAL" clId="{F26A0EA7-BD7B-4C36-ACF1-479F59E8C796}" dt="2022-02-14T14:08:13.089" v="3660" actId="478"/>
          <ac:spMkLst>
            <pc:docMk/>
            <pc:sldMk cId="3211405611" sldId="3292"/>
            <ac:spMk id="99" creationId="{5E666781-7A47-4E4E-A518-7E263C72CA1A}"/>
          </ac:spMkLst>
        </pc:spChg>
        <pc:spChg chg="add del mod">
          <ac:chgData name="Liudmila Knyazkina" userId="cb3769fb-1d06-4211-abb1-d74d310abfab" providerId="ADAL" clId="{F26A0EA7-BD7B-4C36-ACF1-479F59E8C796}" dt="2022-02-14T14:13:42.154" v="3751" actId="478"/>
          <ac:spMkLst>
            <pc:docMk/>
            <pc:sldMk cId="3211405611" sldId="3292"/>
            <ac:spMk id="100" creationId="{27EB2DCB-71E6-489F-8AEA-791D67F297B6}"/>
          </ac:spMkLst>
        </pc:spChg>
        <pc:spChg chg="add del mod">
          <ac:chgData name="Liudmila Knyazkina" userId="cb3769fb-1d06-4211-abb1-d74d310abfab" providerId="ADAL" clId="{F26A0EA7-BD7B-4C36-ACF1-479F59E8C796}" dt="2022-02-14T14:13:42.154" v="3751" actId="478"/>
          <ac:spMkLst>
            <pc:docMk/>
            <pc:sldMk cId="3211405611" sldId="3292"/>
            <ac:spMk id="101" creationId="{CC0783CC-DFE9-4821-8264-2A0B60D6A21B}"/>
          </ac:spMkLst>
        </pc:spChg>
        <pc:spChg chg="add del mod">
          <ac:chgData name="Liudmila Knyazkina" userId="cb3769fb-1d06-4211-abb1-d74d310abfab" providerId="ADAL" clId="{F26A0EA7-BD7B-4C36-ACF1-479F59E8C796}" dt="2022-02-22T10:43:47.247" v="6754" actId="478"/>
          <ac:spMkLst>
            <pc:docMk/>
            <pc:sldMk cId="3211405611" sldId="3292"/>
            <ac:spMk id="102" creationId="{3F6140BA-94A4-4B01-A5B3-5E2255E267BD}"/>
          </ac:spMkLst>
        </pc:spChg>
        <pc:spChg chg="add del mod">
          <ac:chgData name="Liudmila Knyazkina" userId="cb3769fb-1d06-4211-abb1-d74d310abfab" providerId="ADAL" clId="{F26A0EA7-BD7B-4C36-ACF1-479F59E8C796}" dt="2022-02-14T14:13:42.154" v="3751" actId="478"/>
          <ac:spMkLst>
            <pc:docMk/>
            <pc:sldMk cId="3211405611" sldId="3292"/>
            <ac:spMk id="102" creationId="{50E83DB3-B412-433E-925F-0484477B05B4}"/>
          </ac:spMkLst>
        </pc:spChg>
        <pc:spChg chg="add mod">
          <ac:chgData name="Liudmila Knyazkina" userId="cb3769fb-1d06-4211-abb1-d74d310abfab" providerId="ADAL" clId="{F26A0EA7-BD7B-4C36-ACF1-479F59E8C796}" dt="2022-02-14T14:09:01.626" v="3679" actId="571"/>
          <ac:spMkLst>
            <pc:docMk/>
            <pc:sldMk cId="3211405611" sldId="3292"/>
            <ac:spMk id="103" creationId="{2D1329B3-6BD2-4E6F-9FE4-85BADAAFD4CA}"/>
          </ac:spMkLst>
        </pc:spChg>
        <pc:spChg chg="add mod">
          <ac:chgData name="Liudmila Knyazkina" userId="cb3769fb-1d06-4211-abb1-d74d310abfab" providerId="ADAL" clId="{F26A0EA7-BD7B-4C36-ACF1-479F59E8C796}" dt="2022-02-14T14:09:01.626" v="3679" actId="571"/>
          <ac:spMkLst>
            <pc:docMk/>
            <pc:sldMk cId="3211405611" sldId="3292"/>
            <ac:spMk id="104" creationId="{1A4E4BD9-9096-431A-8C68-F653F389C9E0}"/>
          </ac:spMkLst>
        </pc:spChg>
        <pc:spChg chg="mod">
          <ac:chgData name="Liudmila Knyazkina" userId="cb3769fb-1d06-4211-abb1-d74d310abfab" providerId="ADAL" clId="{F26A0EA7-BD7B-4C36-ACF1-479F59E8C796}" dt="2022-02-22T10:40:25.888" v="6728" actId="207"/>
          <ac:spMkLst>
            <pc:docMk/>
            <pc:sldMk cId="3211405611" sldId="3292"/>
            <ac:spMk id="104" creationId="{A4BDD5FB-2A93-4B0F-B0B2-9D0CF7EA8B0C}"/>
          </ac:spMkLst>
        </pc:spChg>
        <pc:spChg chg="add mod">
          <ac:chgData name="Liudmila Knyazkina" userId="cb3769fb-1d06-4211-abb1-d74d310abfab" providerId="ADAL" clId="{F26A0EA7-BD7B-4C36-ACF1-479F59E8C796}" dt="2022-02-14T14:09:01.626" v="3679" actId="571"/>
          <ac:spMkLst>
            <pc:docMk/>
            <pc:sldMk cId="3211405611" sldId="3292"/>
            <ac:spMk id="105" creationId="{221488E0-9DFA-4CC8-A695-6D8136829D25}"/>
          </ac:spMkLst>
        </pc:spChg>
        <pc:spChg chg="add mod">
          <ac:chgData name="Liudmila Knyazkina" userId="cb3769fb-1d06-4211-abb1-d74d310abfab" providerId="ADAL" clId="{F26A0EA7-BD7B-4C36-ACF1-479F59E8C796}" dt="2022-02-14T14:09:01.626" v="3679" actId="571"/>
          <ac:spMkLst>
            <pc:docMk/>
            <pc:sldMk cId="3211405611" sldId="3292"/>
            <ac:spMk id="106" creationId="{0060DECC-A4DD-4EBC-BF2E-7AFBAE94A6EC}"/>
          </ac:spMkLst>
        </pc:spChg>
        <pc:spChg chg="add del mod">
          <ac:chgData name="Liudmila Knyazkina" userId="cb3769fb-1d06-4211-abb1-d74d310abfab" providerId="ADAL" clId="{F26A0EA7-BD7B-4C36-ACF1-479F59E8C796}" dt="2022-02-14T14:13:42.154" v="3751" actId="478"/>
          <ac:spMkLst>
            <pc:docMk/>
            <pc:sldMk cId="3211405611" sldId="3292"/>
            <ac:spMk id="107" creationId="{6A586712-219C-4DBC-ADF6-DD7CCDDC22EC}"/>
          </ac:spMkLst>
        </pc:spChg>
        <pc:spChg chg="add del mod">
          <ac:chgData name="Liudmila Knyazkina" userId="cb3769fb-1d06-4211-abb1-d74d310abfab" providerId="ADAL" clId="{F26A0EA7-BD7B-4C36-ACF1-479F59E8C796}" dt="2022-02-14T14:13:42.154" v="3751" actId="478"/>
          <ac:spMkLst>
            <pc:docMk/>
            <pc:sldMk cId="3211405611" sldId="3292"/>
            <ac:spMk id="108" creationId="{9087CF85-AE0B-4894-BF8E-091F419C2876}"/>
          </ac:spMkLst>
        </pc:spChg>
        <pc:spChg chg="mod">
          <ac:chgData name="Liudmila Knyazkina" userId="cb3769fb-1d06-4211-abb1-d74d310abfab" providerId="ADAL" clId="{F26A0EA7-BD7B-4C36-ACF1-479F59E8C796}" dt="2022-02-22T10:40:48.106" v="6732"/>
          <ac:spMkLst>
            <pc:docMk/>
            <pc:sldMk cId="3211405611" sldId="3292"/>
            <ac:spMk id="110" creationId="{7581CF11-E25F-451C-B444-9EBCDD7AE4EC}"/>
          </ac:spMkLst>
        </pc:spChg>
        <pc:spChg chg="add del mod">
          <ac:chgData name="Liudmila Knyazkina" userId="cb3769fb-1d06-4211-abb1-d74d310abfab" providerId="ADAL" clId="{F26A0EA7-BD7B-4C36-ACF1-479F59E8C796}" dt="2022-02-14T14:13:42.154" v="3751" actId="478"/>
          <ac:spMkLst>
            <pc:docMk/>
            <pc:sldMk cId="3211405611" sldId="3292"/>
            <ac:spMk id="110" creationId="{DFCDD740-35F8-483B-8F6B-E4BE877653A0}"/>
          </ac:spMkLst>
        </pc:spChg>
        <pc:spChg chg="add del mod">
          <ac:chgData name="Liudmila Knyazkina" userId="cb3769fb-1d06-4211-abb1-d74d310abfab" providerId="ADAL" clId="{F26A0EA7-BD7B-4C36-ACF1-479F59E8C796}" dt="2022-02-14T14:14:16.558" v="3754" actId="478"/>
          <ac:spMkLst>
            <pc:docMk/>
            <pc:sldMk cId="3211405611" sldId="3292"/>
            <ac:spMk id="111" creationId="{F5438B61-84CB-4D71-AABE-FB6ACE5753DC}"/>
          </ac:spMkLst>
        </pc:spChg>
        <pc:spChg chg="add del mod">
          <ac:chgData name="Liudmila Knyazkina" userId="cb3769fb-1d06-4211-abb1-d74d310abfab" providerId="ADAL" clId="{F26A0EA7-BD7B-4C36-ACF1-479F59E8C796}" dt="2022-02-14T14:14:16.558" v="3754" actId="478"/>
          <ac:spMkLst>
            <pc:docMk/>
            <pc:sldMk cId="3211405611" sldId="3292"/>
            <ac:spMk id="112" creationId="{CFAA34D7-A6EA-4877-86F8-34954FC006FD}"/>
          </ac:spMkLst>
        </pc:spChg>
        <pc:spChg chg="add del mod">
          <ac:chgData name="Liudmila Knyazkina" userId="cb3769fb-1d06-4211-abb1-d74d310abfab" providerId="ADAL" clId="{F26A0EA7-BD7B-4C36-ACF1-479F59E8C796}" dt="2022-02-14T14:14:16.558" v="3754" actId="478"/>
          <ac:spMkLst>
            <pc:docMk/>
            <pc:sldMk cId="3211405611" sldId="3292"/>
            <ac:spMk id="119" creationId="{3779041D-31A4-4DEA-ADBD-54F823B58655}"/>
          </ac:spMkLst>
        </pc:spChg>
        <pc:spChg chg="add del mod">
          <ac:chgData name="Liudmila Knyazkina" userId="cb3769fb-1d06-4211-abb1-d74d310abfab" providerId="ADAL" clId="{F26A0EA7-BD7B-4C36-ACF1-479F59E8C796}" dt="2022-02-22T10:54:55.354" v="6952" actId="478"/>
          <ac:spMkLst>
            <pc:docMk/>
            <pc:sldMk cId="3211405611" sldId="3292"/>
            <ac:spMk id="125" creationId="{2B4245EF-7DF5-4546-9194-054FE22FA8D2}"/>
          </ac:spMkLst>
        </pc:spChg>
        <pc:spChg chg="add del mod">
          <ac:chgData name="Liudmila Knyazkina" userId="cb3769fb-1d06-4211-abb1-d74d310abfab" providerId="ADAL" clId="{F26A0EA7-BD7B-4C36-ACF1-479F59E8C796}" dt="2022-02-14T14:14:16.558" v="3754" actId="478"/>
          <ac:spMkLst>
            <pc:docMk/>
            <pc:sldMk cId="3211405611" sldId="3292"/>
            <ac:spMk id="125" creationId="{C5C2AC6A-374E-4D1B-9A46-AF7C093093BD}"/>
          </ac:spMkLst>
        </pc:spChg>
        <pc:spChg chg="add del mod">
          <ac:chgData name="Liudmila Knyazkina" userId="cb3769fb-1d06-4211-abb1-d74d310abfab" providerId="ADAL" clId="{F26A0EA7-BD7B-4C36-ACF1-479F59E8C796}" dt="2022-02-14T14:14:16.558" v="3754" actId="478"/>
          <ac:spMkLst>
            <pc:docMk/>
            <pc:sldMk cId="3211405611" sldId="3292"/>
            <ac:spMk id="127" creationId="{239B9047-A532-4729-973B-5643EBCC622E}"/>
          </ac:spMkLst>
        </pc:spChg>
        <pc:spChg chg="add del mod">
          <ac:chgData name="Liudmila Knyazkina" userId="cb3769fb-1d06-4211-abb1-d74d310abfab" providerId="ADAL" clId="{F26A0EA7-BD7B-4C36-ACF1-479F59E8C796}" dt="2022-02-22T10:54:55.354" v="6952" actId="478"/>
          <ac:spMkLst>
            <pc:docMk/>
            <pc:sldMk cId="3211405611" sldId="3292"/>
            <ac:spMk id="127" creationId="{E5FFE947-86FE-4312-A808-44A740C52D3F}"/>
          </ac:spMkLst>
        </pc:spChg>
        <pc:spChg chg="add del mod">
          <ac:chgData name="Liudmila Knyazkina" userId="cb3769fb-1d06-4211-abb1-d74d310abfab" providerId="ADAL" clId="{F26A0EA7-BD7B-4C36-ACF1-479F59E8C796}" dt="2022-02-14T14:14:16.558" v="3754" actId="478"/>
          <ac:spMkLst>
            <pc:docMk/>
            <pc:sldMk cId="3211405611" sldId="3292"/>
            <ac:spMk id="128" creationId="{933500E8-3C06-410D-98C9-386DED71A48B}"/>
          </ac:spMkLst>
        </pc:spChg>
        <pc:spChg chg="add del mod">
          <ac:chgData name="Liudmila Knyazkina" userId="cb3769fb-1d06-4211-abb1-d74d310abfab" providerId="ADAL" clId="{F26A0EA7-BD7B-4C36-ACF1-479F59E8C796}" dt="2022-02-22T10:54:55.354" v="6952" actId="478"/>
          <ac:spMkLst>
            <pc:docMk/>
            <pc:sldMk cId="3211405611" sldId="3292"/>
            <ac:spMk id="128" creationId="{F1416F1F-9D60-42E4-97AD-FDA15F32007C}"/>
          </ac:spMkLst>
        </pc:spChg>
        <pc:spChg chg="add del mod">
          <ac:chgData name="Liudmila Knyazkina" userId="cb3769fb-1d06-4211-abb1-d74d310abfab" providerId="ADAL" clId="{F26A0EA7-BD7B-4C36-ACF1-479F59E8C796}" dt="2022-02-14T14:14:16.558" v="3754" actId="478"/>
          <ac:spMkLst>
            <pc:docMk/>
            <pc:sldMk cId="3211405611" sldId="3292"/>
            <ac:spMk id="129" creationId="{40ADCD10-3BFA-4C55-96E2-605F47550A3C}"/>
          </ac:spMkLst>
        </pc:spChg>
        <pc:spChg chg="add del mod">
          <ac:chgData name="Liudmila Knyazkina" userId="cb3769fb-1d06-4211-abb1-d74d310abfab" providerId="ADAL" clId="{F26A0EA7-BD7B-4C36-ACF1-479F59E8C796}" dt="2022-02-22T10:54:55.354" v="6952" actId="478"/>
          <ac:spMkLst>
            <pc:docMk/>
            <pc:sldMk cId="3211405611" sldId="3292"/>
            <ac:spMk id="129" creationId="{522B5EB9-F211-4D65-ADA8-B9E1E60A9809}"/>
          </ac:spMkLst>
        </pc:spChg>
        <pc:spChg chg="add del mod">
          <ac:chgData name="Liudmila Knyazkina" userId="cb3769fb-1d06-4211-abb1-d74d310abfab" providerId="ADAL" clId="{F26A0EA7-BD7B-4C36-ACF1-479F59E8C796}" dt="2022-02-22T10:54:55.354" v="6952" actId="478"/>
          <ac:spMkLst>
            <pc:docMk/>
            <pc:sldMk cId="3211405611" sldId="3292"/>
            <ac:spMk id="130" creationId="{477E6532-E39C-4F36-AD20-10452A08EF5E}"/>
          </ac:spMkLst>
        </pc:spChg>
        <pc:spChg chg="add del mod">
          <ac:chgData name="Liudmila Knyazkina" userId="cb3769fb-1d06-4211-abb1-d74d310abfab" providerId="ADAL" clId="{F26A0EA7-BD7B-4C36-ACF1-479F59E8C796}" dt="2022-02-14T14:14:16.558" v="3754" actId="478"/>
          <ac:spMkLst>
            <pc:docMk/>
            <pc:sldMk cId="3211405611" sldId="3292"/>
            <ac:spMk id="130" creationId="{8290F8ED-EBA5-4BD6-B119-85F658BE4097}"/>
          </ac:spMkLst>
        </pc:spChg>
        <pc:spChg chg="add del mod">
          <ac:chgData name="Liudmila Knyazkina" userId="cb3769fb-1d06-4211-abb1-d74d310abfab" providerId="ADAL" clId="{F26A0EA7-BD7B-4C36-ACF1-479F59E8C796}" dt="2022-02-14T14:14:16.558" v="3754" actId="478"/>
          <ac:spMkLst>
            <pc:docMk/>
            <pc:sldMk cId="3211405611" sldId="3292"/>
            <ac:spMk id="131" creationId="{0BCF1832-E7D1-4C67-A038-1D1648573504}"/>
          </ac:spMkLst>
        </pc:spChg>
        <pc:spChg chg="add del mod">
          <ac:chgData name="Liudmila Knyazkina" userId="cb3769fb-1d06-4211-abb1-d74d310abfab" providerId="ADAL" clId="{F26A0EA7-BD7B-4C36-ACF1-479F59E8C796}" dt="2022-02-22T10:54:55.354" v="6952" actId="478"/>
          <ac:spMkLst>
            <pc:docMk/>
            <pc:sldMk cId="3211405611" sldId="3292"/>
            <ac:spMk id="131" creationId="{55CC8FCA-816D-4E78-B77F-B39873036D4D}"/>
          </ac:spMkLst>
        </pc:spChg>
        <pc:spChg chg="add del mod">
          <ac:chgData name="Liudmila Knyazkina" userId="cb3769fb-1d06-4211-abb1-d74d310abfab" providerId="ADAL" clId="{F26A0EA7-BD7B-4C36-ACF1-479F59E8C796}" dt="2022-02-22T10:54:55.354" v="6952" actId="478"/>
          <ac:spMkLst>
            <pc:docMk/>
            <pc:sldMk cId="3211405611" sldId="3292"/>
            <ac:spMk id="132" creationId="{223CF8D9-09F5-4CAF-B7F0-F0BAAD912A04}"/>
          </ac:spMkLst>
        </pc:spChg>
        <pc:spChg chg="add del mod">
          <ac:chgData name="Liudmila Knyazkina" userId="cb3769fb-1d06-4211-abb1-d74d310abfab" providerId="ADAL" clId="{F26A0EA7-BD7B-4C36-ACF1-479F59E8C796}" dt="2022-02-14T14:14:16.558" v="3754" actId="478"/>
          <ac:spMkLst>
            <pc:docMk/>
            <pc:sldMk cId="3211405611" sldId="3292"/>
            <ac:spMk id="132" creationId="{51F2C822-AC43-4F30-834B-DA016531C0AB}"/>
          </ac:spMkLst>
        </pc:spChg>
        <pc:spChg chg="mod">
          <ac:chgData name="Liudmila Knyazkina" userId="cb3769fb-1d06-4211-abb1-d74d310abfab" providerId="ADAL" clId="{F26A0EA7-BD7B-4C36-ACF1-479F59E8C796}" dt="2022-02-22T11:03:52.020" v="7049" actId="692"/>
          <ac:spMkLst>
            <pc:docMk/>
            <pc:sldMk cId="3211405611" sldId="3292"/>
            <ac:spMk id="133" creationId="{B1AEB4C3-29AB-426E-B3B7-472D0CFE65CB}"/>
          </ac:spMkLst>
        </pc:spChg>
        <pc:spChg chg="mod">
          <ac:chgData name="Liudmila Knyazkina" userId="cb3769fb-1d06-4211-abb1-d74d310abfab" providerId="ADAL" clId="{F26A0EA7-BD7B-4C36-ACF1-479F59E8C796}" dt="2022-02-22T11:03:52.020" v="7049" actId="692"/>
          <ac:spMkLst>
            <pc:docMk/>
            <pc:sldMk cId="3211405611" sldId="3292"/>
            <ac:spMk id="134" creationId="{D75CB1A2-3A70-4CB1-AD27-753E2EEC1B7D}"/>
          </ac:spMkLst>
        </pc:spChg>
        <pc:spChg chg="mod">
          <ac:chgData name="Liudmila Knyazkina" userId="cb3769fb-1d06-4211-abb1-d74d310abfab" providerId="ADAL" clId="{F26A0EA7-BD7B-4C36-ACF1-479F59E8C796}" dt="2022-02-22T11:03:52.020" v="7049" actId="692"/>
          <ac:spMkLst>
            <pc:docMk/>
            <pc:sldMk cId="3211405611" sldId="3292"/>
            <ac:spMk id="135" creationId="{CF7843F2-F896-4DFD-BBD7-B1BDD306FE02}"/>
          </ac:spMkLst>
        </pc:spChg>
        <pc:spChg chg="mod">
          <ac:chgData name="Liudmila Knyazkina" userId="cb3769fb-1d06-4211-abb1-d74d310abfab" providerId="ADAL" clId="{F26A0EA7-BD7B-4C36-ACF1-479F59E8C796}" dt="2022-02-22T11:03:52.020" v="7049" actId="692"/>
          <ac:spMkLst>
            <pc:docMk/>
            <pc:sldMk cId="3211405611" sldId="3292"/>
            <ac:spMk id="136" creationId="{1E11013C-0BFE-427C-A818-1C4BC98463B3}"/>
          </ac:spMkLst>
        </pc:spChg>
        <pc:spChg chg="mod">
          <ac:chgData name="Liudmila Knyazkina" userId="cb3769fb-1d06-4211-abb1-d74d310abfab" providerId="ADAL" clId="{F26A0EA7-BD7B-4C36-ACF1-479F59E8C796}" dt="2022-02-22T11:03:52.020" v="7049" actId="692"/>
          <ac:spMkLst>
            <pc:docMk/>
            <pc:sldMk cId="3211405611" sldId="3292"/>
            <ac:spMk id="137" creationId="{FC0D7283-3756-42B7-9578-EC0C69627A0B}"/>
          </ac:spMkLst>
        </pc:spChg>
        <pc:spChg chg="mod">
          <ac:chgData name="Liudmila Knyazkina" userId="cb3769fb-1d06-4211-abb1-d74d310abfab" providerId="ADAL" clId="{F26A0EA7-BD7B-4C36-ACF1-479F59E8C796}" dt="2022-02-22T11:03:52.020" v="7049" actId="692"/>
          <ac:spMkLst>
            <pc:docMk/>
            <pc:sldMk cId="3211405611" sldId="3292"/>
            <ac:spMk id="138" creationId="{1D98893A-E387-4845-B4F5-9201E946DFC7}"/>
          </ac:spMkLst>
        </pc:spChg>
        <pc:spChg chg="mod">
          <ac:chgData name="Liudmila Knyazkina" userId="cb3769fb-1d06-4211-abb1-d74d310abfab" providerId="ADAL" clId="{F26A0EA7-BD7B-4C36-ACF1-479F59E8C796}" dt="2022-02-22T11:03:52.020" v="7049" actId="692"/>
          <ac:spMkLst>
            <pc:docMk/>
            <pc:sldMk cId="3211405611" sldId="3292"/>
            <ac:spMk id="139" creationId="{7F40723A-3C3A-4362-A205-042773639BAE}"/>
          </ac:spMkLst>
        </pc:spChg>
        <pc:spChg chg="mod">
          <ac:chgData name="Liudmila Knyazkina" userId="cb3769fb-1d06-4211-abb1-d74d310abfab" providerId="ADAL" clId="{F26A0EA7-BD7B-4C36-ACF1-479F59E8C796}" dt="2022-02-22T11:03:52.020" v="7049" actId="692"/>
          <ac:spMkLst>
            <pc:docMk/>
            <pc:sldMk cId="3211405611" sldId="3292"/>
            <ac:spMk id="140" creationId="{1FA161AF-3D53-4C75-BF6E-335402E7C13D}"/>
          </ac:spMkLst>
        </pc:spChg>
        <pc:spChg chg="mod">
          <ac:chgData name="Liudmila Knyazkina" userId="cb3769fb-1d06-4211-abb1-d74d310abfab" providerId="ADAL" clId="{F26A0EA7-BD7B-4C36-ACF1-479F59E8C796}" dt="2022-02-22T11:03:52.020" v="7049" actId="692"/>
          <ac:spMkLst>
            <pc:docMk/>
            <pc:sldMk cId="3211405611" sldId="3292"/>
            <ac:spMk id="141" creationId="{4A22A1B6-DE26-444E-BD2B-0A33983B15F9}"/>
          </ac:spMkLst>
        </pc:spChg>
        <pc:spChg chg="mod">
          <ac:chgData name="Liudmila Knyazkina" userId="cb3769fb-1d06-4211-abb1-d74d310abfab" providerId="ADAL" clId="{F26A0EA7-BD7B-4C36-ACF1-479F59E8C796}" dt="2022-02-22T11:03:52.020" v="7049" actId="692"/>
          <ac:spMkLst>
            <pc:docMk/>
            <pc:sldMk cId="3211405611" sldId="3292"/>
            <ac:spMk id="142" creationId="{F090A6DF-6AE4-4357-B127-7864BC38DA42}"/>
          </ac:spMkLst>
        </pc:spChg>
        <pc:spChg chg="mod">
          <ac:chgData name="Liudmila Knyazkina" userId="cb3769fb-1d06-4211-abb1-d74d310abfab" providerId="ADAL" clId="{F26A0EA7-BD7B-4C36-ACF1-479F59E8C796}" dt="2022-02-22T11:03:52.020" v="7049" actId="692"/>
          <ac:spMkLst>
            <pc:docMk/>
            <pc:sldMk cId="3211405611" sldId="3292"/>
            <ac:spMk id="143" creationId="{998DCEBC-97C7-4715-9E35-5F2020DBB079}"/>
          </ac:spMkLst>
        </pc:spChg>
        <pc:spChg chg="del mod">
          <ac:chgData name="Liudmila Knyazkina" userId="cb3769fb-1d06-4211-abb1-d74d310abfab" providerId="ADAL" clId="{F26A0EA7-BD7B-4C36-ACF1-479F59E8C796}" dt="2022-02-22T11:04:26.474" v="7053" actId="478"/>
          <ac:spMkLst>
            <pc:docMk/>
            <pc:sldMk cId="3211405611" sldId="3292"/>
            <ac:spMk id="144" creationId="{FE753C02-781C-4509-B63D-5D91AFA3CDD1}"/>
          </ac:spMkLst>
        </pc:spChg>
        <pc:spChg chg="mod">
          <ac:chgData name="Liudmila Knyazkina" userId="cb3769fb-1d06-4211-abb1-d74d310abfab" providerId="ADAL" clId="{F26A0EA7-BD7B-4C36-ACF1-479F59E8C796}" dt="2022-02-22T11:03:52.020" v="7049" actId="692"/>
          <ac:spMkLst>
            <pc:docMk/>
            <pc:sldMk cId="3211405611" sldId="3292"/>
            <ac:spMk id="145" creationId="{D969FE7D-425F-492B-B92F-81E8B8F9E996}"/>
          </ac:spMkLst>
        </pc:spChg>
        <pc:spChg chg="mod">
          <ac:chgData name="Liudmila Knyazkina" userId="cb3769fb-1d06-4211-abb1-d74d310abfab" providerId="ADAL" clId="{F26A0EA7-BD7B-4C36-ACF1-479F59E8C796}" dt="2022-02-22T11:03:52.020" v="7049" actId="692"/>
          <ac:spMkLst>
            <pc:docMk/>
            <pc:sldMk cId="3211405611" sldId="3292"/>
            <ac:spMk id="146" creationId="{30A22A60-6D57-4CC1-ACE8-45E057518E35}"/>
          </ac:spMkLst>
        </pc:spChg>
        <pc:spChg chg="mod">
          <ac:chgData name="Liudmila Knyazkina" userId="cb3769fb-1d06-4211-abb1-d74d310abfab" providerId="ADAL" clId="{F26A0EA7-BD7B-4C36-ACF1-479F59E8C796}" dt="2022-02-22T11:03:52.020" v="7049" actId="692"/>
          <ac:spMkLst>
            <pc:docMk/>
            <pc:sldMk cId="3211405611" sldId="3292"/>
            <ac:spMk id="147" creationId="{B7B25FEC-DC2A-4179-A215-53D99871C707}"/>
          </ac:spMkLst>
        </pc:spChg>
        <pc:spChg chg="mod">
          <ac:chgData name="Liudmila Knyazkina" userId="cb3769fb-1d06-4211-abb1-d74d310abfab" providerId="ADAL" clId="{F26A0EA7-BD7B-4C36-ACF1-479F59E8C796}" dt="2022-02-22T11:03:52.020" v="7049" actId="692"/>
          <ac:spMkLst>
            <pc:docMk/>
            <pc:sldMk cId="3211405611" sldId="3292"/>
            <ac:spMk id="148" creationId="{355A277C-7C97-41DF-B3FF-12743F63CBFD}"/>
          </ac:spMkLst>
        </pc:spChg>
        <pc:spChg chg="mod">
          <ac:chgData name="Liudmila Knyazkina" userId="cb3769fb-1d06-4211-abb1-d74d310abfab" providerId="ADAL" clId="{F26A0EA7-BD7B-4C36-ACF1-479F59E8C796}" dt="2022-03-18T09:42:42.700" v="7335" actId="1076"/>
          <ac:spMkLst>
            <pc:docMk/>
            <pc:sldMk cId="3211405611" sldId="3292"/>
            <ac:spMk id="149" creationId="{DAAD0578-155D-4A1E-A0E4-1B589899BFA0}"/>
          </ac:spMkLst>
        </pc:spChg>
        <pc:spChg chg="add del mod">
          <ac:chgData name="Liudmila Knyazkina" userId="cb3769fb-1d06-4211-abb1-d74d310abfab" providerId="ADAL" clId="{F26A0EA7-BD7B-4C36-ACF1-479F59E8C796}" dt="2022-02-22T10:54:55.354" v="6952" actId="478"/>
          <ac:spMkLst>
            <pc:docMk/>
            <pc:sldMk cId="3211405611" sldId="3292"/>
            <ac:spMk id="150" creationId="{BAA03988-8076-4869-8B42-FE849E19B584}"/>
          </ac:spMkLst>
        </pc:spChg>
        <pc:spChg chg="add del mod">
          <ac:chgData name="Liudmila Knyazkina" userId="cb3769fb-1d06-4211-abb1-d74d310abfab" providerId="ADAL" clId="{F26A0EA7-BD7B-4C36-ACF1-479F59E8C796}" dt="2022-03-18T09:41:30.535" v="7309" actId="692"/>
          <ac:spMkLst>
            <pc:docMk/>
            <pc:sldMk cId="3211405611" sldId="3292"/>
            <ac:spMk id="151" creationId="{5CDA5065-A135-4DEA-8A82-6FC6275136A9}"/>
          </ac:spMkLst>
        </pc:spChg>
        <pc:spChg chg="add del mod ord">
          <ac:chgData name="Liudmila Knyazkina" userId="cb3769fb-1d06-4211-abb1-d74d310abfab" providerId="ADAL" clId="{F26A0EA7-BD7B-4C36-ACF1-479F59E8C796}" dt="2022-03-18T09:41:30.535" v="7309" actId="692"/>
          <ac:spMkLst>
            <pc:docMk/>
            <pc:sldMk cId="3211405611" sldId="3292"/>
            <ac:spMk id="152" creationId="{AFD6FD0D-6F64-4C60-BC94-71AE90C65165}"/>
          </ac:spMkLst>
        </pc:spChg>
        <pc:spChg chg="add del mod ord">
          <ac:chgData name="Liudmila Knyazkina" userId="cb3769fb-1d06-4211-abb1-d74d310abfab" providerId="ADAL" clId="{F26A0EA7-BD7B-4C36-ACF1-479F59E8C796}" dt="2022-03-18T09:41:30.535" v="7309" actId="692"/>
          <ac:spMkLst>
            <pc:docMk/>
            <pc:sldMk cId="3211405611" sldId="3292"/>
            <ac:spMk id="153" creationId="{4B36E06E-85FD-4761-9BD2-687AF62D8AFB}"/>
          </ac:spMkLst>
        </pc:spChg>
        <pc:spChg chg="add del mod">
          <ac:chgData name="Liudmila Knyazkina" userId="cb3769fb-1d06-4211-abb1-d74d310abfab" providerId="ADAL" clId="{F26A0EA7-BD7B-4C36-ACF1-479F59E8C796}" dt="2022-02-22T10:53:38.565" v="6934"/>
          <ac:spMkLst>
            <pc:docMk/>
            <pc:sldMk cId="3211405611" sldId="3292"/>
            <ac:spMk id="154" creationId="{5B52C7C3-E0DB-4DB0-BE13-24B742D5693F}"/>
          </ac:spMkLst>
        </pc:spChg>
        <pc:spChg chg="add del mod">
          <ac:chgData name="Liudmila Knyazkina" userId="cb3769fb-1d06-4211-abb1-d74d310abfab" providerId="ADAL" clId="{F26A0EA7-BD7B-4C36-ACF1-479F59E8C796}" dt="2022-02-22T10:53:38.565" v="6934"/>
          <ac:spMkLst>
            <pc:docMk/>
            <pc:sldMk cId="3211405611" sldId="3292"/>
            <ac:spMk id="155" creationId="{7C75B98C-BB58-4321-9473-84D7FB825834}"/>
          </ac:spMkLst>
        </pc:spChg>
        <pc:spChg chg="add del mod">
          <ac:chgData name="Liudmila Knyazkina" userId="cb3769fb-1d06-4211-abb1-d74d310abfab" providerId="ADAL" clId="{F26A0EA7-BD7B-4C36-ACF1-479F59E8C796}" dt="2022-02-22T10:53:38.565" v="6934"/>
          <ac:spMkLst>
            <pc:docMk/>
            <pc:sldMk cId="3211405611" sldId="3292"/>
            <ac:spMk id="156" creationId="{8DC40CA4-CAB2-4DA4-AC00-17C2C8CF4996}"/>
          </ac:spMkLst>
        </pc:spChg>
        <pc:spChg chg="add mod ord">
          <ac:chgData name="Liudmila Knyazkina" userId="cb3769fb-1d06-4211-abb1-d74d310abfab" providerId="ADAL" clId="{F26A0EA7-BD7B-4C36-ACF1-479F59E8C796}" dt="2022-03-18T09:41:30.535" v="7309" actId="692"/>
          <ac:spMkLst>
            <pc:docMk/>
            <pc:sldMk cId="3211405611" sldId="3292"/>
            <ac:spMk id="157" creationId="{07993D9B-DF6A-44FC-A4E5-BD059A6AA71C}"/>
          </ac:spMkLst>
        </pc:spChg>
        <pc:spChg chg="add mod">
          <ac:chgData name="Liudmila Knyazkina" userId="cb3769fb-1d06-4211-abb1-d74d310abfab" providerId="ADAL" clId="{F26A0EA7-BD7B-4C36-ACF1-479F59E8C796}" dt="2022-03-18T09:41:30.535" v="7309" actId="692"/>
          <ac:spMkLst>
            <pc:docMk/>
            <pc:sldMk cId="3211405611" sldId="3292"/>
            <ac:spMk id="158" creationId="{068DC22E-0D64-4578-A480-8B5A7500F115}"/>
          </ac:spMkLst>
        </pc:spChg>
        <pc:spChg chg="add mod">
          <ac:chgData name="Liudmila Knyazkina" userId="cb3769fb-1d06-4211-abb1-d74d310abfab" providerId="ADAL" clId="{F26A0EA7-BD7B-4C36-ACF1-479F59E8C796}" dt="2022-03-18T09:41:30.535" v="7309" actId="692"/>
          <ac:spMkLst>
            <pc:docMk/>
            <pc:sldMk cId="3211405611" sldId="3292"/>
            <ac:spMk id="159" creationId="{5AF22A17-CFC4-429D-8DB4-09EF0B2B32CC}"/>
          </ac:spMkLst>
        </pc:spChg>
        <pc:spChg chg="add mod">
          <ac:chgData name="Liudmila Knyazkina" userId="cb3769fb-1d06-4211-abb1-d74d310abfab" providerId="ADAL" clId="{F26A0EA7-BD7B-4C36-ACF1-479F59E8C796}" dt="2022-03-18T09:41:30.535" v="7309" actId="692"/>
          <ac:spMkLst>
            <pc:docMk/>
            <pc:sldMk cId="3211405611" sldId="3292"/>
            <ac:spMk id="160" creationId="{CC4D9B0E-816B-4242-B3E5-52828375B0B5}"/>
          </ac:spMkLst>
        </pc:spChg>
        <pc:spChg chg="add mod">
          <ac:chgData name="Liudmila Knyazkina" userId="cb3769fb-1d06-4211-abb1-d74d310abfab" providerId="ADAL" clId="{F26A0EA7-BD7B-4C36-ACF1-479F59E8C796}" dt="2022-03-18T09:41:30.535" v="7309" actId="692"/>
          <ac:spMkLst>
            <pc:docMk/>
            <pc:sldMk cId="3211405611" sldId="3292"/>
            <ac:spMk id="161" creationId="{5C8AD49A-4B79-4A74-9BEE-A3E58CD50E63}"/>
          </ac:spMkLst>
        </pc:spChg>
        <pc:spChg chg="add mod">
          <ac:chgData name="Liudmila Knyazkina" userId="cb3769fb-1d06-4211-abb1-d74d310abfab" providerId="ADAL" clId="{F26A0EA7-BD7B-4C36-ACF1-479F59E8C796}" dt="2022-03-18T09:41:30.535" v="7309" actId="692"/>
          <ac:spMkLst>
            <pc:docMk/>
            <pc:sldMk cId="3211405611" sldId="3292"/>
            <ac:spMk id="162" creationId="{F30CAB63-5B37-44B1-8734-11E748B4D45D}"/>
          </ac:spMkLst>
        </pc:spChg>
        <pc:spChg chg="add mod">
          <ac:chgData name="Liudmila Knyazkina" userId="cb3769fb-1d06-4211-abb1-d74d310abfab" providerId="ADAL" clId="{F26A0EA7-BD7B-4C36-ACF1-479F59E8C796}" dt="2022-03-18T09:41:30.535" v="7309" actId="692"/>
          <ac:spMkLst>
            <pc:docMk/>
            <pc:sldMk cId="3211405611" sldId="3292"/>
            <ac:spMk id="163" creationId="{6AF8BB76-438C-4D3A-B6B0-2554D4596DB2}"/>
          </ac:spMkLst>
        </pc:spChg>
        <pc:spChg chg="add mod">
          <ac:chgData name="Liudmila Knyazkina" userId="cb3769fb-1d06-4211-abb1-d74d310abfab" providerId="ADAL" clId="{F26A0EA7-BD7B-4C36-ACF1-479F59E8C796}" dt="2022-03-18T09:41:30.535" v="7309" actId="692"/>
          <ac:spMkLst>
            <pc:docMk/>
            <pc:sldMk cId="3211405611" sldId="3292"/>
            <ac:spMk id="164" creationId="{E0060D43-23BA-4956-BA94-4B46651AD813}"/>
          </ac:spMkLst>
        </pc:spChg>
        <pc:spChg chg="add mod">
          <ac:chgData name="Liudmila Knyazkina" userId="cb3769fb-1d06-4211-abb1-d74d310abfab" providerId="ADAL" clId="{F26A0EA7-BD7B-4C36-ACF1-479F59E8C796}" dt="2022-03-18T09:41:30.535" v="7309" actId="692"/>
          <ac:spMkLst>
            <pc:docMk/>
            <pc:sldMk cId="3211405611" sldId="3292"/>
            <ac:spMk id="165" creationId="{00DC7071-FCE2-4C3B-AD2D-F6E32F0B14DA}"/>
          </ac:spMkLst>
        </pc:spChg>
        <pc:spChg chg="add mod">
          <ac:chgData name="Liudmila Knyazkina" userId="cb3769fb-1d06-4211-abb1-d74d310abfab" providerId="ADAL" clId="{F26A0EA7-BD7B-4C36-ACF1-479F59E8C796}" dt="2022-03-18T09:41:30.535" v="7309" actId="692"/>
          <ac:spMkLst>
            <pc:docMk/>
            <pc:sldMk cId="3211405611" sldId="3292"/>
            <ac:spMk id="166" creationId="{76E53D2C-B30E-4649-A638-E44DBA9081A3}"/>
          </ac:spMkLst>
        </pc:spChg>
        <pc:spChg chg="add mod">
          <ac:chgData name="Liudmila Knyazkina" userId="cb3769fb-1d06-4211-abb1-d74d310abfab" providerId="ADAL" clId="{F26A0EA7-BD7B-4C36-ACF1-479F59E8C796}" dt="2022-03-18T09:41:30.535" v="7309" actId="692"/>
          <ac:spMkLst>
            <pc:docMk/>
            <pc:sldMk cId="3211405611" sldId="3292"/>
            <ac:spMk id="167" creationId="{EA46DF9C-3A97-4BB9-A0A1-1746B87C92E9}"/>
          </ac:spMkLst>
        </pc:spChg>
        <pc:grpChg chg="mod">
          <ac:chgData name="Liudmila Knyazkina" userId="cb3769fb-1d06-4211-abb1-d74d310abfab" providerId="ADAL" clId="{F26A0EA7-BD7B-4C36-ACF1-479F59E8C796}" dt="2022-02-14T14:05:04.558" v="3627" actId="1076"/>
          <ac:grpSpMkLst>
            <pc:docMk/>
            <pc:sldMk cId="3211405611" sldId="3292"/>
            <ac:grpSpMk id="8" creationId="{AC80784D-CC92-488C-B81F-FCBF84B89CF2}"/>
          </ac:grpSpMkLst>
        </pc:grpChg>
        <pc:grpChg chg="mod">
          <ac:chgData name="Liudmila Knyazkina" userId="cb3769fb-1d06-4211-abb1-d74d310abfab" providerId="ADAL" clId="{F26A0EA7-BD7B-4C36-ACF1-479F59E8C796}" dt="2022-02-14T14:04:51.514" v="3624" actId="1076"/>
          <ac:grpSpMkLst>
            <pc:docMk/>
            <pc:sldMk cId="3211405611" sldId="3292"/>
            <ac:grpSpMk id="26" creationId="{63FC8D99-23FF-458B-9C60-C1C87953F8F6}"/>
          </ac:grpSpMkLst>
        </pc:grpChg>
        <pc:grpChg chg="add mod">
          <ac:chgData name="Liudmila Knyazkina" userId="cb3769fb-1d06-4211-abb1-d74d310abfab" providerId="ADAL" clId="{F26A0EA7-BD7B-4C36-ACF1-479F59E8C796}" dt="2022-02-22T10:54:48.924" v="6951" actId="164"/>
          <ac:grpSpMkLst>
            <pc:docMk/>
            <pc:sldMk cId="3211405611" sldId="3292"/>
            <ac:grpSpMk id="52" creationId="{1AB70463-975C-4673-8AFD-D720BE1A77BC}"/>
          </ac:grpSpMkLst>
        </pc:grpChg>
        <pc:grpChg chg="add mod">
          <ac:chgData name="Liudmila Knyazkina" userId="cb3769fb-1d06-4211-abb1-d74d310abfab" providerId="ADAL" clId="{F26A0EA7-BD7B-4C36-ACF1-479F59E8C796}" dt="2022-02-22T10:54:48.924" v="6951" actId="164"/>
          <ac:grpSpMkLst>
            <pc:docMk/>
            <pc:sldMk cId="3211405611" sldId="3292"/>
            <ac:grpSpMk id="53" creationId="{7D6A492F-EB85-4663-B8E5-BE0AA6237E11}"/>
          </ac:grpSpMkLst>
        </pc:grpChg>
        <pc:grpChg chg="add mod topLvl">
          <ac:chgData name="Liudmila Knyazkina" userId="cb3769fb-1d06-4211-abb1-d74d310abfab" providerId="ADAL" clId="{F26A0EA7-BD7B-4C36-ACF1-479F59E8C796}" dt="2022-03-18T09:41:06.901" v="7305" actId="1076"/>
          <ac:grpSpMkLst>
            <pc:docMk/>
            <pc:sldMk cId="3211405611" sldId="3292"/>
            <ac:grpSpMk id="55" creationId="{441D0952-22E0-4126-9438-4EC0C947918C}"/>
          </ac:grpSpMkLst>
        </pc:grpChg>
        <pc:grpChg chg="mod">
          <ac:chgData name="Liudmila Knyazkina" userId="cb3769fb-1d06-4211-abb1-d74d310abfab" providerId="ADAL" clId="{F26A0EA7-BD7B-4C36-ACF1-479F59E8C796}" dt="2022-03-18T09:42:08.173" v="7312" actId="1076"/>
          <ac:grpSpMkLst>
            <pc:docMk/>
            <pc:sldMk cId="3211405611" sldId="3292"/>
            <ac:grpSpMk id="56" creationId="{A9E2B293-4D71-40F6-9F66-E518A1917171}"/>
          </ac:grpSpMkLst>
        </pc:grpChg>
        <pc:grpChg chg="add del mod">
          <ac:chgData name="Liudmila Knyazkina" userId="cb3769fb-1d06-4211-abb1-d74d310abfab" providerId="ADAL" clId="{F26A0EA7-BD7B-4C36-ACF1-479F59E8C796}" dt="2022-02-22T11:00:06.387" v="7007" actId="478"/>
          <ac:grpSpMkLst>
            <pc:docMk/>
            <pc:sldMk cId="3211405611" sldId="3292"/>
            <ac:grpSpMk id="58" creationId="{01E3680B-37CE-4FDD-93D9-2FA6E4E719FA}"/>
          </ac:grpSpMkLst>
        </pc:grpChg>
        <pc:grpChg chg="del">
          <ac:chgData name="Liudmila Knyazkina" userId="cb3769fb-1d06-4211-abb1-d74d310abfab" providerId="ADAL" clId="{F26A0EA7-BD7B-4C36-ACF1-479F59E8C796}" dt="2022-02-14T14:04:46.589" v="3620" actId="478"/>
          <ac:grpSpMkLst>
            <pc:docMk/>
            <pc:sldMk cId="3211405611" sldId="3292"/>
            <ac:grpSpMk id="59" creationId="{09AAF08B-DF00-408A-B0E9-D36B5B8E4695}"/>
          </ac:grpSpMkLst>
        </pc:grpChg>
        <pc:grpChg chg="add del mod">
          <ac:chgData name="Liudmila Knyazkina" userId="cb3769fb-1d06-4211-abb1-d74d310abfab" providerId="ADAL" clId="{F26A0EA7-BD7B-4C36-ACF1-479F59E8C796}" dt="2022-02-22T10:40:41.845" v="6730"/>
          <ac:grpSpMkLst>
            <pc:docMk/>
            <pc:sldMk cId="3211405611" sldId="3292"/>
            <ac:grpSpMk id="103" creationId="{E2475EF0-AD46-4F53-A95B-75532F1FAEC2}"/>
          </ac:grpSpMkLst>
        </pc:grpChg>
        <pc:grpChg chg="add del mod">
          <ac:chgData name="Liudmila Knyazkina" userId="cb3769fb-1d06-4211-abb1-d74d310abfab" providerId="ADAL" clId="{F26A0EA7-BD7B-4C36-ACF1-479F59E8C796}" dt="2022-02-22T10:41:05.160" v="6734" actId="478"/>
          <ac:grpSpMkLst>
            <pc:docMk/>
            <pc:sldMk cId="3211405611" sldId="3292"/>
            <ac:grpSpMk id="108" creationId="{D3B6AA13-80E9-418A-9A0A-B3B0C372D6B5}"/>
          </ac:grpSpMkLst>
        </pc:grpChg>
        <pc:picChg chg="mod">
          <ac:chgData name="Liudmila Knyazkina" userId="cb3769fb-1d06-4211-abb1-d74d310abfab" providerId="ADAL" clId="{F26A0EA7-BD7B-4C36-ACF1-479F59E8C796}" dt="2022-02-14T14:11:56.399" v="3733" actId="1076"/>
          <ac:picMkLst>
            <pc:docMk/>
            <pc:sldMk cId="3211405611" sldId="3292"/>
            <ac:picMk id="2" creationId="{00000000-0000-0000-0000-000000000000}"/>
          </ac:picMkLst>
        </pc:picChg>
        <pc:picChg chg="del">
          <ac:chgData name="Liudmila Knyazkina" userId="cb3769fb-1d06-4211-abb1-d74d310abfab" providerId="ADAL" clId="{F26A0EA7-BD7B-4C36-ACF1-479F59E8C796}" dt="2022-02-14T14:04:47.232" v="3621" actId="478"/>
          <ac:picMkLst>
            <pc:docMk/>
            <pc:sldMk cId="3211405611" sldId="3292"/>
            <ac:picMk id="5" creationId="{00000000-0000-0000-0000-000000000000}"/>
          </ac:picMkLst>
        </pc:picChg>
        <pc:picChg chg="add del mod">
          <ac:chgData name="Liudmila Knyazkina" userId="cb3769fb-1d06-4211-abb1-d74d310abfab" providerId="ADAL" clId="{F26A0EA7-BD7B-4C36-ACF1-479F59E8C796}" dt="2022-02-22T10:44:23.467" v="6767" actId="478"/>
          <ac:picMkLst>
            <pc:docMk/>
            <pc:sldMk cId="3211405611" sldId="3292"/>
            <ac:picMk id="5" creationId="{9100078B-9EAA-44F8-9A90-0BFA85AAE92B}"/>
          </ac:picMkLst>
        </pc:picChg>
        <pc:picChg chg="mod">
          <ac:chgData name="Liudmila Knyazkina" userId="cb3769fb-1d06-4211-abb1-d74d310abfab" providerId="ADAL" clId="{F26A0EA7-BD7B-4C36-ACF1-479F59E8C796}" dt="2022-02-14T14:04:59.268" v="3626" actId="14100"/>
          <ac:picMkLst>
            <pc:docMk/>
            <pc:sldMk cId="3211405611" sldId="3292"/>
            <ac:picMk id="7" creationId="{C8D394D2-9C0B-4C8B-BF5D-4FEA40656FBB}"/>
          </ac:picMkLst>
        </pc:picChg>
        <pc:picChg chg="add mod">
          <ac:chgData name="Liudmila Knyazkina" userId="cb3769fb-1d06-4211-abb1-d74d310abfab" providerId="ADAL" clId="{F26A0EA7-BD7B-4C36-ACF1-479F59E8C796}" dt="2022-02-22T10:44:29.277" v="6770" actId="1076"/>
          <ac:picMkLst>
            <pc:docMk/>
            <pc:sldMk cId="3211405611" sldId="3292"/>
            <ac:picMk id="9" creationId="{F3AEAC09-F118-4B0F-A457-1C49B824CD93}"/>
          </ac:picMkLst>
        </pc:picChg>
        <pc:picChg chg="mod">
          <ac:chgData name="Liudmila Knyazkina" userId="cb3769fb-1d06-4211-abb1-d74d310abfab" providerId="ADAL" clId="{F26A0EA7-BD7B-4C36-ACF1-479F59E8C796}" dt="2022-02-14T14:04:53.854" v="3625" actId="1076"/>
          <ac:picMkLst>
            <pc:docMk/>
            <pc:sldMk cId="3211405611" sldId="3292"/>
            <ac:picMk id="23" creationId="{F56AC874-22EC-4BE5-8B3A-1383CA40FBA8}"/>
          </ac:picMkLst>
        </pc:picChg>
        <pc:picChg chg="del">
          <ac:chgData name="Liudmila Knyazkina" userId="cb3769fb-1d06-4211-abb1-d74d310abfab" providerId="ADAL" clId="{F26A0EA7-BD7B-4C36-ACF1-479F59E8C796}" dt="2022-02-14T14:04:48.853" v="3623" actId="478"/>
          <ac:picMkLst>
            <pc:docMk/>
            <pc:sldMk cId="3211405611" sldId="3292"/>
            <ac:picMk id="36" creationId="{00000000-0000-0000-0000-000000000000}"/>
          </ac:picMkLst>
        </pc:picChg>
        <pc:picChg chg="del">
          <ac:chgData name="Liudmila Knyazkina" userId="cb3769fb-1d06-4211-abb1-d74d310abfab" providerId="ADAL" clId="{F26A0EA7-BD7B-4C36-ACF1-479F59E8C796}" dt="2022-02-14T14:04:47.981" v="3622" actId="478"/>
          <ac:picMkLst>
            <pc:docMk/>
            <pc:sldMk cId="3211405611" sldId="3292"/>
            <ac:picMk id="37" creationId="{00000000-0000-0000-0000-000000000000}"/>
          </ac:picMkLst>
        </pc:picChg>
        <pc:picChg chg="add del mod">
          <ac:chgData name="Liudmila Knyazkina" userId="cb3769fb-1d06-4211-abb1-d74d310abfab" providerId="ADAL" clId="{F26A0EA7-BD7B-4C36-ACF1-479F59E8C796}" dt="2022-02-22T10:53:16.627" v="6928"/>
          <ac:picMkLst>
            <pc:docMk/>
            <pc:sldMk cId="3211405611" sldId="3292"/>
            <ac:picMk id="38" creationId="{3B43E47B-7DA5-4214-88E2-C782C635472C}"/>
          </ac:picMkLst>
        </pc:picChg>
        <pc:picChg chg="del">
          <ac:chgData name="Liudmila Knyazkina" userId="cb3769fb-1d06-4211-abb1-d74d310abfab" providerId="ADAL" clId="{F26A0EA7-BD7B-4C36-ACF1-479F59E8C796}" dt="2022-02-22T10:39:37.005" v="6719" actId="478"/>
          <ac:picMkLst>
            <pc:docMk/>
            <pc:sldMk cId="3211405611" sldId="3292"/>
            <ac:picMk id="48" creationId="{9E982502-9172-40A0-9EED-9B59B223EA85}"/>
          </ac:picMkLst>
        </pc:picChg>
        <pc:picChg chg="add del">
          <ac:chgData name="Liudmila Knyazkina" userId="cb3769fb-1d06-4211-abb1-d74d310abfab" providerId="ADAL" clId="{F26A0EA7-BD7B-4C36-ACF1-479F59E8C796}" dt="2022-02-22T10:40:42.293" v="6731" actId="478"/>
          <ac:picMkLst>
            <pc:docMk/>
            <pc:sldMk cId="3211405611" sldId="3292"/>
            <ac:picMk id="54" creationId="{5C91D00A-4F18-417C-9774-BBA3A59BA230}"/>
          </ac:picMkLst>
        </pc:picChg>
        <pc:picChg chg="add del mod">
          <ac:chgData name="Liudmila Knyazkina" userId="cb3769fb-1d06-4211-abb1-d74d310abfab" providerId="ADAL" clId="{F26A0EA7-BD7B-4C36-ACF1-479F59E8C796}" dt="2022-03-18T09:40:03.532" v="7299" actId="478"/>
          <ac:picMkLst>
            <pc:docMk/>
            <pc:sldMk cId="3211405611" sldId="3292"/>
            <ac:picMk id="60" creationId="{08408D43-5BD3-4393-9375-36A37B383AD9}"/>
          </ac:picMkLst>
        </pc:picChg>
        <pc:picChg chg="add del mod">
          <ac:chgData name="Liudmila Knyazkina" userId="cb3769fb-1d06-4211-abb1-d74d310abfab" providerId="ADAL" clId="{F26A0EA7-BD7B-4C36-ACF1-479F59E8C796}" dt="2022-02-22T11:00:26.022" v="7008" actId="478"/>
          <ac:picMkLst>
            <pc:docMk/>
            <pc:sldMk cId="3211405611" sldId="3292"/>
            <ac:picMk id="93" creationId="{C3EC4072-5B75-4ED6-9F9D-E2D469BA63F7}"/>
          </ac:picMkLst>
        </pc:picChg>
        <pc:picChg chg="mod">
          <ac:chgData name="Liudmila Knyazkina" userId="cb3769fb-1d06-4211-abb1-d74d310abfab" providerId="ADAL" clId="{F26A0EA7-BD7B-4C36-ACF1-479F59E8C796}" dt="2022-02-22T10:40:25.888" v="6728" actId="207"/>
          <ac:picMkLst>
            <pc:docMk/>
            <pc:sldMk cId="3211405611" sldId="3292"/>
            <ac:picMk id="105" creationId="{26751F02-17C2-4227-ADCC-30311FFF6A0A}"/>
          </ac:picMkLst>
        </pc:picChg>
        <pc:picChg chg="mod">
          <ac:chgData name="Liudmila Knyazkina" userId="cb3769fb-1d06-4211-abb1-d74d310abfab" providerId="ADAL" clId="{F26A0EA7-BD7B-4C36-ACF1-479F59E8C796}" dt="2022-02-22T10:40:25.888" v="6728" actId="207"/>
          <ac:picMkLst>
            <pc:docMk/>
            <pc:sldMk cId="3211405611" sldId="3292"/>
            <ac:picMk id="106" creationId="{646981AF-E611-45DE-BFE5-5AAC33A2F008}"/>
          </ac:picMkLst>
        </pc:picChg>
        <pc:picChg chg="mod">
          <ac:chgData name="Liudmila Knyazkina" userId="cb3769fb-1d06-4211-abb1-d74d310abfab" providerId="ADAL" clId="{F26A0EA7-BD7B-4C36-ACF1-479F59E8C796}" dt="2022-02-22T10:40:25.888" v="6728" actId="207"/>
          <ac:picMkLst>
            <pc:docMk/>
            <pc:sldMk cId="3211405611" sldId="3292"/>
            <ac:picMk id="107" creationId="{97E4BD0E-26D6-4136-BF5E-1EECDC4FFA5D}"/>
          </ac:picMkLst>
        </pc:picChg>
        <pc:picChg chg="mod">
          <ac:chgData name="Liudmila Knyazkina" userId="cb3769fb-1d06-4211-abb1-d74d310abfab" providerId="ADAL" clId="{F26A0EA7-BD7B-4C36-ACF1-479F59E8C796}" dt="2022-02-22T10:40:48.106" v="6732"/>
          <ac:picMkLst>
            <pc:docMk/>
            <pc:sldMk cId="3211405611" sldId="3292"/>
            <ac:picMk id="111" creationId="{F6FEA39B-E2EF-4B58-8F3E-BAD1BE0130B4}"/>
          </ac:picMkLst>
        </pc:picChg>
        <pc:picChg chg="add mod">
          <ac:chgData name="Liudmila Knyazkina" userId="cb3769fb-1d06-4211-abb1-d74d310abfab" providerId="ADAL" clId="{F26A0EA7-BD7B-4C36-ACF1-479F59E8C796}" dt="2022-02-22T10:44:01.419" v="6761" actId="571"/>
          <ac:picMkLst>
            <pc:docMk/>
            <pc:sldMk cId="3211405611" sldId="3292"/>
            <ac:picMk id="119" creationId="{49C151C8-A3E3-4B96-8A58-65450F3BEAFB}"/>
          </ac:picMkLst>
        </pc:picChg>
      </pc:sldChg>
      <pc:sldChg chg="add del">
        <pc:chgData name="Liudmila Knyazkina" userId="cb3769fb-1d06-4211-abb1-d74d310abfab" providerId="ADAL" clId="{F26A0EA7-BD7B-4C36-ACF1-479F59E8C796}" dt="2022-02-10T07:41:20.054" v="3486" actId="47"/>
        <pc:sldMkLst>
          <pc:docMk/>
          <pc:sldMk cId="3556282273" sldId="3292"/>
        </pc:sldMkLst>
      </pc:sldChg>
      <pc:sldChg chg="addSp delSp modSp add mod modAnim modNotesTx">
        <pc:chgData name="Liudmila Knyazkina" userId="cb3769fb-1d06-4211-abb1-d74d310abfab" providerId="ADAL" clId="{F26A0EA7-BD7B-4C36-ACF1-479F59E8C796}" dt="2022-02-16T06:38:22.817" v="5433" actId="1076"/>
        <pc:sldMkLst>
          <pc:docMk/>
          <pc:sldMk cId="3966827574" sldId="3293"/>
        </pc:sldMkLst>
        <pc:spChg chg="mod">
          <ac:chgData name="Liudmila Knyazkina" userId="cb3769fb-1d06-4211-abb1-d74d310abfab" providerId="ADAL" clId="{F26A0EA7-BD7B-4C36-ACF1-479F59E8C796}" dt="2022-02-15T12:17:26.204" v="3817"/>
          <ac:spMkLst>
            <pc:docMk/>
            <pc:sldMk cId="3966827574" sldId="3293"/>
            <ac:spMk id="3" creationId="{8B4AA2C2-BE8F-4149-AD84-53C6FAAED407}"/>
          </ac:spMkLst>
        </pc:spChg>
        <pc:spChg chg="del mod topLvl">
          <ac:chgData name="Liudmila Knyazkina" userId="cb3769fb-1d06-4211-abb1-d74d310abfab" providerId="ADAL" clId="{F26A0EA7-BD7B-4C36-ACF1-479F59E8C796}" dt="2022-02-15T14:40:58.175" v="5138" actId="478"/>
          <ac:spMkLst>
            <pc:docMk/>
            <pc:sldMk cId="3966827574" sldId="3293"/>
            <ac:spMk id="19" creationId="{00000000-0000-0000-0000-000000000000}"/>
          </ac:spMkLst>
        </pc:spChg>
        <pc:spChg chg="mod topLvl">
          <ac:chgData name="Liudmila Knyazkina" userId="cb3769fb-1d06-4211-abb1-d74d310abfab" providerId="ADAL" clId="{F26A0EA7-BD7B-4C36-ACF1-479F59E8C796}" dt="2022-02-16T06:19:45.022" v="5341" actId="12789"/>
          <ac:spMkLst>
            <pc:docMk/>
            <pc:sldMk cId="3966827574" sldId="3293"/>
            <ac:spMk id="25" creationId="{00000000-0000-0000-0000-000000000000}"/>
          </ac:spMkLst>
        </pc:spChg>
        <pc:spChg chg="del">
          <ac:chgData name="Liudmila Knyazkina" userId="cb3769fb-1d06-4211-abb1-d74d310abfab" providerId="ADAL" clId="{F26A0EA7-BD7B-4C36-ACF1-479F59E8C796}" dt="2022-02-15T12:25:45.464" v="3937" actId="478"/>
          <ac:spMkLst>
            <pc:docMk/>
            <pc:sldMk cId="3966827574" sldId="3293"/>
            <ac:spMk id="35" creationId="{300E1A58-46AC-4C05-BCC9-C513F690E98C}"/>
          </ac:spMkLst>
        </pc:spChg>
        <pc:spChg chg="del mod">
          <ac:chgData name="Liudmila Knyazkina" userId="cb3769fb-1d06-4211-abb1-d74d310abfab" providerId="ADAL" clId="{F26A0EA7-BD7B-4C36-ACF1-479F59E8C796}" dt="2022-02-15T12:25:46.131" v="3939" actId="478"/>
          <ac:spMkLst>
            <pc:docMk/>
            <pc:sldMk cId="3966827574" sldId="3293"/>
            <ac:spMk id="36" creationId="{02EA3602-7506-4B31-81C7-7C03C6306FE0}"/>
          </ac:spMkLst>
        </pc:spChg>
        <pc:spChg chg="del">
          <ac:chgData name="Liudmila Knyazkina" userId="cb3769fb-1d06-4211-abb1-d74d310abfab" providerId="ADAL" clId="{F26A0EA7-BD7B-4C36-ACF1-479F59E8C796}" dt="2022-02-15T12:25:46.707" v="3940" actId="478"/>
          <ac:spMkLst>
            <pc:docMk/>
            <pc:sldMk cId="3966827574" sldId="3293"/>
            <ac:spMk id="37" creationId="{E8683DF0-4C6D-42A4-B49F-F436C3284694}"/>
          </ac:spMkLst>
        </pc:spChg>
        <pc:spChg chg="add mod ord">
          <ac:chgData name="Liudmila Knyazkina" userId="cb3769fb-1d06-4211-abb1-d74d310abfab" providerId="ADAL" clId="{F26A0EA7-BD7B-4C36-ACF1-479F59E8C796}" dt="2022-02-16T06:38:05.681" v="5431" actId="166"/>
          <ac:spMkLst>
            <pc:docMk/>
            <pc:sldMk cId="3966827574" sldId="3293"/>
            <ac:spMk id="38" creationId="{0F24ABE0-67C3-4C02-8DF4-69C6B665D562}"/>
          </ac:spMkLst>
        </pc:spChg>
        <pc:spChg chg="del mod topLvl">
          <ac:chgData name="Liudmila Knyazkina" userId="cb3769fb-1d06-4211-abb1-d74d310abfab" providerId="ADAL" clId="{F26A0EA7-BD7B-4C36-ACF1-479F59E8C796}" dt="2022-02-15T13:51:56.735" v="4548" actId="478"/>
          <ac:spMkLst>
            <pc:docMk/>
            <pc:sldMk cId="3966827574" sldId="3293"/>
            <ac:spMk id="43" creationId="{F0DFA30C-0E0B-4DEE-9526-3630A075E193}"/>
          </ac:spMkLst>
        </pc:spChg>
        <pc:spChg chg="del mod">
          <ac:chgData name="Liudmila Knyazkina" userId="cb3769fb-1d06-4211-abb1-d74d310abfab" providerId="ADAL" clId="{F26A0EA7-BD7B-4C36-ACF1-479F59E8C796}" dt="2022-02-15T13:51:51.888" v="4547" actId="478"/>
          <ac:spMkLst>
            <pc:docMk/>
            <pc:sldMk cId="3966827574" sldId="3293"/>
            <ac:spMk id="44" creationId="{E39E9340-24AC-4689-A78E-8FFAE8584177}"/>
          </ac:spMkLst>
        </pc:spChg>
        <pc:spChg chg="del mod">
          <ac:chgData name="Liudmila Knyazkina" userId="cb3769fb-1d06-4211-abb1-d74d310abfab" providerId="ADAL" clId="{F26A0EA7-BD7B-4C36-ACF1-479F59E8C796}" dt="2022-02-15T13:56:08.440" v="4596" actId="478"/>
          <ac:spMkLst>
            <pc:docMk/>
            <pc:sldMk cId="3966827574" sldId="3293"/>
            <ac:spMk id="46" creationId="{DF3C9D9C-576B-45EA-905B-7009F51D63AD}"/>
          </ac:spMkLst>
        </pc:spChg>
        <pc:spChg chg="del mod topLvl">
          <ac:chgData name="Liudmila Knyazkina" userId="cb3769fb-1d06-4211-abb1-d74d310abfab" providerId="ADAL" clId="{F26A0EA7-BD7B-4C36-ACF1-479F59E8C796}" dt="2022-02-15T13:56:13.198" v="4599" actId="478"/>
          <ac:spMkLst>
            <pc:docMk/>
            <pc:sldMk cId="3966827574" sldId="3293"/>
            <ac:spMk id="47" creationId="{14D07E06-DCF8-48F8-A07B-9B7970016001}"/>
          </ac:spMkLst>
        </pc:spChg>
        <pc:spChg chg="mod">
          <ac:chgData name="Liudmila Knyazkina" userId="cb3769fb-1d06-4211-abb1-d74d310abfab" providerId="ADAL" clId="{F26A0EA7-BD7B-4C36-ACF1-479F59E8C796}" dt="2022-02-15T13:29:50.125" v="4306" actId="12789"/>
          <ac:spMkLst>
            <pc:docMk/>
            <pc:sldMk cId="3966827574" sldId="3293"/>
            <ac:spMk id="50" creationId="{D37B4F6B-4595-4119-BEAD-BB591AF3FDC7}"/>
          </ac:spMkLst>
        </pc:spChg>
        <pc:spChg chg="mod">
          <ac:chgData name="Liudmila Knyazkina" userId="cb3769fb-1d06-4211-abb1-d74d310abfab" providerId="ADAL" clId="{F26A0EA7-BD7B-4C36-ACF1-479F59E8C796}" dt="2022-02-15T13:29:50.125" v="4306" actId="12789"/>
          <ac:spMkLst>
            <pc:docMk/>
            <pc:sldMk cId="3966827574" sldId="3293"/>
            <ac:spMk id="51" creationId="{6C894F25-36A0-4355-9D3A-2825F814FF20}"/>
          </ac:spMkLst>
        </pc:spChg>
        <pc:spChg chg="del mod">
          <ac:chgData name="Liudmila Knyazkina" userId="cb3769fb-1d06-4211-abb1-d74d310abfab" providerId="ADAL" clId="{F26A0EA7-BD7B-4C36-ACF1-479F59E8C796}" dt="2022-02-15T13:51:02.011" v="4539" actId="478"/>
          <ac:spMkLst>
            <pc:docMk/>
            <pc:sldMk cId="3966827574" sldId="3293"/>
            <ac:spMk id="53" creationId="{ED3BC667-BD24-4542-AB11-B0C8BBD98A5D}"/>
          </ac:spMkLst>
        </pc:spChg>
        <pc:spChg chg="del mod topLvl">
          <ac:chgData name="Liudmila Knyazkina" userId="cb3769fb-1d06-4211-abb1-d74d310abfab" providerId="ADAL" clId="{F26A0EA7-BD7B-4C36-ACF1-479F59E8C796}" dt="2022-02-15T13:51:03.924" v="4540" actId="478"/>
          <ac:spMkLst>
            <pc:docMk/>
            <pc:sldMk cId="3966827574" sldId="3293"/>
            <ac:spMk id="54" creationId="{DA9C4A7B-A5FD-4A3B-9147-C86B99B4FF9A}"/>
          </ac:spMkLst>
        </pc:spChg>
        <pc:spChg chg="del mod topLvl">
          <ac:chgData name="Liudmila Knyazkina" userId="cb3769fb-1d06-4211-abb1-d74d310abfab" providerId="ADAL" clId="{F26A0EA7-BD7B-4C36-ACF1-479F59E8C796}" dt="2022-02-15T14:41:45.088" v="5153" actId="478"/>
          <ac:spMkLst>
            <pc:docMk/>
            <pc:sldMk cId="3966827574" sldId="3293"/>
            <ac:spMk id="55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15T13:44:10.584" v="4464" actId="165"/>
          <ac:spMkLst>
            <pc:docMk/>
            <pc:sldMk cId="3966827574" sldId="3293"/>
            <ac:spMk id="65" creationId="{FE889A49-018F-4E59-8886-FEF7F4474227}"/>
          </ac:spMkLst>
        </pc:spChg>
        <pc:spChg chg="mod">
          <ac:chgData name="Liudmila Knyazkina" userId="cb3769fb-1d06-4211-abb1-d74d310abfab" providerId="ADAL" clId="{F26A0EA7-BD7B-4C36-ACF1-479F59E8C796}" dt="2022-02-15T13:44:10.584" v="4464" actId="165"/>
          <ac:spMkLst>
            <pc:docMk/>
            <pc:sldMk cId="3966827574" sldId="3293"/>
            <ac:spMk id="66" creationId="{B4ADA732-C56F-4CD3-979B-0B79B766623D}"/>
          </ac:spMkLst>
        </pc:spChg>
        <pc:spChg chg="del">
          <ac:chgData name="Liudmila Knyazkina" userId="cb3769fb-1d06-4211-abb1-d74d310abfab" providerId="ADAL" clId="{F26A0EA7-BD7B-4C36-ACF1-479F59E8C796}" dt="2022-02-15T12:24:29.151" v="3919" actId="478"/>
          <ac:spMkLst>
            <pc:docMk/>
            <pc:sldMk cId="3966827574" sldId="3293"/>
            <ac:spMk id="67" creationId="{00000000-0000-0000-0000-000000000000}"/>
          </ac:spMkLst>
        </pc:spChg>
        <pc:spChg chg="mod topLvl">
          <ac:chgData name="Liudmila Knyazkina" userId="cb3769fb-1d06-4211-abb1-d74d310abfab" providerId="ADAL" clId="{F26A0EA7-BD7B-4C36-ACF1-479F59E8C796}" dt="2022-02-16T06:19:45.022" v="5341" actId="12789"/>
          <ac:spMkLst>
            <pc:docMk/>
            <pc:sldMk cId="3966827574" sldId="3293"/>
            <ac:spMk id="70" creationId="{00000000-0000-0000-0000-000000000000}"/>
          </ac:spMkLst>
        </pc:spChg>
        <pc:spChg chg="add del mod topLvl">
          <ac:chgData name="Liudmila Knyazkina" userId="cb3769fb-1d06-4211-abb1-d74d310abfab" providerId="ADAL" clId="{F26A0EA7-BD7B-4C36-ACF1-479F59E8C796}" dt="2022-02-16T06:18:51.724" v="5332" actId="478"/>
          <ac:spMkLst>
            <pc:docMk/>
            <pc:sldMk cId="3966827574" sldId="3293"/>
            <ac:spMk id="72" creationId="{00000000-0000-0000-0000-000000000000}"/>
          </ac:spMkLst>
        </pc:spChg>
        <pc:spChg chg="mod topLvl">
          <ac:chgData name="Liudmila Knyazkina" userId="cb3769fb-1d06-4211-abb1-d74d310abfab" providerId="ADAL" clId="{F26A0EA7-BD7B-4C36-ACF1-479F59E8C796}" dt="2022-02-16T06:19:45.022" v="5341" actId="12789"/>
          <ac:spMkLst>
            <pc:docMk/>
            <pc:sldMk cId="3966827574" sldId="3293"/>
            <ac:spMk id="75" creationId="{00000000-0000-0000-0000-000000000000}"/>
          </ac:spMkLst>
        </pc:spChg>
        <pc:spChg chg="add del mod topLvl">
          <ac:chgData name="Liudmila Knyazkina" userId="cb3769fb-1d06-4211-abb1-d74d310abfab" providerId="ADAL" clId="{F26A0EA7-BD7B-4C36-ACF1-479F59E8C796}" dt="2022-02-16T06:18:48.307" v="5331" actId="478"/>
          <ac:spMkLst>
            <pc:docMk/>
            <pc:sldMk cId="3966827574" sldId="3293"/>
            <ac:spMk id="77" creationId="{00000000-0000-0000-0000-000000000000}"/>
          </ac:spMkLst>
        </pc:spChg>
        <pc:spChg chg="add mod ord">
          <ac:chgData name="Liudmila Knyazkina" userId="cb3769fb-1d06-4211-abb1-d74d310abfab" providerId="ADAL" clId="{F26A0EA7-BD7B-4C36-ACF1-479F59E8C796}" dt="2022-02-16T06:38:12.150" v="5432" actId="166"/>
          <ac:spMkLst>
            <pc:docMk/>
            <pc:sldMk cId="3966827574" sldId="3293"/>
            <ac:spMk id="78" creationId="{6E188479-2737-4710-95A1-B8024168B48C}"/>
          </ac:spMkLst>
        </pc:spChg>
        <pc:spChg chg="add del mod topLvl">
          <ac:chgData name="Liudmila Knyazkina" userId="cb3769fb-1d06-4211-abb1-d74d310abfab" providerId="ADAL" clId="{F26A0EA7-BD7B-4C36-ACF1-479F59E8C796}" dt="2022-02-16T06:19:45.022" v="5341" actId="12789"/>
          <ac:spMkLst>
            <pc:docMk/>
            <pc:sldMk cId="3966827574" sldId="3293"/>
            <ac:spMk id="80" creationId="{00000000-0000-0000-0000-000000000000}"/>
          </ac:spMkLst>
        </pc:spChg>
        <pc:spChg chg="add mod">
          <ac:chgData name="Liudmila Knyazkina" userId="cb3769fb-1d06-4211-abb1-d74d310abfab" providerId="ADAL" clId="{F26A0EA7-BD7B-4C36-ACF1-479F59E8C796}" dt="2022-02-16T06:22:31.042" v="5368" actId="12788"/>
          <ac:spMkLst>
            <pc:docMk/>
            <pc:sldMk cId="3966827574" sldId="3293"/>
            <ac:spMk id="81" creationId="{82E012F1-2856-435A-AEAB-956B57841ACE}"/>
          </ac:spMkLst>
        </pc:spChg>
        <pc:spChg chg="add del mod topLvl">
          <ac:chgData name="Liudmila Knyazkina" userId="cb3769fb-1d06-4211-abb1-d74d310abfab" providerId="ADAL" clId="{F26A0EA7-BD7B-4C36-ACF1-479F59E8C796}" dt="2022-02-16T06:18:32.111" v="5326" actId="478"/>
          <ac:spMkLst>
            <pc:docMk/>
            <pc:sldMk cId="3966827574" sldId="3293"/>
            <ac:spMk id="82" creationId="{00000000-0000-0000-0000-000000000000}"/>
          </ac:spMkLst>
        </pc:spChg>
        <pc:spChg chg="add mod">
          <ac:chgData name="Liudmila Knyazkina" userId="cb3769fb-1d06-4211-abb1-d74d310abfab" providerId="ADAL" clId="{F26A0EA7-BD7B-4C36-ACF1-479F59E8C796}" dt="2022-02-16T06:21:40.151" v="5360" actId="14100"/>
          <ac:spMkLst>
            <pc:docMk/>
            <pc:sldMk cId="3966827574" sldId="3293"/>
            <ac:spMk id="83" creationId="{6099CAFA-EBCC-4256-9478-C2F489A62B14}"/>
          </ac:spMkLst>
        </pc:spChg>
        <pc:spChg chg="add del mod topLvl">
          <ac:chgData name="Liudmila Knyazkina" userId="cb3769fb-1d06-4211-abb1-d74d310abfab" providerId="ADAL" clId="{F26A0EA7-BD7B-4C36-ACF1-479F59E8C796}" dt="2022-02-16T06:19:45.022" v="5341" actId="12789"/>
          <ac:spMkLst>
            <pc:docMk/>
            <pc:sldMk cId="3966827574" sldId="3293"/>
            <ac:spMk id="85" creationId="{00000000-0000-0000-0000-000000000000}"/>
          </ac:spMkLst>
        </pc:spChg>
        <pc:spChg chg="del">
          <ac:chgData name="Liudmila Knyazkina" userId="cb3769fb-1d06-4211-abb1-d74d310abfab" providerId="ADAL" clId="{F26A0EA7-BD7B-4C36-ACF1-479F59E8C796}" dt="2022-02-15T12:25:47.148" v="3941" actId="478"/>
          <ac:spMkLst>
            <pc:docMk/>
            <pc:sldMk cId="3966827574" sldId="3293"/>
            <ac:spMk id="86" creationId="{00000000-0000-0000-0000-000000000000}"/>
          </ac:spMkLst>
        </pc:spChg>
        <pc:spChg chg="add mod">
          <ac:chgData name="Liudmila Knyazkina" userId="cb3769fb-1d06-4211-abb1-d74d310abfab" providerId="ADAL" clId="{F26A0EA7-BD7B-4C36-ACF1-479F59E8C796}" dt="2022-02-16T06:22:18.806" v="5365" actId="12788"/>
          <ac:spMkLst>
            <pc:docMk/>
            <pc:sldMk cId="3966827574" sldId="3293"/>
            <ac:spMk id="87" creationId="{0413E96A-C7F8-4959-AE93-355F23A6BAD7}"/>
          </ac:spMkLst>
        </pc:spChg>
        <pc:spChg chg="add mod ord">
          <ac:chgData name="Liudmila Knyazkina" userId="cb3769fb-1d06-4211-abb1-d74d310abfab" providerId="ADAL" clId="{F26A0EA7-BD7B-4C36-ACF1-479F59E8C796}" dt="2022-02-16T06:22:55.473" v="5372" actId="1076"/>
          <ac:spMkLst>
            <pc:docMk/>
            <pc:sldMk cId="3966827574" sldId="3293"/>
            <ac:spMk id="89" creationId="{AD57D153-1ED2-4F7D-A4D2-15986D4C4160}"/>
          </ac:spMkLst>
        </pc:spChg>
        <pc:spChg chg="add mod">
          <ac:chgData name="Liudmila Knyazkina" userId="cb3769fb-1d06-4211-abb1-d74d310abfab" providerId="ADAL" clId="{F26A0EA7-BD7B-4C36-ACF1-479F59E8C796}" dt="2022-02-16T06:19:50.005" v="5342" actId="12789"/>
          <ac:spMkLst>
            <pc:docMk/>
            <pc:sldMk cId="3966827574" sldId="3293"/>
            <ac:spMk id="90" creationId="{ABA3BBB2-18E1-4119-8FD2-EBFB6C7938C7}"/>
          </ac:spMkLst>
        </pc:spChg>
        <pc:spChg chg="add mod">
          <ac:chgData name="Liudmila Knyazkina" userId="cb3769fb-1d06-4211-abb1-d74d310abfab" providerId="ADAL" clId="{F26A0EA7-BD7B-4C36-ACF1-479F59E8C796}" dt="2022-02-16T06:19:50.005" v="5342" actId="12789"/>
          <ac:spMkLst>
            <pc:docMk/>
            <pc:sldMk cId="3966827574" sldId="3293"/>
            <ac:spMk id="91" creationId="{480CFD7E-5856-4876-9C62-418765D43EF4}"/>
          </ac:spMkLst>
        </pc:spChg>
        <pc:spChg chg="add mod">
          <ac:chgData name="Liudmila Knyazkina" userId="cb3769fb-1d06-4211-abb1-d74d310abfab" providerId="ADAL" clId="{F26A0EA7-BD7B-4C36-ACF1-479F59E8C796}" dt="2022-02-16T06:19:50.005" v="5342" actId="12789"/>
          <ac:spMkLst>
            <pc:docMk/>
            <pc:sldMk cId="3966827574" sldId="3293"/>
            <ac:spMk id="92" creationId="{2C504A27-D997-4527-97BB-334E4A7FD056}"/>
          </ac:spMkLst>
        </pc:spChg>
        <pc:spChg chg="add mod">
          <ac:chgData name="Liudmila Knyazkina" userId="cb3769fb-1d06-4211-abb1-d74d310abfab" providerId="ADAL" clId="{F26A0EA7-BD7B-4C36-ACF1-479F59E8C796}" dt="2022-02-16T06:19:50.005" v="5342" actId="12789"/>
          <ac:spMkLst>
            <pc:docMk/>
            <pc:sldMk cId="3966827574" sldId="3293"/>
            <ac:spMk id="93" creationId="{6B4A1268-D0B7-4B3B-94C4-85E55F204434}"/>
          </ac:spMkLst>
        </pc:spChg>
        <pc:grpChg chg="add del mod">
          <ac:chgData name="Liudmila Knyazkina" userId="cb3769fb-1d06-4211-abb1-d74d310abfab" providerId="ADAL" clId="{F26A0EA7-BD7B-4C36-ACF1-479F59E8C796}" dt="2022-02-15T14:40:58.175" v="5138" actId="478"/>
          <ac:grpSpMkLst>
            <pc:docMk/>
            <pc:sldMk cId="3966827574" sldId="3293"/>
            <ac:grpSpMk id="17" creationId="{1823D9F0-579A-4F64-B81C-6893B2BC8751}"/>
          </ac:grpSpMkLst>
        </pc:grpChg>
        <pc:grpChg chg="add del mod">
          <ac:chgData name="Liudmila Knyazkina" userId="cb3769fb-1d06-4211-abb1-d74d310abfab" providerId="ADAL" clId="{F26A0EA7-BD7B-4C36-ACF1-479F59E8C796}" dt="2022-02-15T14:41:45.088" v="5153" actId="478"/>
          <ac:grpSpMkLst>
            <pc:docMk/>
            <pc:sldMk cId="3966827574" sldId="3293"/>
            <ac:grpSpMk id="18" creationId="{F2EB1D44-19DC-4F73-9EFA-80913EB0B91B}"/>
          </ac:grpSpMkLst>
        </pc:grpChg>
        <pc:grpChg chg="add del mod">
          <ac:chgData name="Liudmila Knyazkina" userId="cb3769fb-1d06-4211-abb1-d74d310abfab" providerId="ADAL" clId="{F26A0EA7-BD7B-4C36-ACF1-479F59E8C796}" dt="2022-02-16T06:18:48.307" v="5331" actId="478"/>
          <ac:grpSpMkLst>
            <pc:docMk/>
            <pc:sldMk cId="3966827574" sldId="3293"/>
            <ac:grpSpMk id="20" creationId="{DDB6A358-562E-42CD-B855-1AD3B4F4B28C}"/>
          </ac:grpSpMkLst>
        </pc:grpChg>
        <pc:grpChg chg="add del mod">
          <ac:chgData name="Liudmila Knyazkina" userId="cb3769fb-1d06-4211-abb1-d74d310abfab" providerId="ADAL" clId="{F26A0EA7-BD7B-4C36-ACF1-479F59E8C796}" dt="2022-02-16T06:18:32.111" v="5326" actId="478"/>
          <ac:grpSpMkLst>
            <pc:docMk/>
            <pc:sldMk cId="3966827574" sldId="3293"/>
            <ac:grpSpMk id="21" creationId="{971D0F21-B50D-478A-AD9E-0923AB4DA921}"/>
          </ac:grpSpMkLst>
        </pc:grpChg>
        <pc:grpChg chg="add del mod">
          <ac:chgData name="Liudmila Knyazkina" userId="cb3769fb-1d06-4211-abb1-d74d310abfab" providerId="ADAL" clId="{F26A0EA7-BD7B-4C36-ACF1-479F59E8C796}" dt="2022-02-15T13:44:10.584" v="4464" actId="165"/>
          <ac:grpSpMkLst>
            <pc:docMk/>
            <pc:sldMk cId="3966827574" sldId="3293"/>
            <ac:grpSpMk id="23" creationId="{0D66C48D-BEB3-429F-AE5E-BDB2EE4094A8}"/>
          </ac:grpSpMkLst>
        </pc:grpChg>
        <pc:grpChg chg="add del mod">
          <ac:chgData name="Liudmila Knyazkina" userId="cb3769fb-1d06-4211-abb1-d74d310abfab" providerId="ADAL" clId="{F26A0EA7-BD7B-4C36-ACF1-479F59E8C796}" dt="2022-02-15T13:51:56.735" v="4548" actId="478"/>
          <ac:grpSpMkLst>
            <pc:docMk/>
            <pc:sldMk cId="3966827574" sldId="3293"/>
            <ac:grpSpMk id="24" creationId="{824450FC-9614-4BAB-9434-87FC46B5A208}"/>
          </ac:grpSpMkLst>
        </pc:grpChg>
        <pc:grpChg chg="add del mod">
          <ac:chgData name="Liudmila Knyazkina" userId="cb3769fb-1d06-4211-abb1-d74d310abfab" providerId="ADAL" clId="{F26A0EA7-BD7B-4C36-ACF1-479F59E8C796}" dt="2022-02-15T13:49:56.967" v="4522" actId="478"/>
          <ac:grpSpMkLst>
            <pc:docMk/>
            <pc:sldMk cId="3966827574" sldId="3293"/>
            <ac:grpSpMk id="26" creationId="{B51A7919-5CA8-49C7-814B-E009EA7AAF27}"/>
          </ac:grpSpMkLst>
        </pc:grpChg>
        <pc:grpChg chg="add del mod">
          <ac:chgData name="Liudmila Knyazkina" userId="cb3769fb-1d06-4211-abb1-d74d310abfab" providerId="ADAL" clId="{F26A0EA7-BD7B-4C36-ACF1-479F59E8C796}" dt="2022-02-15T13:51:03.924" v="4540" actId="478"/>
          <ac:grpSpMkLst>
            <pc:docMk/>
            <pc:sldMk cId="3966827574" sldId="3293"/>
            <ac:grpSpMk id="27" creationId="{49A2F817-00D3-4136-B32C-3366AB2ECF21}"/>
          </ac:grpSpMkLst>
        </pc:grpChg>
        <pc:grpChg chg="add del mod">
          <ac:chgData name="Liudmila Knyazkina" userId="cb3769fb-1d06-4211-abb1-d74d310abfab" providerId="ADAL" clId="{F26A0EA7-BD7B-4C36-ACF1-479F59E8C796}" dt="2022-02-15T13:56:13.198" v="4599" actId="478"/>
          <ac:grpSpMkLst>
            <pc:docMk/>
            <pc:sldMk cId="3966827574" sldId="3293"/>
            <ac:grpSpMk id="28" creationId="{204EBC9C-7B10-4C51-8360-6B5F16C0CC5A}"/>
          </ac:grpSpMkLst>
        </pc:grpChg>
        <pc:grpChg chg="add del mod">
          <ac:chgData name="Liudmila Knyazkina" userId="cb3769fb-1d06-4211-abb1-d74d310abfab" providerId="ADAL" clId="{F26A0EA7-BD7B-4C36-ACF1-479F59E8C796}" dt="2022-02-16T06:18:51.724" v="5332" actId="478"/>
          <ac:grpSpMkLst>
            <pc:docMk/>
            <pc:sldMk cId="3966827574" sldId="3293"/>
            <ac:grpSpMk id="29" creationId="{D259FA60-FEED-4D6B-8ABE-2A66972E37A1}"/>
          </ac:grpSpMkLst>
        </pc:grpChg>
        <pc:grpChg chg="del mod ord">
          <ac:chgData name="Liudmila Knyazkina" userId="cb3769fb-1d06-4211-abb1-d74d310abfab" providerId="ADAL" clId="{F26A0EA7-BD7B-4C36-ACF1-479F59E8C796}" dt="2022-02-15T13:51:51.888" v="4547" actId="478"/>
          <ac:grpSpMkLst>
            <pc:docMk/>
            <pc:sldMk cId="3966827574" sldId="3293"/>
            <ac:grpSpMk id="42" creationId="{F2DB2EBF-53BD-460E-8366-80E1B6C04A3A}"/>
          </ac:grpSpMkLst>
        </pc:grpChg>
        <pc:grpChg chg="del mod ord">
          <ac:chgData name="Liudmila Knyazkina" userId="cb3769fb-1d06-4211-abb1-d74d310abfab" providerId="ADAL" clId="{F26A0EA7-BD7B-4C36-ACF1-479F59E8C796}" dt="2022-02-15T13:56:08.440" v="4596" actId="478"/>
          <ac:grpSpMkLst>
            <pc:docMk/>
            <pc:sldMk cId="3966827574" sldId="3293"/>
            <ac:grpSpMk id="45" creationId="{3CAC58B1-2240-4CC5-A671-0C5F70DD7723}"/>
          </ac:grpSpMkLst>
        </pc:grpChg>
        <pc:grpChg chg="mod ord">
          <ac:chgData name="Liudmila Knyazkina" userId="cb3769fb-1d06-4211-abb1-d74d310abfab" providerId="ADAL" clId="{F26A0EA7-BD7B-4C36-ACF1-479F59E8C796}" dt="2022-02-15T13:29:50.125" v="4306" actId="12789"/>
          <ac:grpSpMkLst>
            <pc:docMk/>
            <pc:sldMk cId="3966827574" sldId="3293"/>
            <ac:grpSpMk id="49" creationId="{7DB14CA0-ECE4-4240-9B99-6571DD2A131C}"/>
          </ac:grpSpMkLst>
        </pc:grpChg>
        <pc:grpChg chg="del mod ord">
          <ac:chgData name="Liudmila Knyazkina" userId="cb3769fb-1d06-4211-abb1-d74d310abfab" providerId="ADAL" clId="{F26A0EA7-BD7B-4C36-ACF1-479F59E8C796}" dt="2022-02-15T13:51:02.011" v="4539" actId="478"/>
          <ac:grpSpMkLst>
            <pc:docMk/>
            <pc:sldMk cId="3966827574" sldId="3293"/>
            <ac:grpSpMk id="52" creationId="{128BA81F-92B4-42BC-B8F9-C971039BE0FE}"/>
          </ac:grpSpMkLst>
        </pc:grpChg>
        <pc:grpChg chg="del mod topLvl">
          <ac:chgData name="Liudmila Knyazkina" userId="cb3769fb-1d06-4211-abb1-d74d310abfab" providerId="ADAL" clId="{F26A0EA7-BD7B-4C36-ACF1-479F59E8C796}" dt="2022-02-15T13:44:22.970" v="4468" actId="478"/>
          <ac:grpSpMkLst>
            <pc:docMk/>
            <pc:sldMk cId="3966827574" sldId="3293"/>
            <ac:grpSpMk id="64" creationId="{FD63FBBC-1255-470F-8218-C9375EA4D299}"/>
          </ac:grpSpMkLst>
        </pc:grpChg>
        <pc:graphicFrameChg chg="add del mod">
          <ac:chgData name="Liudmila Knyazkina" userId="cb3769fb-1d06-4211-abb1-d74d310abfab" providerId="ADAL" clId="{F26A0EA7-BD7B-4C36-ACF1-479F59E8C796}" dt="2022-02-15T13:49:01.347" v="4512" actId="478"/>
          <ac:graphicFrameMkLst>
            <pc:docMk/>
            <pc:sldMk cId="3966827574" sldId="3293"/>
            <ac:graphicFrameMk id="32" creationId="{A2F51F86-4F44-40CD-9E13-77382473963C}"/>
          </ac:graphicFrameMkLst>
        </pc:graphicFrameChg>
        <pc:picChg chg="add del mod modCrop">
          <ac:chgData name="Liudmila Knyazkina" userId="cb3769fb-1d06-4211-abb1-d74d310abfab" providerId="ADAL" clId="{F26A0EA7-BD7B-4C36-ACF1-479F59E8C796}" dt="2022-02-15T13:50:56.496" v="4534" actId="478"/>
          <ac:picMkLst>
            <pc:docMk/>
            <pc:sldMk cId="3966827574" sldId="3293"/>
            <ac:picMk id="4" creationId="{A054CA09-31F0-4257-B9A2-D1BDB5AE6FD7}"/>
          </ac:picMkLst>
        </pc:picChg>
        <pc:picChg chg="add del mod modCrop">
          <ac:chgData name="Liudmila Knyazkina" userId="cb3769fb-1d06-4211-abb1-d74d310abfab" providerId="ADAL" clId="{F26A0EA7-BD7B-4C36-ACF1-479F59E8C796}" dt="2022-02-15T12:35:44.139" v="4041" actId="478"/>
          <ac:picMkLst>
            <pc:docMk/>
            <pc:sldMk cId="3966827574" sldId="3293"/>
            <ac:picMk id="6" creationId="{54EB3296-E242-41A1-8114-16CF64A13ED3}"/>
          </ac:picMkLst>
        </pc:picChg>
        <pc:picChg chg="mod">
          <ac:chgData name="Liudmila Knyazkina" userId="cb3769fb-1d06-4211-abb1-d74d310abfab" providerId="ADAL" clId="{F26A0EA7-BD7B-4C36-ACF1-479F59E8C796}" dt="2022-02-16T06:20:09.957" v="5346" actId="1076"/>
          <ac:picMkLst>
            <pc:docMk/>
            <pc:sldMk cId="3966827574" sldId="3293"/>
            <ac:picMk id="7" creationId="{802D0BEE-31E4-4945-A0D7-8563D10BC1BA}"/>
          </ac:picMkLst>
        </pc:picChg>
        <pc:picChg chg="add del mod modCrop">
          <ac:chgData name="Liudmila Knyazkina" userId="cb3769fb-1d06-4211-abb1-d74d310abfab" providerId="ADAL" clId="{F26A0EA7-BD7B-4C36-ACF1-479F59E8C796}" dt="2022-02-15T13:51:50.289" v="4546" actId="478"/>
          <ac:picMkLst>
            <pc:docMk/>
            <pc:sldMk cId="3966827574" sldId="3293"/>
            <ac:picMk id="9" creationId="{4646352F-A789-4D0C-8275-0413DB943BC4}"/>
          </ac:picMkLst>
        </pc:picChg>
        <pc:picChg chg="add del">
          <ac:chgData name="Liudmila Knyazkina" userId="cb3769fb-1d06-4211-abb1-d74d310abfab" providerId="ADAL" clId="{F26A0EA7-BD7B-4C36-ACF1-479F59E8C796}" dt="2022-02-15T13:04:38.415" v="4098" actId="478"/>
          <ac:picMkLst>
            <pc:docMk/>
            <pc:sldMk cId="3966827574" sldId="3293"/>
            <ac:picMk id="12" creationId="{6C8CFD97-E4E0-4D02-86F3-EE1D60AA8CEC}"/>
          </ac:picMkLst>
        </pc:picChg>
        <pc:picChg chg="add del mod modCrop">
          <ac:chgData name="Liudmila Knyazkina" userId="cb3769fb-1d06-4211-abb1-d74d310abfab" providerId="ADAL" clId="{F26A0EA7-BD7B-4C36-ACF1-479F59E8C796}" dt="2022-02-15T13:56:07.355" v="4595" actId="478"/>
          <ac:picMkLst>
            <pc:docMk/>
            <pc:sldMk cId="3966827574" sldId="3293"/>
            <ac:picMk id="14" creationId="{81904DE4-A352-46B3-86C0-860F2763F7EF}"/>
          </ac:picMkLst>
        </pc:picChg>
        <pc:picChg chg="add mod ord modCrop">
          <ac:chgData name="Liudmila Knyazkina" userId="cb3769fb-1d06-4211-abb1-d74d310abfab" providerId="ADAL" clId="{F26A0EA7-BD7B-4C36-ACF1-479F59E8C796}" dt="2022-02-16T06:38:22.817" v="5433" actId="1076"/>
          <ac:picMkLst>
            <pc:docMk/>
            <pc:sldMk cId="3966827574" sldId="3293"/>
            <ac:picMk id="16" creationId="{161FC7E2-A89C-4748-A575-E5AB7964E256}"/>
          </ac:picMkLst>
        </pc:picChg>
        <pc:picChg chg="add del mod modCrop">
          <ac:chgData name="Liudmila Knyazkina" userId="cb3769fb-1d06-4211-abb1-d74d310abfab" providerId="ADAL" clId="{F26A0EA7-BD7B-4C36-ACF1-479F59E8C796}" dt="2022-02-15T13:49:53.346" v="4520" actId="478"/>
          <ac:picMkLst>
            <pc:docMk/>
            <pc:sldMk cId="3966827574" sldId="3293"/>
            <ac:picMk id="16" creationId="{E77C44E8-A441-4954-8402-9E7750E355F0}"/>
          </ac:picMkLst>
        </pc:picChg>
        <pc:picChg chg="add del mod ord modCrop">
          <ac:chgData name="Liudmila Knyazkina" userId="cb3769fb-1d06-4211-abb1-d74d310abfab" providerId="ADAL" clId="{F26A0EA7-BD7B-4C36-ACF1-479F59E8C796}" dt="2022-02-15T13:54:25.950" v="4578" actId="478"/>
          <ac:picMkLst>
            <pc:docMk/>
            <pc:sldMk cId="3966827574" sldId="3293"/>
            <ac:picMk id="34" creationId="{CDBB0015-D363-47ED-BE78-318697484A64}"/>
          </ac:picMkLst>
        </pc:picChg>
        <pc:picChg chg="add mod modCrop">
          <ac:chgData name="Liudmila Knyazkina" userId="cb3769fb-1d06-4211-abb1-d74d310abfab" providerId="ADAL" clId="{F26A0EA7-BD7B-4C36-ACF1-479F59E8C796}" dt="2022-02-16T06:22:31.042" v="5368" actId="12788"/>
          <ac:picMkLst>
            <pc:docMk/>
            <pc:sldMk cId="3966827574" sldId="3293"/>
            <ac:picMk id="40" creationId="{D159F1DA-0E5C-4E80-B96B-88B54105083B}"/>
          </ac:picMkLst>
        </pc:picChg>
        <pc:picChg chg="add mod">
          <ac:chgData name="Liudmila Knyazkina" userId="cb3769fb-1d06-4211-abb1-d74d310abfab" providerId="ADAL" clId="{F26A0EA7-BD7B-4C36-ACF1-479F59E8C796}" dt="2022-02-16T06:25:33.093" v="5383" actId="197"/>
          <ac:picMkLst>
            <pc:docMk/>
            <pc:sldMk cId="3966827574" sldId="3293"/>
            <ac:picMk id="71" creationId="{CC85017C-70A5-49B1-8349-FAF3D8E08C17}"/>
          </ac:picMkLst>
        </pc:picChg>
        <pc:picChg chg="add mod">
          <ac:chgData name="Liudmila Knyazkina" userId="cb3769fb-1d06-4211-abb1-d74d310abfab" providerId="ADAL" clId="{F26A0EA7-BD7B-4C36-ACF1-479F59E8C796}" dt="2022-02-16T06:22:18.806" v="5365" actId="12788"/>
          <ac:picMkLst>
            <pc:docMk/>
            <pc:sldMk cId="3966827574" sldId="3293"/>
            <ac:picMk id="73" creationId="{9D2E006C-F5E8-456E-B395-34519CC18479}"/>
          </ac:picMkLst>
        </pc:picChg>
        <pc:picChg chg="add mod">
          <ac:chgData name="Liudmila Knyazkina" userId="cb3769fb-1d06-4211-abb1-d74d310abfab" providerId="ADAL" clId="{F26A0EA7-BD7B-4C36-ACF1-479F59E8C796}" dt="2022-02-16T06:37:21.412" v="5427" actId="12789"/>
          <ac:picMkLst>
            <pc:docMk/>
            <pc:sldMk cId="3966827574" sldId="3293"/>
            <ac:picMk id="76" creationId="{F6AE5F9F-7FCC-4D48-90A5-84AF891C91CB}"/>
          </ac:picMkLst>
        </pc:picChg>
        <pc:picChg chg="add mod topLvl">
          <ac:chgData name="Liudmila Knyazkina" userId="cb3769fb-1d06-4211-abb1-d74d310abfab" providerId="ADAL" clId="{F26A0EA7-BD7B-4C36-ACF1-479F59E8C796}" dt="2022-02-16T06:37:21.412" v="5427" actId="12789"/>
          <ac:picMkLst>
            <pc:docMk/>
            <pc:sldMk cId="3966827574" sldId="3293"/>
            <ac:picMk id="1026" creationId="{796F2BA0-9C8E-4D15-BEBD-CF689BD5155A}"/>
          </ac:picMkLst>
        </pc:picChg>
        <pc:cxnChg chg="mod ord">
          <ac:chgData name="Liudmila Knyazkina" userId="cb3769fb-1d06-4211-abb1-d74d310abfab" providerId="ADAL" clId="{F26A0EA7-BD7B-4C36-ACF1-479F59E8C796}" dt="2022-02-15T13:57:58.182" v="4608" actId="12789"/>
          <ac:cxnSpMkLst>
            <pc:docMk/>
            <pc:sldMk cId="3966827574" sldId="3293"/>
            <ac:cxnSpMk id="11" creationId="{00000000-0000-0000-0000-000000000000}"/>
          </ac:cxnSpMkLst>
        </pc:cxnChg>
        <pc:cxnChg chg="del mod topLvl">
          <ac:chgData name="Liudmila Knyazkina" userId="cb3769fb-1d06-4211-abb1-d74d310abfab" providerId="ADAL" clId="{F26A0EA7-BD7B-4C36-ACF1-479F59E8C796}" dt="2022-02-15T13:44:25.628" v="4469" actId="478"/>
          <ac:cxnSpMkLst>
            <pc:docMk/>
            <pc:sldMk cId="3966827574" sldId="3293"/>
            <ac:cxnSpMk id="22" creationId="{00000000-0000-0000-0000-000000000000}"/>
          </ac:cxnSpMkLst>
        </pc:cxnChg>
        <pc:cxnChg chg="add del mod">
          <ac:chgData name="Liudmila Knyazkina" userId="cb3769fb-1d06-4211-abb1-d74d310abfab" providerId="ADAL" clId="{F26A0EA7-BD7B-4C36-ACF1-479F59E8C796}" dt="2022-02-16T06:21:47.563" v="5362" actId="478"/>
          <ac:cxnSpMkLst>
            <pc:docMk/>
            <pc:sldMk cId="3966827574" sldId="3293"/>
            <ac:cxnSpMk id="46" creationId="{A905C659-6AA0-4EB7-BDBE-893D03C9C7CB}"/>
          </ac:cxnSpMkLst>
        </pc:cxnChg>
        <pc:cxnChg chg="del mod">
          <ac:chgData name="Liudmila Knyazkina" userId="cb3769fb-1d06-4211-abb1-d74d310abfab" providerId="ADAL" clId="{F26A0EA7-BD7B-4C36-ACF1-479F59E8C796}" dt="2022-02-15T13:27:56.317" v="4259" actId="478"/>
          <ac:cxnSpMkLst>
            <pc:docMk/>
            <pc:sldMk cId="3966827574" sldId="3293"/>
            <ac:cxnSpMk id="48" creationId="{94BC0E51-C055-48B1-B4FB-2448C3BA3D6E}"/>
          </ac:cxnSpMkLst>
        </pc:cxnChg>
        <pc:cxnChg chg="add mod ord topLvl">
          <ac:chgData name="Liudmila Knyazkina" userId="cb3769fb-1d06-4211-abb1-d74d310abfab" providerId="ADAL" clId="{F26A0EA7-BD7B-4C36-ACF1-479F59E8C796}" dt="2022-02-16T06:20:03.203" v="5345" actId="12789"/>
          <ac:cxnSpMkLst>
            <pc:docMk/>
            <pc:sldMk cId="3966827574" sldId="3293"/>
            <ac:cxnSpMk id="56" creationId="{2AFE6145-1269-41FA-AF62-D6D4A7971621}"/>
          </ac:cxnSpMkLst>
        </pc:cxnChg>
        <pc:cxnChg chg="mod ord topLvl">
          <ac:chgData name="Liudmila Knyazkina" userId="cb3769fb-1d06-4211-abb1-d74d310abfab" providerId="ADAL" clId="{F26A0EA7-BD7B-4C36-ACF1-479F59E8C796}" dt="2022-02-16T06:20:03.203" v="5345" actId="12789"/>
          <ac:cxnSpMkLst>
            <pc:docMk/>
            <pc:sldMk cId="3966827574" sldId="3293"/>
            <ac:cxnSpMk id="69" creationId="{00000000-0000-0000-0000-000000000000}"/>
          </ac:cxnSpMkLst>
        </pc:cxnChg>
        <pc:cxnChg chg="mod ord topLvl">
          <ac:chgData name="Liudmila Knyazkina" userId="cb3769fb-1d06-4211-abb1-d74d310abfab" providerId="ADAL" clId="{F26A0EA7-BD7B-4C36-ACF1-479F59E8C796}" dt="2022-02-16T06:20:03.203" v="5345" actId="12789"/>
          <ac:cxnSpMkLst>
            <pc:docMk/>
            <pc:sldMk cId="3966827574" sldId="3293"/>
            <ac:cxnSpMk id="74" creationId="{00000000-0000-0000-0000-000000000000}"/>
          </ac:cxnSpMkLst>
        </pc:cxnChg>
        <pc:cxnChg chg="mod ord">
          <ac:chgData name="Liudmila Knyazkina" userId="cb3769fb-1d06-4211-abb1-d74d310abfab" providerId="ADAL" clId="{F26A0EA7-BD7B-4C36-ACF1-479F59E8C796}" dt="2022-02-15T13:29:50.125" v="4306" actId="12789"/>
          <ac:cxnSpMkLst>
            <pc:docMk/>
            <pc:sldMk cId="3966827574" sldId="3293"/>
            <ac:cxnSpMk id="79" creationId="{00000000-0000-0000-0000-000000000000}"/>
          </ac:cxnSpMkLst>
        </pc:cxnChg>
        <pc:cxnChg chg="mod ord topLvl">
          <ac:chgData name="Liudmila Knyazkina" userId="cb3769fb-1d06-4211-abb1-d74d310abfab" providerId="ADAL" clId="{F26A0EA7-BD7B-4C36-ACF1-479F59E8C796}" dt="2022-02-16T06:20:03.203" v="5345" actId="12789"/>
          <ac:cxnSpMkLst>
            <pc:docMk/>
            <pc:sldMk cId="3966827574" sldId="3293"/>
            <ac:cxnSpMk id="84" creationId="{00000000-0000-0000-0000-000000000000}"/>
          </ac:cxnSpMkLst>
        </pc:cxnChg>
        <pc:cxnChg chg="add mod ord">
          <ac:chgData name="Liudmila Knyazkina" userId="cb3769fb-1d06-4211-abb1-d74d310abfab" providerId="ADAL" clId="{F26A0EA7-BD7B-4C36-ACF1-479F59E8C796}" dt="2022-02-16T06:20:03.203" v="5345" actId="12789"/>
          <ac:cxnSpMkLst>
            <pc:docMk/>
            <pc:sldMk cId="3966827574" sldId="3293"/>
            <ac:cxnSpMk id="88" creationId="{D693BCE7-996E-4923-9285-2E08134457F1}"/>
          </ac:cxnSpMkLst>
        </pc:cxnChg>
      </pc:sldChg>
      <pc:sldChg chg="addSp delSp modSp new mod modClrScheme chgLayout">
        <pc:chgData name="Liudmila Knyazkina" userId="cb3769fb-1d06-4211-abb1-d74d310abfab" providerId="ADAL" clId="{F26A0EA7-BD7B-4C36-ACF1-479F59E8C796}" dt="2022-02-21T13:24:25.530" v="6071" actId="1076"/>
        <pc:sldMkLst>
          <pc:docMk/>
          <pc:sldMk cId="2704873969" sldId="3294"/>
        </pc:sldMkLst>
        <pc:spChg chg="add del mod ord">
          <ac:chgData name="Liudmila Knyazkina" userId="cb3769fb-1d06-4211-abb1-d74d310abfab" providerId="ADAL" clId="{F26A0EA7-BD7B-4C36-ACF1-479F59E8C796}" dt="2022-02-16T09:44:12.250" v="5480" actId="700"/>
          <ac:spMkLst>
            <pc:docMk/>
            <pc:sldMk cId="2704873969" sldId="3294"/>
            <ac:spMk id="2" creationId="{600E6CAD-1386-435E-9103-F16868F2B8D3}"/>
          </ac:spMkLst>
        </pc:spChg>
        <pc:spChg chg="mod ord">
          <ac:chgData name="Liudmila Knyazkina" userId="cb3769fb-1d06-4211-abb1-d74d310abfab" providerId="ADAL" clId="{F26A0EA7-BD7B-4C36-ACF1-479F59E8C796}" dt="2022-02-16T10:13:36.255" v="5821" actId="14100"/>
          <ac:spMkLst>
            <pc:docMk/>
            <pc:sldMk cId="2704873969" sldId="3294"/>
            <ac:spMk id="3" creationId="{50700410-2C4B-4C3C-82DC-45DF5EA01B00}"/>
          </ac:spMkLst>
        </pc:spChg>
        <pc:spChg chg="add mod ord">
          <ac:chgData name="Liudmila Knyazkina" userId="cb3769fb-1d06-4211-abb1-d74d310abfab" providerId="ADAL" clId="{F26A0EA7-BD7B-4C36-ACF1-479F59E8C796}" dt="2022-02-21T12:51:34.377" v="6027" actId="1076"/>
          <ac:spMkLst>
            <pc:docMk/>
            <pc:sldMk cId="2704873969" sldId="3294"/>
            <ac:spMk id="5" creationId="{CBFEF771-8A0D-4049-8A9B-B7349B750A05}"/>
          </ac:spMkLst>
        </pc:spChg>
        <pc:spChg chg="add del mod">
          <ac:chgData name="Liudmila Knyazkina" userId="cb3769fb-1d06-4211-abb1-d74d310abfab" providerId="ADAL" clId="{F26A0EA7-BD7B-4C36-ACF1-479F59E8C796}" dt="2022-02-16T09:54:56.715" v="5624" actId="478"/>
          <ac:spMkLst>
            <pc:docMk/>
            <pc:sldMk cId="2704873969" sldId="3294"/>
            <ac:spMk id="10" creationId="{175CC119-3E66-4B84-AC46-522F5D14049D}"/>
          </ac:spMkLst>
        </pc:spChg>
        <pc:spChg chg="add mod">
          <ac:chgData name="Liudmila Knyazkina" userId="cb3769fb-1d06-4211-abb1-d74d310abfab" providerId="ADAL" clId="{F26A0EA7-BD7B-4C36-ACF1-479F59E8C796}" dt="2022-02-21T13:24:25.530" v="6071" actId="1076"/>
          <ac:spMkLst>
            <pc:docMk/>
            <pc:sldMk cId="2704873969" sldId="3294"/>
            <ac:spMk id="10" creationId="{C35A7E81-3CAE-4B60-B16E-69C274F3CED0}"/>
          </ac:spMkLst>
        </pc:spChg>
        <pc:picChg chg="add mod">
          <ac:chgData name="Liudmila Knyazkina" userId="cb3769fb-1d06-4211-abb1-d74d310abfab" providerId="ADAL" clId="{F26A0EA7-BD7B-4C36-ACF1-479F59E8C796}" dt="2022-02-16T10:13:54.091" v="5825" actId="1076"/>
          <ac:picMkLst>
            <pc:docMk/>
            <pc:sldMk cId="2704873969" sldId="3294"/>
            <ac:picMk id="4" creationId="{A7634FD3-3588-4AE3-A1C5-C99F398D0B7D}"/>
          </ac:picMkLst>
        </pc:picChg>
        <pc:picChg chg="add del mod modCrop">
          <ac:chgData name="Liudmila Knyazkina" userId="cb3769fb-1d06-4211-abb1-d74d310abfab" providerId="ADAL" clId="{F26A0EA7-BD7B-4C36-ACF1-479F59E8C796}" dt="2022-02-16T09:58:49.807" v="5669" actId="478"/>
          <ac:picMkLst>
            <pc:docMk/>
            <pc:sldMk cId="2704873969" sldId="3294"/>
            <ac:picMk id="6" creationId="{9DE012E6-24F4-4F82-B41F-B9B3137CA360}"/>
          </ac:picMkLst>
        </pc:picChg>
        <pc:picChg chg="add mod modCrop">
          <ac:chgData name="Liudmila Knyazkina" userId="cb3769fb-1d06-4211-abb1-d74d310abfab" providerId="ADAL" clId="{F26A0EA7-BD7B-4C36-ACF1-479F59E8C796}" dt="2022-02-16T10:13:54.091" v="5825" actId="1076"/>
          <ac:picMkLst>
            <pc:docMk/>
            <pc:sldMk cId="2704873969" sldId="3294"/>
            <ac:picMk id="7" creationId="{E9BA3D97-8648-4184-92E0-C9CD24755637}"/>
          </ac:picMkLst>
        </pc:picChg>
        <pc:picChg chg="add del mod modCrop">
          <ac:chgData name="Liudmila Knyazkina" userId="cb3769fb-1d06-4211-abb1-d74d310abfab" providerId="ADAL" clId="{F26A0EA7-BD7B-4C36-ACF1-479F59E8C796}" dt="2022-02-16T08:56:10.376" v="5434" actId="478"/>
          <ac:picMkLst>
            <pc:docMk/>
            <pc:sldMk cId="2704873969" sldId="3294"/>
            <ac:picMk id="8" creationId="{06753784-2D8F-4CE3-9DBF-03DC22F1372C}"/>
          </ac:picMkLst>
        </pc:picChg>
        <pc:picChg chg="add mod modCrop">
          <ac:chgData name="Liudmila Knyazkina" userId="cb3769fb-1d06-4211-abb1-d74d310abfab" providerId="ADAL" clId="{F26A0EA7-BD7B-4C36-ACF1-479F59E8C796}" dt="2022-02-16T10:13:54.091" v="5825" actId="1076"/>
          <ac:picMkLst>
            <pc:docMk/>
            <pc:sldMk cId="2704873969" sldId="3294"/>
            <ac:picMk id="11" creationId="{BC851DBB-232F-4417-B7BD-BFD952B1162B}"/>
          </ac:picMkLst>
        </pc:picChg>
        <pc:picChg chg="add del">
          <ac:chgData name="Liudmila Knyazkina" userId="cb3769fb-1d06-4211-abb1-d74d310abfab" providerId="ADAL" clId="{F26A0EA7-BD7B-4C36-ACF1-479F59E8C796}" dt="2022-02-16T09:00:06.013" v="5461" actId="478"/>
          <ac:picMkLst>
            <pc:docMk/>
            <pc:sldMk cId="2704873969" sldId="3294"/>
            <ac:picMk id="1026" creationId="{836991E0-04EB-44FA-A019-59D3DE8A50BD}"/>
          </ac:picMkLst>
        </pc:picChg>
      </pc:sldChg>
      <pc:sldChg chg="modSp mod">
        <pc:chgData name="Liudmila Knyazkina" userId="cb3769fb-1d06-4211-abb1-d74d310abfab" providerId="ADAL" clId="{F26A0EA7-BD7B-4C36-ACF1-479F59E8C796}" dt="2022-02-21T12:32:28.908" v="5919" actId="207"/>
        <pc:sldMkLst>
          <pc:docMk/>
          <pc:sldMk cId="1843277073" sldId="3295"/>
        </pc:sldMkLst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4" creationId="{184662C5-EE3E-4DF3-95F3-C01D2A8755C9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5" creationId="{887E2AB7-693D-43F4-AA23-AC1A0F22DF0A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6" creationId="{93BAF5A0-C519-47F0-A311-C9DBD73F03A6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7" creationId="{1C385389-B542-44A8-BA08-E7C45A3EA172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8" creationId="{3655E242-967E-4651-943F-DBF1B3F49A2D}"/>
          </ac:spMkLst>
        </pc:spChg>
        <pc:spChg chg="mod">
          <ac:chgData name="Liudmila Knyazkina" userId="cb3769fb-1d06-4211-abb1-d74d310abfab" providerId="ADAL" clId="{F26A0EA7-BD7B-4C36-ACF1-479F59E8C796}" dt="2022-02-21T12:30:23.940" v="5915" actId="207"/>
          <ac:spMkLst>
            <pc:docMk/>
            <pc:sldMk cId="1843277073" sldId="3295"/>
            <ac:spMk id="9" creationId="{6202B1FA-4E47-42DD-94CD-DE74E08F2CCC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0" creationId="{74A48C5B-54BE-4057-87CA-642388D5AF2C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1" creationId="{7F8FC53F-0D7C-4894-B23A-20608B3FE4A2}"/>
          </ac:spMkLst>
        </pc:spChg>
        <pc:spChg chg="mod">
          <ac:chgData name="Liudmila Knyazkina" userId="cb3769fb-1d06-4211-abb1-d74d310abfab" providerId="ADAL" clId="{F26A0EA7-BD7B-4C36-ACF1-479F59E8C796}" dt="2022-02-21T12:30:23.940" v="5915" actId="207"/>
          <ac:spMkLst>
            <pc:docMk/>
            <pc:sldMk cId="1843277073" sldId="3295"/>
            <ac:spMk id="12" creationId="{1854E450-1339-4DC7-88A0-FD5A31FB8F3A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3" creationId="{16B9E32E-224E-4A74-AEBC-826318302A9F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4" creationId="{7FB21D0E-60DB-4204-939B-ACA94A5A8F29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5" creationId="{302743C8-6D9E-4985-8B8A-45C0DAF0A6EF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6" creationId="{2DBDDC84-794E-4A94-B6E3-29E0D544BE7E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7" creationId="{E326A45D-B16B-4A9B-92DC-9EAA5FE41D0D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8" creationId="{BCAA7C0E-09C9-45B0-992D-97C73A804F4B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9" creationId="{2DC38E13-A74F-4A4E-A051-2FD69EA262B1}"/>
          </ac:spMkLst>
        </pc:spChg>
        <pc:spChg chg="mod">
          <ac:chgData name="Liudmila Knyazkina" userId="cb3769fb-1d06-4211-abb1-d74d310abfab" providerId="ADAL" clId="{F26A0EA7-BD7B-4C36-ACF1-479F59E8C796}" dt="2022-02-21T12:30:49.094" v="5916" actId="207"/>
          <ac:spMkLst>
            <pc:docMk/>
            <pc:sldMk cId="1843277073" sldId="3295"/>
            <ac:spMk id="20" creationId="{5540CCCA-E659-4B7A-AAA1-9A9D15AB5682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1" creationId="{02909963-A70A-48C2-BB22-09CD1B4C205A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2" creationId="{284AF59C-6673-4398-91AE-2071295DBEF5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3" creationId="{C22FE20A-CF5D-4C03-BF6C-F39461AC059D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4" creationId="{EE17B009-BAC9-4CAB-9607-8606DE260533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5" creationId="{0DF1236B-CA6B-4081-B5CE-3C034840A02E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6" creationId="{286E63AB-A969-4F37-89DF-1EE37ED00E4E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7" creationId="{3A06BCE3-2008-4854-BE2B-1D522160796B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8" creationId="{E766C998-EF8E-48A0-ABB7-BB652CA4954A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9" creationId="{03094297-04AF-46A2-8786-DBD5EE5FD3E0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30" creationId="{58B124C9-D090-4FD5-83C0-6D98C5C157DD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31" creationId="{2D1515C2-A5E3-4CB6-9F2E-C5E3F2037AB2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32" creationId="{EF69BAE6-0F45-4824-ABAE-36CAC9E77E74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33" creationId="{B0152B26-BC28-42DD-BB7A-C2D50E010A15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34" creationId="{73F4C3DF-4740-4F21-B651-7B9935B36677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35" creationId="{B58C0F47-3EF9-4E3B-918E-80307F12B1C0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36" creationId="{B45D4136-C14C-40D9-9309-8F1791B8E160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37" creationId="{5C610C20-A57C-4527-BD6C-850323760F6F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38" creationId="{87558238-F5F0-45F0-B876-C348D66AF4D0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39" creationId="{4D35DD2C-EC01-4136-B9A0-E88A9EC376EA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40" creationId="{2EBAFA2E-9B29-4B32-94B8-9AE8AA11D21F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41" creationId="{922854B6-CBC1-4815-A009-5DFC3CA139E1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42" creationId="{4E16D8CC-67A6-4B3B-A930-6F59B265E2FD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43" creationId="{31FF3A80-2524-4946-8C8F-B08477DA6176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44" creationId="{18C87B8C-F7DC-4845-8641-6ADE0EDE6372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45" creationId="{24F7456D-1384-4AD7-B65B-11FC82012A31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46" creationId="{4ADE21D5-9B78-492C-953A-94ABF0063CDB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47" creationId="{C6F53507-4186-4D11-A7B4-AD05025CAB0F}"/>
          </ac:spMkLst>
        </pc:spChg>
        <pc:spChg chg="mod">
          <ac:chgData name="Liudmila Knyazkina" userId="cb3769fb-1d06-4211-abb1-d74d310abfab" providerId="ADAL" clId="{F26A0EA7-BD7B-4C36-ACF1-479F59E8C796}" dt="2022-02-21T12:32:28.908" v="5919" actId="207"/>
          <ac:spMkLst>
            <pc:docMk/>
            <pc:sldMk cId="1843277073" sldId="3295"/>
            <ac:spMk id="48" creationId="{58FD92D9-945F-416A-A579-E0F0E3CB031B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49" creationId="{D76F5EC2-7CE1-4C9B-A0E5-248A1E326B67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50" creationId="{32A65181-D671-41D2-A410-E988F07DF11D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51" creationId="{5DCAB64D-3E34-4DE1-BF25-D9ABA35EB0B6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52" creationId="{6EE68495-35D4-4329-8226-1B35BC952E1F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53" creationId="{85C692AF-B6E9-4717-A0D5-78ECCBB69D53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54" creationId="{C30B6FDC-E197-426A-9398-99586B7157FF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55" creationId="{422FEC4E-479C-4E2E-B9E1-96C3EB28E915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56" creationId="{249E5915-62CC-4CBC-9CA9-58303B94E374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57" creationId="{7B7951E4-FA42-4B76-A0D1-7AFFB1C9AE7A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58" creationId="{41EDF863-5FAD-495F-8CAC-B88E74E4F34F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59" creationId="{B2908EE8-65C3-4F25-B7DB-D5DF17323E7B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60" creationId="{7E5B53EA-D148-45BD-B50C-AD018B85B290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61" creationId="{B6DE9269-F422-4665-9418-303BBCD76E47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62" creationId="{BD3AC132-39A0-46C0-9DFF-2686E8561A8D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63" creationId="{9A356C07-549B-427D-ADAB-90D6DB6F2F65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64" creationId="{45E2E22F-1BA5-4FF0-8C9C-76E66678438E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65" creationId="{067CECD6-E757-4895-AB92-2229FA371046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66" creationId="{123F401E-7101-498E-AA69-7BB7389C9053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67" creationId="{2C2871EA-C8D3-461F-86BC-6C30B0F676E2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68" creationId="{70356D58-EF27-473C-8098-7EC821CCEDC9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69" creationId="{9713F083-D44E-44C4-BC5D-EB3E6B68BBE7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70" creationId="{62DF3AFE-E3E0-4461-AE20-4403A460B0BD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71" creationId="{3F14A1C0-51D5-4480-9A65-961FA4199A3E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72" creationId="{00881B18-1FB2-43A6-B874-60E6F9B3A35E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73" creationId="{0CD1CF6F-2A9E-41CD-9569-99225236D861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74" creationId="{0565E983-E83E-46E3-AB30-2EFB36295D01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75" creationId="{5DBC4A07-1900-4577-98D5-4D1E40767243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76" creationId="{2DB878B5-4019-4F5C-AF6C-75FE6FB0A3E6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77" creationId="{FE6001E6-76D5-450D-B14F-6F025F99B47E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78" creationId="{B6EFD01A-01B7-46F7-9B49-002693C33DD5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79" creationId="{F89461DC-B529-46DB-A6CC-5A08EB01DDE1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80" creationId="{EEADC641-CBDE-4F66-BBFB-7D0A4FA095FC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81" creationId="{D5D5A899-15B8-4EEF-BD3D-CEEA6A032C7E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82" creationId="{DDBB653C-9DE2-47D1-964C-7F3E149D7A5E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83" creationId="{96F90F93-2E90-4181-90CB-5344222C65F6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84" creationId="{C0BB9D44-9316-4B0D-8CCE-E3D8429E6D60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85" creationId="{C4DC68F5-3CB7-4606-B673-73EDC2058C07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86" creationId="{B4E272C8-BCDE-48FB-9894-85AD22CA475D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87" creationId="{BF6DEF98-407B-4E38-A45F-86985B05D694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88" creationId="{1938EBCF-BC59-45E3-B75A-4B7CC1C14CA3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89" creationId="{CE27CF6C-C9A7-4DA8-AA3B-64D2D0A1C494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90" creationId="{FA696DF3-315B-4912-AD25-E38DD74FC634}"/>
          </ac:spMkLst>
        </pc:spChg>
        <pc:spChg chg="mod">
          <ac:chgData name="Liudmila Knyazkina" userId="cb3769fb-1d06-4211-abb1-d74d310abfab" providerId="ADAL" clId="{F26A0EA7-BD7B-4C36-ACF1-479F59E8C796}" dt="2022-02-21T12:31:11.997" v="5917" actId="207"/>
          <ac:spMkLst>
            <pc:docMk/>
            <pc:sldMk cId="1843277073" sldId="3295"/>
            <ac:spMk id="91" creationId="{231B82AB-45C5-4094-B71C-05BD234FAC31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92" creationId="{CD39ADAF-53C0-4F66-A543-F8162B187CC3}"/>
          </ac:spMkLst>
        </pc:spChg>
        <pc:spChg chg="mod">
          <ac:chgData name="Liudmila Knyazkina" userId="cb3769fb-1d06-4211-abb1-d74d310abfab" providerId="ADAL" clId="{F26A0EA7-BD7B-4C36-ACF1-479F59E8C796}" dt="2022-02-21T12:31:11.997" v="5917" actId="207"/>
          <ac:spMkLst>
            <pc:docMk/>
            <pc:sldMk cId="1843277073" sldId="3295"/>
            <ac:spMk id="93" creationId="{6DAD9FDC-67A9-4ABA-BB3C-1EBEFA979396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94" creationId="{E3472F81-85FE-404A-A44C-D498A869B477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95" creationId="{5DA222AD-99B7-43EF-B5F3-38F9EA13C0A8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96" creationId="{50017B07-AFF7-4691-BD82-376D618D537F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97" creationId="{E3D79CE3-4469-4187-A88D-97BF9E4E99DE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98" creationId="{EC2E7214-23F5-46AB-BEDB-B4FAAC394A3B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99" creationId="{9AC0C037-B06D-4A5B-94E5-5D8684077901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00" creationId="{17CBD768-AFC8-418F-BC02-4AD23D799802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01" creationId="{7C2E9960-4C16-4B9F-ACF1-4A4BD0F84510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02" creationId="{DD9C1D7C-81FC-440C-A162-D55FE7FF7B9F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03" creationId="{D1E3A4AE-402A-4836-90DE-D1549768B245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04" creationId="{2B39B128-9A0D-4DC9-8672-4ECA4142A08B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05" creationId="{ABB201C7-CE09-4E9D-8DB4-F500655EC083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06" creationId="{EA7F2262-C616-4CBC-B39B-072D19FE2AB7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07" creationId="{C4FFC764-938D-4212-9DB1-39DE5704EBE5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08" creationId="{A3DC1C9D-8BBC-462B-84D6-FE148A5E70A2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09" creationId="{AE573446-DA97-4CB5-8347-CB6BEBB59876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10" creationId="{B2569320-FFEA-433D-9274-CE81114CC59F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11" creationId="{F91915E3-BFE7-4FA7-967D-410FFCB2D798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12" creationId="{7D9EB873-5248-4BA7-8FF0-8890A88C90F2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13" creationId="{FCE6BB17-CB59-4BF4-81B4-EC8F0E28EC35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14" creationId="{41D05F51-46EA-438A-9619-55E6467E8A42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15" creationId="{B44D8C78-4239-4508-AC37-4A06944ACC58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16" creationId="{6DF6293F-96C1-4424-B813-7D6A1AAB3BDE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17" creationId="{1487E74A-E64C-4BF2-91F6-A299698A03C0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18" creationId="{0EC9FFA7-00E1-4966-996C-1BA2F51D6118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19" creationId="{633282E3-E12F-460D-A541-EDF0941EADB5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20" creationId="{B106145A-BC84-4A3E-A2CF-3AC9B3DBE4CC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21" creationId="{7D0CDA52-ABAB-4DE5-B447-7C659284A52E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22" creationId="{FAB680FE-CA98-496B-9AE8-DEE3A0964E44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23" creationId="{3E1A1434-A1ED-489B-B162-48BE62F8DC09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24" creationId="{FA3B2F7E-480A-445D-B65B-AF4CDB414710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25" creationId="{AB5D706E-73BF-4E4F-B179-D4CD8ED14558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26" creationId="{CD1CD9E6-DB5C-43F9-9DAF-2C509B9CBA0A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27" creationId="{B6137041-9B3B-4DF2-9C8F-E865FF10392E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28" creationId="{40BC12E8-13FE-4647-91F0-1F633FAD6FA6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29" creationId="{C7575381-677E-4E8A-A759-6B8E649A8763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30" creationId="{4F49B997-2F39-46AC-B29E-3AE66BB2923C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31" creationId="{EBD91DDB-CB41-45CF-89F9-38787A2C9595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32" creationId="{A7D109FC-8F6A-4342-805F-CCC04A52EF44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33" creationId="{DDECB25C-14CF-4DC8-88E5-5044972924A0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34" creationId="{F72104AC-5B0F-4F74-9230-EC33C49E604D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35" creationId="{11630675-A803-4CCD-A77D-228E59FFC853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36" creationId="{112B35F3-3FEF-4A1B-A21B-28EF8A757162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37" creationId="{21873801-ACD2-4C09-A48E-C8E6C3679D37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38" creationId="{3BF0F1D9-AD23-4A84-A654-2B5B895DEC09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39" creationId="{AC35DFE5-97C0-4B8D-AB45-5D31C7FD57BD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40" creationId="{1D2BB214-6278-48C2-A907-3B5654A256B9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41" creationId="{E5F5A2BE-0296-45B2-96DA-00602169C50F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42" creationId="{7F6EF206-6293-4063-A74E-47C07D1EC017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43" creationId="{8C2AE42D-1C06-47AB-A42B-2C3E91940AD0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44" creationId="{B0CF6384-C1C4-4D9E-A595-447076992175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45" creationId="{5713EDC9-1E7A-45DA-89EB-74D661E676CB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46" creationId="{20A8B036-1634-4784-8B9A-3BBD22465AAC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47" creationId="{EC0B6376-4809-49E7-9734-E31A622C9372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48" creationId="{6E86E1C0-04F2-4A9E-9202-A9C17E398310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49" creationId="{BF55A327-FEF6-40AC-8BFB-62B5B182E8B7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50" creationId="{A98DD7FF-9D6C-44BD-A3B6-326BFE5ECB79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51" creationId="{6C9132B5-8A29-4CCE-9F00-0EEC20B2583A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52" creationId="{37AABE87-0C46-4ED6-9659-8802F162500F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53" creationId="{31602F71-0FD0-49B0-A703-486E9D400F77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54" creationId="{073C0A22-4DA1-46A1-8D93-A9E7859F1536}"/>
          </ac:spMkLst>
        </pc:spChg>
        <pc:spChg chg="mod">
          <ac:chgData name="Liudmila Knyazkina" userId="cb3769fb-1d06-4211-abb1-d74d310abfab" providerId="ADAL" clId="{F26A0EA7-BD7B-4C36-ACF1-479F59E8C796}" dt="2022-02-21T12:30:49.094" v="5916" actId="207"/>
          <ac:spMkLst>
            <pc:docMk/>
            <pc:sldMk cId="1843277073" sldId="3295"/>
            <ac:spMk id="155" creationId="{05EACEDB-0459-4DB5-BE24-AA55AADB4C61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56" creationId="{0506CBC8-E88F-4B19-BEDB-FAF7373A39EE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57" creationId="{BE6484B8-1EA5-44D3-9F83-5AE16561A42A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58" creationId="{1AED3BF2-C5F6-4FFE-8ACF-37DF2CB8451E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59" creationId="{F9C9AA62-152E-4D5E-BE16-B9E8B3290A55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60" creationId="{5D3DC1AE-6EE5-464E-9D30-C4C909CF6FA9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61" creationId="{808238A4-58BA-4760-9EE9-C459E2570F9C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62" creationId="{55B89078-2213-41E3-9B82-B2AB61A97E07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63" creationId="{F030440B-C7A8-4A85-A2B9-027A8B838EC1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64" creationId="{C84B5601-9683-4828-BCB2-6A34FD61BD09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65" creationId="{489A5FBA-FFC6-4F77-BE91-940BCE3F488E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66" creationId="{9150A729-967D-4DC2-ABC9-83D727798105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67" creationId="{BAB6E6CF-4B11-4465-B28A-1E7AAD0EC2D6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68" creationId="{BBC2F357-F791-41A9-913F-0EC9BFC6E335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69" creationId="{94021AB4-0C11-420C-B6EF-39F53CEDCD47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70" creationId="{67CED1B8-BD6D-43DB-B46F-644FF0460337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71" creationId="{F32E947B-10E9-4189-AB3F-B9E37101FB93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72" creationId="{F2D3143E-D96C-465C-AED0-EC16A8BDDDE7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73" creationId="{D861986D-27AE-4107-978C-E3FA9F4A2A23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74" creationId="{7951BC85-A8E0-4ED0-B05E-0AF750EF6C45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75" creationId="{A90F825B-E682-444A-8F57-AE2CD67B06E5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76" creationId="{0C9BDEC9-7F11-44C0-A893-24EA92073C42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77" creationId="{A6165803-BB53-43B7-A161-83456F0944CC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78" creationId="{F0CBC447-8EAA-4CA7-ACFB-AF2F3DC64650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79" creationId="{A371E6B3-0262-4B22-87F2-D70283688F98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80" creationId="{5E9EBCED-E3B1-4E4C-A314-1F3D71C94CAC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81" creationId="{E91A7043-1037-4DFA-ADCA-33BC400D3E20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82" creationId="{156A0E93-2C4F-46BE-B50E-3DB90A06663C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83" creationId="{9DBA6714-726B-4492-AA6C-AA02DEBF4F43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84" creationId="{FC189FB3-6B8A-41CC-BE27-E3AA6D3F2916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85" creationId="{FBF5C504-0DCC-41A0-B498-560860C025C0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86" creationId="{9EF49887-8E3B-4876-B2FE-3E7FA6C4867B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87" creationId="{5FEE21D8-524D-4E14-9DD7-82DD34AD556A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88" creationId="{3E5F8B64-F1C9-46F0-AE21-AF905B8A813B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89" creationId="{175D6BBE-D964-468D-B8AA-3847561A3F9F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90" creationId="{AE42D21B-EE0D-4573-A6F7-15E8B9756295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91" creationId="{24C68655-F112-455C-9B8C-3078CD3A3226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92" creationId="{8DF75A1D-4B42-4BAE-827D-8A19D90D3D96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93" creationId="{61CACF24-A462-4876-95C6-47089CE0C16A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94" creationId="{016DF7F9-CAF6-4C7E-BBE7-D8E5D932B57D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95" creationId="{73ACCBDE-FD91-4ACF-BB00-3AE35AA85A9A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96" creationId="{EEDC36F8-B050-4017-A284-3C7853AF9325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97" creationId="{F472CCB2-3FFB-4E5D-BB05-2C95B4B09EEC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98" creationId="{A9CEFCDE-DC99-4AFA-9CDD-82C129DB00D4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199" creationId="{3234C6DA-7E2D-43D6-9FFF-2C9E8A17A993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00" creationId="{F31FE31F-6924-43C1-8688-D72FB75C7C8F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01" creationId="{C2A4C9E8-1F8A-46A6-89A2-5D98F8C5F29D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02" creationId="{8A35163D-56D1-4CED-A797-1DA2611063C9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03" creationId="{808EC6AC-68F7-4F34-BA7A-9A0BD5DD117D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04" creationId="{5C044356-ECFF-4410-9323-00758C180262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05" creationId="{A4639EB3-5671-4303-A762-A26FFA45E0FD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06" creationId="{8FC3EBDA-E41F-44F9-864C-E7832DB4CF6B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07" creationId="{77C9DB01-088A-4716-8535-A30BDB9ABC89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08" creationId="{A3607595-44C7-490B-BB81-1339A197EB8E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09" creationId="{350ECB2E-6090-4CD3-A566-088CEA34B323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10" creationId="{237C1CCB-91E8-4BF0-A051-12D39554FC9F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11" creationId="{B638D42F-56D9-4747-B728-DCA5A8C934BD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12" creationId="{F8A2576E-A4FA-46A6-B05F-115A7177F7CD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13" creationId="{26317CE6-F863-47A8-8DE4-10E7564FF2FF}"/>
          </ac:spMkLst>
        </pc:spChg>
        <pc:spChg chg="mod">
          <ac:chgData name="Liudmila Knyazkina" userId="cb3769fb-1d06-4211-abb1-d74d310abfab" providerId="ADAL" clId="{F26A0EA7-BD7B-4C36-ACF1-479F59E8C796}" dt="2022-02-21T12:30:16.961" v="5914" actId="207"/>
          <ac:spMkLst>
            <pc:docMk/>
            <pc:sldMk cId="1843277073" sldId="3295"/>
            <ac:spMk id="214" creationId="{FC3C9770-6313-465F-AF41-7C6570526207}"/>
          </ac:spMkLst>
        </pc:spChg>
        <pc:grpChg chg="mod">
          <ac:chgData name="Liudmila Knyazkina" userId="cb3769fb-1d06-4211-abb1-d74d310abfab" providerId="ADAL" clId="{F26A0EA7-BD7B-4C36-ACF1-479F59E8C796}" dt="2022-02-21T12:30:16.961" v="5914" actId="207"/>
          <ac:grpSpMkLst>
            <pc:docMk/>
            <pc:sldMk cId="1843277073" sldId="3295"/>
            <ac:grpSpMk id="3" creationId="{3E9DFA97-2906-4E28-8A51-219706C87A8E}"/>
          </ac:grpSpMkLst>
        </pc:grpChg>
      </pc:sldChg>
      <pc:sldChg chg="addSp delSp modSp new mod">
        <pc:chgData name="Liudmila Knyazkina" userId="cb3769fb-1d06-4211-abb1-d74d310abfab" providerId="ADAL" clId="{F26A0EA7-BD7B-4C36-ACF1-479F59E8C796}" dt="2022-02-21T14:45:40.262" v="6606" actId="1036"/>
        <pc:sldMkLst>
          <pc:docMk/>
          <pc:sldMk cId="1986646494" sldId="3296"/>
        </pc:sldMkLst>
        <pc:spChg chg="mod">
          <ac:chgData name="Liudmila Knyazkina" userId="cb3769fb-1d06-4211-abb1-d74d310abfab" providerId="ADAL" clId="{F26A0EA7-BD7B-4C36-ACF1-479F59E8C796}" dt="2022-02-21T14:22:40.903" v="6342" actId="20577"/>
          <ac:spMkLst>
            <pc:docMk/>
            <pc:sldMk cId="1986646494" sldId="3296"/>
            <ac:spMk id="2" creationId="{6891D8C5-459E-48E1-BA66-1055805BFC58}"/>
          </ac:spMkLst>
        </pc:spChg>
        <pc:spChg chg="del">
          <ac:chgData name="Liudmila Knyazkina" userId="cb3769fb-1d06-4211-abb1-d74d310abfab" providerId="ADAL" clId="{F26A0EA7-BD7B-4C36-ACF1-479F59E8C796}" dt="2022-02-21T13:44:27.961" v="6178" actId="478"/>
          <ac:spMkLst>
            <pc:docMk/>
            <pc:sldMk cId="1986646494" sldId="3296"/>
            <ac:spMk id="3" creationId="{1D04073E-FE00-4B5C-A04C-7FAA0E33034A}"/>
          </ac:spMkLst>
        </pc:spChg>
        <pc:spChg chg="add mod">
          <ac:chgData name="Liudmila Knyazkina" userId="cb3769fb-1d06-4211-abb1-d74d310abfab" providerId="ADAL" clId="{F26A0EA7-BD7B-4C36-ACF1-479F59E8C796}" dt="2022-02-21T14:45:35.138" v="6604" actId="1076"/>
          <ac:spMkLst>
            <pc:docMk/>
            <pc:sldMk cId="1986646494" sldId="3296"/>
            <ac:spMk id="22" creationId="{55B453BC-7FAB-43BB-8A08-43FCD454B34A}"/>
          </ac:spMkLst>
        </pc:spChg>
        <pc:spChg chg="add mod">
          <ac:chgData name="Liudmila Knyazkina" userId="cb3769fb-1d06-4211-abb1-d74d310abfab" providerId="ADAL" clId="{F26A0EA7-BD7B-4C36-ACF1-479F59E8C796}" dt="2022-02-21T14:45:35.138" v="6604" actId="1076"/>
          <ac:spMkLst>
            <pc:docMk/>
            <pc:sldMk cId="1986646494" sldId="3296"/>
            <ac:spMk id="23" creationId="{8981A769-3CDA-4CC9-BB35-0F2676944196}"/>
          </ac:spMkLst>
        </pc:spChg>
        <pc:spChg chg="add mod">
          <ac:chgData name="Liudmila Knyazkina" userId="cb3769fb-1d06-4211-abb1-d74d310abfab" providerId="ADAL" clId="{F26A0EA7-BD7B-4C36-ACF1-479F59E8C796}" dt="2022-02-21T14:45:35.138" v="6604" actId="1076"/>
          <ac:spMkLst>
            <pc:docMk/>
            <pc:sldMk cId="1986646494" sldId="3296"/>
            <ac:spMk id="24" creationId="{7A32C212-7054-4BAC-BD47-958B2BB1F16C}"/>
          </ac:spMkLst>
        </pc:spChg>
        <pc:spChg chg="add mod">
          <ac:chgData name="Liudmila Knyazkina" userId="cb3769fb-1d06-4211-abb1-d74d310abfab" providerId="ADAL" clId="{F26A0EA7-BD7B-4C36-ACF1-479F59E8C796}" dt="2022-02-21T14:45:40.262" v="6606" actId="1036"/>
          <ac:spMkLst>
            <pc:docMk/>
            <pc:sldMk cId="1986646494" sldId="3296"/>
            <ac:spMk id="25" creationId="{9584A860-345B-43CD-9977-A5A8C95FFB54}"/>
          </ac:spMkLst>
        </pc:spChg>
        <pc:spChg chg="add mod">
          <ac:chgData name="Liudmila Knyazkina" userId="cb3769fb-1d06-4211-abb1-d74d310abfab" providerId="ADAL" clId="{F26A0EA7-BD7B-4C36-ACF1-479F59E8C796}" dt="2022-02-21T14:45:40.262" v="6606" actId="1036"/>
          <ac:spMkLst>
            <pc:docMk/>
            <pc:sldMk cId="1986646494" sldId="3296"/>
            <ac:spMk id="26" creationId="{1D5ED6F8-EDEF-43C3-899D-B0D6F1916E06}"/>
          </ac:spMkLst>
        </pc:spChg>
        <pc:spChg chg="add mod">
          <ac:chgData name="Liudmila Knyazkina" userId="cb3769fb-1d06-4211-abb1-d74d310abfab" providerId="ADAL" clId="{F26A0EA7-BD7B-4C36-ACF1-479F59E8C796}" dt="2022-02-21T14:45:40.262" v="6606" actId="1036"/>
          <ac:spMkLst>
            <pc:docMk/>
            <pc:sldMk cId="1986646494" sldId="3296"/>
            <ac:spMk id="27" creationId="{0A334B6F-2D16-4C46-BC65-1DEE437B6FBA}"/>
          </ac:spMkLst>
        </pc:spChg>
        <pc:picChg chg="add del mod">
          <ac:chgData name="Liudmila Knyazkina" userId="cb3769fb-1d06-4211-abb1-d74d310abfab" providerId="ADAL" clId="{F26A0EA7-BD7B-4C36-ACF1-479F59E8C796}" dt="2022-02-21T13:45:13.562" v="6186" actId="478"/>
          <ac:picMkLst>
            <pc:docMk/>
            <pc:sldMk cId="1986646494" sldId="3296"/>
            <ac:picMk id="5" creationId="{F4AD87D9-69E4-4ADF-B50F-D868805C8C8F}"/>
          </ac:picMkLst>
        </pc:picChg>
        <pc:picChg chg="add mod ord modCrop">
          <ac:chgData name="Liudmila Knyazkina" userId="cb3769fb-1d06-4211-abb1-d74d310abfab" providerId="ADAL" clId="{F26A0EA7-BD7B-4C36-ACF1-479F59E8C796}" dt="2022-02-21T14:28:51.088" v="6518" actId="1038"/>
          <ac:picMkLst>
            <pc:docMk/>
            <pc:sldMk cId="1986646494" sldId="3296"/>
            <ac:picMk id="7" creationId="{C9C6783C-4C0C-4575-B27A-F20EFD0AC483}"/>
          </ac:picMkLst>
        </pc:picChg>
        <pc:picChg chg="add mod">
          <ac:chgData name="Liudmila Knyazkina" userId="cb3769fb-1d06-4211-abb1-d74d310abfab" providerId="ADAL" clId="{F26A0EA7-BD7B-4C36-ACF1-479F59E8C796}" dt="2022-02-21T14:28:51.088" v="6518" actId="1038"/>
          <ac:picMkLst>
            <pc:docMk/>
            <pc:sldMk cId="1986646494" sldId="3296"/>
            <ac:picMk id="9" creationId="{C38470B9-E002-4CFC-9292-574CCBB2AEEA}"/>
          </ac:picMkLst>
        </pc:picChg>
        <pc:picChg chg="add mod">
          <ac:chgData name="Liudmila Knyazkina" userId="cb3769fb-1d06-4211-abb1-d74d310abfab" providerId="ADAL" clId="{F26A0EA7-BD7B-4C36-ACF1-479F59E8C796}" dt="2022-02-21T14:45:23.766" v="6602" actId="1036"/>
          <ac:picMkLst>
            <pc:docMk/>
            <pc:sldMk cId="1986646494" sldId="3296"/>
            <ac:picMk id="10" creationId="{F474CD45-3D82-4F86-B5B5-C2BD3BA8C3AB}"/>
          </ac:picMkLst>
        </pc:picChg>
        <pc:picChg chg="add del mod modCrop">
          <ac:chgData name="Liudmila Knyazkina" userId="cb3769fb-1d06-4211-abb1-d74d310abfab" providerId="ADAL" clId="{F26A0EA7-BD7B-4C36-ACF1-479F59E8C796}" dt="2022-02-21T13:51:40.258" v="6244" actId="478"/>
          <ac:picMkLst>
            <pc:docMk/>
            <pc:sldMk cId="1986646494" sldId="3296"/>
            <ac:picMk id="12" creationId="{54D19580-5863-41D3-BD28-BD8767A0FAAE}"/>
          </ac:picMkLst>
        </pc:picChg>
        <pc:picChg chg="add mod modCrop">
          <ac:chgData name="Liudmila Knyazkina" userId="cb3769fb-1d06-4211-abb1-d74d310abfab" providerId="ADAL" clId="{F26A0EA7-BD7B-4C36-ACF1-479F59E8C796}" dt="2022-02-21T14:45:23.766" v="6602" actId="1036"/>
          <ac:picMkLst>
            <pc:docMk/>
            <pc:sldMk cId="1986646494" sldId="3296"/>
            <ac:picMk id="14" creationId="{CAA77726-1B80-4D54-BBB9-B47594FC6947}"/>
          </ac:picMkLst>
        </pc:picChg>
        <pc:picChg chg="add del mod">
          <ac:chgData name="Liudmila Knyazkina" userId="cb3769fb-1d06-4211-abb1-d74d310abfab" providerId="ADAL" clId="{F26A0EA7-BD7B-4C36-ACF1-479F59E8C796}" dt="2022-02-21T13:52:45.762" v="6254" actId="478"/>
          <ac:picMkLst>
            <pc:docMk/>
            <pc:sldMk cId="1986646494" sldId="3296"/>
            <ac:picMk id="16" creationId="{05A8A830-5D13-4F78-B02A-64DF54B82B85}"/>
          </ac:picMkLst>
        </pc:picChg>
        <pc:picChg chg="add mod modCrop">
          <ac:chgData name="Liudmila Knyazkina" userId="cb3769fb-1d06-4211-abb1-d74d310abfab" providerId="ADAL" clId="{F26A0EA7-BD7B-4C36-ACF1-479F59E8C796}" dt="2022-02-21T14:45:23.766" v="6602" actId="1036"/>
          <ac:picMkLst>
            <pc:docMk/>
            <pc:sldMk cId="1986646494" sldId="3296"/>
            <ac:picMk id="18" creationId="{D14170DD-5E92-4D54-ACE0-A65A6D89FA7C}"/>
          </ac:picMkLst>
        </pc:picChg>
        <pc:picChg chg="add mod modCrop">
          <ac:chgData name="Liudmila Knyazkina" userId="cb3769fb-1d06-4211-abb1-d74d310abfab" providerId="ADAL" clId="{F26A0EA7-BD7B-4C36-ACF1-479F59E8C796}" dt="2022-02-21T14:28:51.088" v="6518" actId="1038"/>
          <ac:picMkLst>
            <pc:docMk/>
            <pc:sldMk cId="1986646494" sldId="3296"/>
            <ac:picMk id="20" creationId="{A048A730-B70A-4F8F-AB00-7C7B8FCE416F}"/>
          </ac:picMkLst>
        </pc:picChg>
      </pc:sldChg>
      <pc:sldChg chg="addSp delSp modSp new mod">
        <pc:chgData name="Liudmila Knyazkina" userId="cb3769fb-1d06-4211-abb1-d74d310abfab" providerId="ADAL" clId="{F26A0EA7-BD7B-4C36-ACF1-479F59E8C796}" dt="2022-02-21T14:46:22.295" v="6663" actId="20577"/>
        <pc:sldMkLst>
          <pc:docMk/>
          <pc:sldMk cId="855444023" sldId="3297"/>
        </pc:sldMkLst>
        <pc:spChg chg="mod">
          <ac:chgData name="Liudmila Knyazkina" userId="cb3769fb-1d06-4211-abb1-d74d310abfab" providerId="ADAL" clId="{F26A0EA7-BD7B-4C36-ACF1-479F59E8C796}" dt="2022-02-21T14:46:22.295" v="6663" actId="20577"/>
          <ac:spMkLst>
            <pc:docMk/>
            <pc:sldMk cId="855444023" sldId="3297"/>
            <ac:spMk id="2" creationId="{C4C0ECF7-0328-49D3-95CB-74CBDD131E40}"/>
          </ac:spMkLst>
        </pc:spChg>
        <pc:spChg chg="del">
          <ac:chgData name="Liudmila Knyazkina" userId="cb3769fb-1d06-4211-abb1-d74d310abfab" providerId="ADAL" clId="{F26A0EA7-BD7B-4C36-ACF1-479F59E8C796}" dt="2022-02-21T14:34:36.560" v="6551" actId="478"/>
          <ac:spMkLst>
            <pc:docMk/>
            <pc:sldMk cId="855444023" sldId="3297"/>
            <ac:spMk id="3" creationId="{3B74AF1A-0515-43A7-AE86-3C5CB87DE9A7}"/>
          </ac:spMkLst>
        </pc:spChg>
        <pc:spChg chg="add mod">
          <ac:chgData name="Liudmila Knyazkina" userId="cb3769fb-1d06-4211-abb1-d74d310abfab" providerId="ADAL" clId="{F26A0EA7-BD7B-4C36-ACF1-479F59E8C796}" dt="2022-02-21T14:46:03.487" v="6609" actId="1076"/>
          <ac:spMkLst>
            <pc:docMk/>
            <pc:sldMk cId="855444023" sldId="3297"/>
            <ac:spMk id="5" creationId="{C28E179A-7ADF-45B3-8858-40348B224E76}"/>
          </ac:spMkLst>
        </pc:spChg>
        <pc:spChg chg="add mod">
          <ac:chgData name="Liudmila Knyazkina" userId="cb3769fb-1d06-4211-abb1-d74d310abfab" providerId="ADAL" clId="{F26A0EA7-BD7B-4C36-ACF1-479F59E8C796}" dt="2022-02-21T14:46:03.487" v="6609" actId="1076"/>
          <ac:spMkLst>
            <pc:docMk/>
            <pc:sldMk cId="855444023" sldId="3297"/>
            <ac:spMk id="7" creationId="{434EF437-B551-48C5-A9DA-A867CF3437BF}"/>
          </ac:spMkLst>
        </pc:spChg>
        <pc:spChg chg="add mod">
          <ac:chgData name="Liudmila Knyazkina" userId="cb3769fb-1d06-4211-abb1-d74d310abfab" providerId="ADAL" clId="{F26A0EA7-BD7B-4C36-ACF1-479F59E8C796}" dt="2022-02-21T14:46:03.487" v="6609" actId="1076"/>
          <ac:spMkLst>
            <pc:docMk/>
            <pc:sldMk cId="855444023" sldId="3297"/>
            <ac:spMk id="9" creationId="{12FADDF3-1EE2-4B43-8099-DB9F9272D8CD}"/>
          </ac:spMkLst>
        </pc:spChg>
        <pc:spChg chg="add del mod">
          <ac:chgData name="Liudmila Knyazkina" userId="cb3769fb-1d06-4211-abb1-d74d310abfab" providerId="ADAL" clId="{F26A0EA7-BD7B-4C36-ACF1-479F59E8C796}" dt="2022-02-21T14:45:54.738" v="6608" actId="478"/>
          <ac:spMkLst>
            <pc:docMk/>
            <pc:sldMk cId="855444023" sldId="3297"/>
            <ac:spMk id="11" creationId="{34AB3048-4C51-4AAF-A710-A647DE3C6D67}"/>
          </ac:spMkLst>
        </pc:spChg>
        <pc:picChg chg="add mod">
          <ac:chgData name="Liudmila Knyazkina" userId="cb3769fb-1d06-4211-abb1-d74d310abfab" providerId="ADAL" clId="{F26A0EA7-BD7B-4C36-ACF1-479F59E8C796}" dt="2022-02-21T14:46:03.487" v="6609" actId="1076"/>
          <ac:picMkLst>
            <pc:docMk/>
            <pc:sldMk cId="855444023" sldId="3297"/>
            <ac:picMk id="4" creationId="{95B79C08-58DD-481A-8512-9551D6A6B45B}"/>
          </ac:picMkLst>
        </pc:picChg>
        <pc:picChg chg="add mod">
          <ac:chgData name="Liudmila Knyazkina" userId="cb3769fb-1d06-4211-abb1-d74d310abfab" providerId="ADAL" clId="{F26A0EA7-BD7B-4C36-ACF1-479F59E8C796}" dt="2022-02-21T14:46:03.487" v="6609" actId="1076"/>
          <ac:picMkLst>
            <pc:docMk/>
            <pc:sldMk cId="855444023" sldId="3297"/>
            <ac:picMk id="6" creationId="{BDC82829-882A-476B-A918-FC887B853C7E}"/>
          </ac:picMkLst>
        </pc:picChg>
        <pc:picChg chg="add mod">
          <ac:chgData name="Liudmila Knyazkina" userId="cb3769fb-1d06-4211-abb1-d74d310abfab" providerId="ADAL" clId="{F26A0EA7-BD7B-4C36-ACF1-479F59E8C796}" dt="2022-02-21T14:46:03.487" v="6609" actId="1076"/>
          <ac:picMkLst>
            <pc:docMk/>
            <pc:sldMk cId="855444023" sldId="3297"/>
            <ac:picMk id="8" creationId="{9C9169CC-83C5-4244-8117-91798004BD35}"/>
          </ac:picMkLst>
        </pc:picChg>
        <pc:picChg chg="add del mod">
          <ac:chgData name="Liudmila Knyazkina" userId="cb3769fb-1d06-4211-abb1-d74d310abfab" providerId="ADAL" clId="{F26A0EA7-BD7B-4C36-ACF1-479F59E8C796}" dt="2022-02-21T14:45:52.758" v="6607" actId="478"/>
          <ac:picMkLst>
            <pc:docMk/>
            <pc:sldMk cId="855444023" sldId="3297"/>
            <ac:picMk id="10" creationId="{415FB193-16A3-4EBA-AA9D-2AB8766CD402}"/>
          </ac:picMkLst>
        </pc:picChg>
      </pc:sldChg>
      <pc:sldMasterChg chg="modSp mod delSldLayout">
        <pc:chgData name="Liudmila Knyazkina" userId="cb3769fb-1d06-4211-abb1-d74d310abfab" providerId="ADAL" clId="{F26A0EA7-BD7B-4C36-ACF1-479F59E8C796}" dt="2022-02-10T07:43:41.815" v="3491" actId="113"/>
        <pc:sldMasterMkLst>
          <pc:docMk/>
          <pc:sldMasterMk cId="0" sldId="2147483648"/>
        </pc:sldMasterMkLst>
        <pc:spChg chg="mod">
          <ac:chgData name="Liudmila Knyazkina" userId="cb3769fb-1d06-4211-abb1-d74d310abfab" providerId="ADAL" clId="{F26A0EA7-BD7B-4C36-ACF1-479F59E8C796}" dt="2022-02-10T07:43:41.815" v="3491" actId="113"/>
          <ac:spMkLst>
            <pc:docMk/>
            <pc:sldMasterMk cId="0" sldId="2147483648"/>
            <ac:spMk id="1026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09T06:16:53.810" v="1" actId="20577"/>
          <ac:spMkLst>
            <pc:docMk/>
            <pc:sldMasterMk cId="0" sldId="2147483648"/>
            <ac:spMk id="1035" creationId="{00000000-0000-0000-0000-000000000000}"/>
          </ac:spMkLst>
        </pc:spChg>
        <pc:sldLayoutChg chg="del">
          <pc:chgData name="Liudmila Knyazkina" userId="cb3769fb-1d06-4211-abb1-d74d310abfab" providerId="ADAL" clId="{F26A0EA7-BD7B-4C36-ACF1-479F59E8C796}" dt="2022-02-09T12:24:47.281" v="2064" actId="2696"/>
          <pc:sldLayoutMkLst>
            <pc:docMk/>
            <pc:sldMasterMk cId="0" sldId="2147483648"/>
            <pc:sldLayoutMk cId="2766216393" sldId="2147483695"/>
          </pc:sldLayoutMkLst>
        </pc:sldLayoutChg>
      </pc:sldMasterChg>
      <pc:sldMasterChg chg="delSp modSp mod delSldLayout">
        <pc:chgData name="Liudmila Knyazkina" userId="cb3769fb-1d06-4211-abb1-d74d310abfab" providerId="ADAL" clId="{F26A0EA7-BD7B-4C36-ACF1-479F59E8C796}" dt="2022-02-10T07:43:48.121" v="3492" actId="113"/>
        <pc:sldMasterMkLst>
          <pc:docMk/>
          <pc:sldMasterMk cId="2074740820" sldId="2147483695"/>
        </pc:sldMasterMkLst>
        <pc:spChg chg="del">
          <ac:chgData name="Liudmila Knyazkina" userId="cb3769fb-1d06-4211-abb1-d74d310abfab" providerId="ADAL" clId="{F26A0EA7-BD7B-4C36-ACF1-479F59E8C796}" dt="2022-02-09T12:24:58.240" v="2065" actId="478"/>
          <ac:spMkLst>
            <pc:docMk/>
            <pc:sldMasterMk cId="2074740820" sldId="2147483695"/>
            <ac:spMk id="13" creationId="{00000000-0000-0000-0000-000000000000}"/>
          </ac:spMkLst>
        </pc:spChg>
        <pc:spChg chg="mod">
          <ac:chgData name="Liudmila Knyazkina" userId="cb3769fb-1d06-4211-abb1-d74d310abfab" providerId="ADAL" clId="{F26A0EA7-BD7B-4C36-ACF1-479F59E8C796}" dt="2022-02-10T07:43:48.121" v="3492" actId="113"/>
          <ac:spMkLst>
            <pc:docMk/>
            <pc:sldMasterMk cId="2074740820" sldId="2147483695"/>
            <ac:spMk id="1026" creationId="{00000000-0000-0000-0000-000000000000}"/>
          </ac:spMkLst>
        </pc:spChg>
        <pc:sldLayoutChg chg="del">
          <pc:chgData name="Liudmila Knyazkina" userId="cb3769fb-1d06-4211-abb1-d74d310abfab" providerId="ADAL" clId="{F26A0EA7-BD7B-4C36-ACF1-479F59E8C796}" dt="2022-02-09T12:25:26.595" v="2085" actId="2696"/>
          <pc:sldLayoutMkLst>
            <pc:docMk/>
            <pc:sldMasterMk cId="2074740820" sldId="2147483695"/>
            <pc:sldLayoutMk cId="973762890" sldId="2147483696"/>
          </pc:sldLayoutMkLst>
        </pc:sldLayoutChg>
        <pc:sldLayoutChg chg="del">
          <pc:chgData name="Liudmila Knyazkina" userId="cb3769fb-1d06-4211-abb1-d74d310abfab" providerId="ADAL" clId="{F26A0EA7-BD7B-4C36-ACF1-479F59E8C796}" dt="2022-02-09T12:25:25.577" v="2084" actId="2696"/>
          <pc:sldLayoutMkLst>
            <pc:docMk/>
            <pc:sldMasterMk cId="2074740820" sldId="2147483695"/>
            <pc:sldLayoutMk cId="1987060977" sldId="2147483697"/>
          </pc:sldLayoutMkLst>
        </pc:sldLayoutChg>
        <pc:sldLayoutChg chg="del">
          <pc:chgData name="Liudmila Knyazkina" userId="cb3769fb-1d06-4211-abb1-d74d310abfab" providerId="ADAL" clId="{F26A0EA7-BD7B-4C36-ACF1-479F59E8C796}" dt="2022-02-09T12:25:04.896" v="2066" actId="2696"/>
          <pc:sldLayoutMkLst>
            <pc:docMk/>
            <pc:sldMasterMk cId="2074740820" sldId="2147483695"/>
            <pc:sldLayoutMk cId="794625186" sldId="2147483698"/>
          </pc:sldLayoutMkLst>
        </pc:sldLayoutChg>
        <pc:sldLayoutChg chg="del">
          <pc:chgData name="Liudmila Knyazkina" userId="cb3769fb-1d06-4211-abb1-d74d310abfab" providerId="ADAL" clId="{F26A0EA7-BD7B-4C36-ACF1-479F59E8C796}" dt="2022-02-09T12:25:07.346" v="2067" actId="2696"/>
          <pc:sldLayoutMkLst>
            <pc:docMk/>
            <pc:sldMasterMk cId="2074740820" sldId="2147483695"/>
            <pc:sldLayoutMk cId="2999922953" sldId="2147483700"/>
          </pc:sldLayoutMkLst>
        </pc:sldLayoutChg>
        <pc:sldLayoutChg chg="del">
          <pc:chgData name="Liudmila Knyazkina" userId="cb3769fb-1d06-4211-abb1-d74d310abfab" providerId="ADAL" clId="{F26A0EA7-BD7B-4C36-ACF1-479F59E8C796}" dt="2022-02-09T12:25:09.043" v="2068" actId="2696"/>
          <pc:sldLayoutMkLst>
            <pc:docMk/>
            <pc:sldMasterMk cId="2074740820" sldId="2147483695"/>
            <pc:sldLayoutMk cId="830600882" sldId="2147483702"/>
          </pc:sldLayoutMkLst>
        </pc:sldLayoutChg>
        <pc:sldLayoutChg chg="del">
          <pc:chgData name="Liudmila Knyazkina" userId="cb3769fb-1d06-4211-abb1-d74d310abfab" providerId="ADAL" clId="{F26A0EA7-BD7B-4C36-ACF1-479F59E8C796}" dt="2022-02-09T12:25:09.913" v="2069" actId="2696"/>
          <pc:sldLayoutMkLst>
            <pc:docMk/>
            <pc:sldMasterMk cId="2074740820" sldId="2147483695"/>
            <pc:sldLayoutMk cId="3032856321" sldId="2147483703"/>
          </pc:sldLayoutMkLst>
        </pc:sldLayoutChg>
        <pc:sldLayoutChg chg="del">
          <pc:chgData name="Liudmila Knyazkina" userId="cb3769fb-1d06-4211-abb1-d74d310abfab" providerId="ADAL" clId="{F26A0EA7-BD7B-4C36-ACF1-479F59E8C796}" dt="2022-02-09T12:25:10.651" v="2070" actId="2696"/>
          <pc:sldLayoutMkLst>
            <pc:docMk/>
            <pc:sldMasterMk cId="2074740820" sldId="2147483695"/>
            <pc:sldLayoutMk cId="857736585" sldId="2147483704"/>
          </pc:sldLayoutMkLst>
        </pc:sldLayoutChg>
        <pc:sldLayoutChg chg="del">
          <pc:chgData name="Liudmila Knyazkina" userId="cb3769fb-1d06-4211-abb1-d74d310abfab" providerId="ADAL" clId="{F26A0EA7-BD7B-4C36-ACF1-479F59E8C796}" dt="2022-02-09T12:25:11.490" v="2071" actId="2696"/>
          <pc:sldLayoutMkLst>
            <pc:docMk/>
            <pc:sldMasterMk cId="2074740820" sldId="2147483695"/>
            <pc:sldLayoutMk cId="1862690060" sldId="2147483705"/>
          </pc:sldLayoutMkLst>
        </pc:sldLayoutChg>
        <pc:sldLayoutChg chg="del">
          <pc:chgData name="Liudmila Knyazkina" userId="cb3769fb-1d06-4211-abb1-d74d310abfab" providerId="ADAL" clId="{F26A0EA7-BD7B-4C36-ACF1-479F59E8C796}" dt="2022-02-09T12:25:12.163" v="2072" actId="2696"/>
          <pc:sldLayoutMkLst>
            <pc:docMk/>
            <pc:sldMasterMk cId="2074740820" sldId="2147483695"/>
            <pc:sldLayoutMk cId="2133776841" sldId="2147483706"/>
          </pc:sldLayoutMkLst>
        </pc:sldLayoutChg>
        <pc:sldLayoutChg chg="del">
          <pc:chgData name="Liudmila Knyazkina" userId="cb3769fb-1d06-4211-abb1-d74d310abfab" providerId="ADAL" clId="{F26A0EA7-BD7B-4C36-ACF1-479F59E8C796}" dt="2022-02-09T12:25:12.943" v="2073" actId="2696"/>
          <pc:sldLayoutMkLst>
            <pc:docMk/>
            <pc:sldMasterMk cId="2074740820" sldId="2147483695"/>
            <pc:sldLayoutMk cId="3814147106" sldId="2147483707"/>
          </pc:sldLayoutMkLst>
        </pc:sldLayoutChg>
        <pc:sldLayoutChg chg="del">
          <pc:chgData name="Liudmila Knyazkina" userId="cb3769fb-1d06-4211-abb1-d74d310abfab" providerId="ADAL" clId="{F26A0EA7-BD7B-4C36-ACF1-479F59E8C796}" dt="2022-02-09T12:25:13.681" v="2074" actId="2696"/>
          <pc:sldLayoutMkLst>
            <pc:docMk/>
            <pc:sldMasterMk cId="2074740820" sldId="2147483695"/>
            <pc:sldLayoutMk cId="421504708" sldId="2147483708"/>
          </pc:sldLayoutMkLst>
        </pc:sldLayoutChg>
        <pc:sldLayoutChg chg="del">
          <pc:chgData name="Liudmila Knyazkina" userId="cb3769fb-1d06-4211-abb1-d74d310abfab" providerId="ADAL" clId="{F26A0EA7-BD7B-4C36-ACF1-479F59E8C796}" dt="2022-02-09T12:25:14.403" v="2075" actId="2696"/>
          <pc:sldLayoutMkLst>
            <pc:docMk/>
            <pc:sldMasterMk cId="2074740820" sldId="2147483695"/>
            <pc:sldLayoutMk cId="1240855500" sldId="2147483709"/>
          </pc:sldLayoutMkLst>
        </pc:sldLayoutChg>
        <pc:sldLayoutChg chg="del">
          <pc:chgData name="Liudmila Knyazkina" userId="cb3769fb-1d06-4211-abb1-d74d310abfab" providerId="ADAL" clId="{F26A0EA7-BD7B-4C36-ACF1-479F59E8C796}" dt="2022-02-09T12:25:15.171" v="2076" actId="2696"/>
          <pc:sldLayoutMkLst>
            <pc:docMk/>
            <pc:sldMasterMk cId="2074740820" sldId="2147483695"/>
            <pc:sldLayoutMk cId="3387929541" sldId="2147483710"/>
          </pc:sldLayoutMkLst>
        </pc:sldLayoutChg>
        <pc:sldLayoutChg chg="del">
          <pc:chgData name="Liudmila Knyazkina" userId="cb3769fb-1d06-4211-abb1-d74d310abfab" providerId="ADAL" clId="{F26A0EA7-BD7B-4C36-ACF1-479F59E8C796}" dt="2022-02-09T12:25:16.194" v="2077" actId="2696"/>
          <pc:sldLayoutMkLst>
            <pc:docMk/>
            <pc:sldMasterMk cId="2074740820" sldId="2147483695"/>
            <pc:sldLayoutMk cId="3027001001" sldId="2147483711"/>
          </pc:sldLayoutMkLst>
        </pc:sldLayoutChg>
        <pc:sldLayoutChg chg="del">
          <pc:chgData name="Liudmila Knyazkina" userId="cb3769fb-1d06-4211-abb1-d74d310abfab" providerId="ADAL" clId="{F26A0EA7-BD7B-4C36-ACF1-479F59E8C796}" dt="2022-02-09T12:25:16.890" v="2078" actId="2696"/>
          <pc:sldLayoutMkLst>
            <pc:docMk/>
            <pc:sldMasterMk cId="2074740820" sldId="2147483695"/>
            <pc:sldLayoutMk cId="420762985" sldId="2147483712"/>
          </pc:sldLayoutMkLst>
        </pc:sldLayoutChg>
        <pc:sldLayoutChg chg="del">
          <pc:chgData name="Liudmila Knyazkina" userId="cb3769fb-1d06-4211-abb1-d74d310abfab" providerId="ADAL" clId="{F26A0EA7-BD7B-4C36-ACF1-479F59E8C796}" dt="2022-02-09T12:25:17.721" v="2079" actId="2696"/>
          <pc:sldLayoutMkLst>
            <pc:docMk/>
            <pc:sldMasterMk cId="2074740820" sldId="2147483695"/>
            <pc:sldLayoutMk cId="4149930317" sldId="2147483713"/>
          </pc:sldLayoutMkLst>
        </pc:sldLayoutChg>
        <pc:sldLayoutChg chg="del">
          <pc:chgData name="Liudmila Knyazkina" userId="cb3769fb-1d06-4211-abb1-d74d310abfab" providerId="ADAL" clId="{F26A0EA7-BD7B-4C36-ACF1-479F59E8C796}" dt="2022-02-09T12:25:18.554" v="2080" actId="2696"/>
          <pc:sldLayoutMkLst>
            <pc:docMk/>
            <pc:sldMasterMk cId="2074740820" sldId="2147483695"/>
            <pc:sldLayoutMk cId="1184423221" sldId="2147483714"/>
          </pc:sldLayoutMkLst>
        </pc:sldLayoutChg>
        <pc:sldLayoutChg chg="del">
          <pc:chgData name="Liudmila Knyazkina" userId="cb3769fb-1d06-4211-abb1-d74d310abfab" providerId="ADAL" clId="{F26A0EA7-BD7B-4C36-ACF1-479F59E8C796}" dt="2022-02-09T12:25:19.343" v="2081" actId="2696"/>
          <pc:sldLayoutMkLst>
            <pc:docMk/>
            <pc:sldMasterMk cId="2074740820" sldId="2147483695"/>
            <pc:sldLayoutMk cId="675727446" sldId="2147483715"/>
          </pc:sldLayoutMkLst>
        </pc:sldLayoutChg>
        <pc:sldLayoutChg chg="del">
          <pc:chgData name="Liudmila Knyazkina" userId="cb3769fb-1d06-4211-abb1-d74d310abfab" providerId="ADAL" clId="{F26A0EA7-BD7B-4C36-ACF1-479F59E8C796}" dt="2022-02-09T12:25:20.113" v="2082" actId="2696"/>
          <pc:sldLayoutMkLst>
            <pc:docMk/>
            <pc:sldMasterMk cId="2074740820" sldId="2147483695"/>
            <pc:sldLayoutMk cId="1048590782" sldId="2147483716"/>
          </pc:sldLayoutMkLst>
        </pc:sldLayoutChg>
        <pc:sldLayoutChg chg="del">
          <pc:chgData name="Liudmila Knyazkina" userId="cb3769fb-1d06-4211-abb1-d74d310abfab" providerId="ADAL" clId="{F26A0EA7-BD7B-4C36-ACF1-479F59E8C796}" dt="2022-02-09T12:25:21.111" v="2083" actId="2696"/>
          <pc:sldLayoutMkLst>
            <pc:docMk/>
            <pc:sldMasterMk cId="2074740820" sldId="2147483695"/>
            <pc:sldLayoutMk cId="3717508473" sldId="2147483717"/>
          </pc:sldLayoutMkLst>
        </pc:sldLayoutChg>
      </pc:sldMasterChg>
    </pc:docChg>
  </pc:docChgLst>
  <pc:docChgLst>
    <pc:chgData name="Liudmila Knyazkina" userId="cb3769fb-1d06-4211-abb1-d74d310abfab" providerId="ADAL" clId="{408C1388-6D51-439B-A514-D2D2E7D0FBC7}"/>
    <pc:docChg chg="undo redo custSel modSld modMainMaster">
      <pc:chgData name="Liudmila Knyazkina" userId="cb3769fb-1d06-4211-abb1-d74d310abfab" providerId="ADAL" clId="{408C1388-6D51-439B-A514-D2D2E7D0FBC7}" dt="2021-10-26T12:26:44.152" v="236" actId="1076"/>
      <pc:docMkLst>
        <pc:docMk/>
      </pc:docMkLst>
      <pc:sldChg chg="modSp mod">
        <pc:chgData name="Liudmila Knyazkina" userId="cb3769fb-1d06-4211-abb1-d74d310abfab" providerId="ADAL" clId="{408C1388-6D51-439B-A514-D2D2E7D0FBC7}" dt="2021-10-20T12:22:37.849" v="151" actId="113"/>
        <pc:sldMkLst>
          <pc:docMk/>
          <pc:sldMk cId="3219531853" sldId="343"/>
        </pc:sldMkLst>
        <pc:spChg chg="mod">
          <ac:chgData name="Liudmila Knyazkina" userId="cb3769fb-1d06-4211-abb1-d74d310abfab" providerId="ADAL" clId="{408C1388-6D51-439B-A514-D2D2E7D0FBC7}" dt="2021-10-20T12:22:37.849" v="151" actId="113"/>
          <ac:spMkLst>
            <pc:docMk/>
            <pc:sldMk cId="3219531853" sldId="343"/>
            <ac:spMk id="2" creationId="{00000000-0000-0000-0000-000000000000}"/>
          </ac:spMkLst>
        </pc:spChg>
      </pc:sldChg>
      <pc:sldChg chg="modSp mod">
        <pc:chgData name="Liudmila Knyazkina" userId="cb3769fb-1d06-4211-abb1-d74d310abfab" providerId="ADAL" clId="{408C1388-6D51-439B-A514-D2D2E7D0FBC7}" dt="2021-10-20T12:22:43.289" v="152" actId="113"/>
        <pc:sldMkLst>
          <pc:docMk/>
          <pc:sldMk cId="3046738731" sldId="344"/>
        </pc:sldMkLst>
        <pc:spChg chg="mod">
          <ac:chgData name="Liudmila Knyazkina" userId="cb3769fb-1d06-4211-abb1-d74d310abfab" providerId="ADAL" clId="{408C1388-6D51-439B-A514-D2D2E7D0FBC7}" dt="2021-10-20T12:22:43.289" v="152" actId="113"/>
          <ac:spMkLst>
            <pc:docMk/>
            <pc:sldMk cId="3046738731" sldId="344"/>
            <ac:spMk id="2" creationId="{00000000-0000-0000-0000-000000000000}"/>
          </ac:spMkLst>
        </pc:spChg>
      </pc:sldChg>
      <pc:sldChg chg="modSp mod">
        <pc:chgData name="Liudmila Knyazkina" userId="cb3769fb-1d06-4211-abb1-d74d310abfab" providerId="ADAL" clId="{408C1388-6D51-439B-A514-D2D2E7D0FBC7}" dt="2021-10-20T12:22:48.106" v="153" actId="113"/>
        <pc:sldMkLst>
          <pc:docMk/>
          <pc:sldMk cId="2074074917" sldId="345"/>
        </pc:sldMkLst>
        <pc:spChg chg="mod">
          <ac:chgData name="Liudmila Knyazkina" userId="cb3769fb-1d06-4211-abb1-d74d310abfab" providerId="ADAL" clId="{408C1388-6D51-439B-A514-D2D2E7D0FBC7}" dt="2021-10-20T12:22:48.106" v="153" actId="113"/>
          <ac:spMkLst>
            <pc:docMk/>
            <pc:sldMk cId="2074074917" sldId="345"/>
            <ac:spMk id="2" creationId="{00000000-0000-0000-0000-000000000000}"/>
          </ac:spMkLst>
        </pc:spChg>
      </pc:sldChg>
      <pc:sldChg chg="modSp mod">
        <pc:chgData name="Liudmila Knyazkina" userId="cb3769fb-1d06-4211-abb1-d74d310abfab" providerId="ADAL" clId="{408C1388-6D51-439B-A514-D2D2E7D0FBC7}" dt="2021-10-20T12:26:31.851" v="194" actId="1076"/>
        <pc:sldMkLst>
          <pc:docMk/>
          <pc:sldMk cId="3639826263" sldId="347"/>
        </pc:sldMkLst>
        <pc:spChg chg="mod">
          <ac:chgData name="Liudmila Knyazkina" userId="cb3769fb-1d06-4211-abb1-d74d310abfab" providerId="ADAL" clId="{408C1388-6D51-439B-A514-D2D2E7D0FBC7}" dt="2021-10-20T12:26:31.851" v="194" actId="1076"/>
          <ac:spMkLst>
            <pc:docMk/>
            <pc:sldMk cId="3639826263" sldId="347"/>
            <ac:spMk id="22" creationId="{00000000-0000-0000-0000-000000000000}"/>
          </ac:spMkLst>
        </pc:spChg>
      </pc:sldChg>
      <pc:sldChg chg="modSp mod">
        <pc:chgData name="Liudmila Knyazkina" userId="cb3769fb-1d06-4211-abb1-d74d310abfab" providerId="ADAL" clId="{408C1388-6D51-439B-A514-D2D2E7D0FBC7}" dt="2021-10-20T12:26:39.438" v="197" actId="403"/>
        <pc:sldMkLst>
          <pc:docMk/>
          <pc:sldMk cId="853519770" sldId="348"/>
        </pc:sldMkLst>
        <pc:spChg chg="mod">
          <ac:chgData name="Liudmila Knyazkina" userId="cb3769fb-1d06-4211-abb1-d74d310abfab" providerId="ADAL" clId="{408C1388-6D51-439B-A514-D2D2E7D0FBC7}" dt="2021-10-20T12:26:39.438" v="197" actId="403"/>
          <ac:spMkLst>
            <pc:docMk/>
            <pc:sldMk cId="853519770" sldId="348"/>
            <ac:spMk id="22" creationId="{00000000-0000-0000-0000-000000000000}"/>
          </ac:spMkLst>
        </pc:spChg>
      </pc:sldChg>
      <pc:sldChg chg="modSp mod">
        <pc:chgData name="Liudmila Knyazkina" userId="cb3769fb-1d06-4211-abb1-d74d310abfab" providerId="ADAL" clId="{408C1388-6D51-439B-A514-D2D2E7D0FBC7}" dt="2021-10-20T12:30:57.018" v="222" actId="1076"/>
        <pc:sldMkLst>
          <pc:docMk/>
          <pc:sldMk cId="2906687459" sldId="349"/>
        </pc:sldMkLst>
        <pc:spChg chg="mod">
          <ac:chgData name="Liudmila Knyazkina" userId="cb3769fb-1d06-4211-abb1-d74d310abfab" providerId="ADAL" clId="{408C1388-6D51-439B-A514-D2D2E7D0FBC7}" dt="2021-10-20T12:30:57.018" v="222" actId="1076"/>
          <ac:spMkLst>
            <pc:docMk/>
            <pc:sldMk cId="2906687459" sldId="349"/>
            <ac:spMk id="15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30:57.018" v="222" actId="1076"/>
          <ac:spMkLst>
            <pc:docMk/>
            <pc:sldMk cId="2906687459" sldId="349"/>
            <ac:spMk id="16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30:57.018" v="222" actId="1076"/>
          <ac:spMkLst>
            <pc:docMk/>
            <pc:sldMk cId="2906687459" sldId="349"/>
            <ac:spMk id="17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30:52.310" v="220" actId="1076"/>
          <ac:spMkLst>
            <pc:docMk/>
            <pc:sldMk cId="2906687459" sldId="349"/>
            <ac:spMk id="21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30:45.890" v="219" actId="1076"/>
          <ac:spMkLst>
            <pc:docMk/>
            <pc:sldMk cId="2906687459" sldId="349"/>
            <ac:spMk id="22" creationId="{00000000-0000-0000-0000-000000000000}"/>
          </ac:spMkLst>
        </pc:spChg>
        <pc:grpChg chg="mod">
          <ac:chgData name="Liudmila Knyazkina" userId="cb3769fb-1d06-4211-abb1-d74d310abfab" providerId="ADAL" clId="{408C1388-6D51-439B-A514-D2D2E7D0FBC7}" dt="2021-10-20T12:30:57.018" v="222" actId="1076"/>
          <ac:grpSpMkLst>
            <pc:docMk/>
            <pc:sldMk cId="2906687459" sldId="349"/>
            <ac:grpSpMk id="13" creationId="{00000000-0000-0000-0000-000000000000}"/>
          </ac:grpSpMkLst>
        </pc:grpChg>
        <pc:grpChg chg="mod">
          <ac:chgData name="Liudmila Knyazkina" userId="cb3769fb-1d06-4211-abb1-d74d310abfab" providerId="ADAL" clId="{408C1388-6D51-439B-A514-D2D2E7D0FBC7}" dt="2021-10-20T12:30:57.018" v="222" actId="1076"/>
          <ac:grpSpMkLst>
            <pc:docMk/>
            <pc:sldMk cId="2906687459" sldId="349"/>
            <ac:grpSpMk id="14" creationId="{00000000-0000-0000-0000-000000000000}"/>
          </ac:grpSpMkLst>
        </pc:grpChg>
      </pc:sldChg>
      <pc:sldChg chg="modSp mod">
        <pc:chgData name="Liudmila Knyazkina" userId="cb3769fb-1d06-4211-abb1-d74d310abfab" providerId="ADAL" clId="{408C1388-6D51-439B-A514-D2D2E7D0FBC7}" dt="2021-10-20T12:22:34.076" v="150" actId="113"/>
        <pc:sldMkLst>
          <pc:docMk/>
          <pc:sldMk cId="1780056193" sldId="352"/>
        </pc:sldMkLst>
        <pc:spChg chg="mod">
          <ac:chgData name="Liudmila Knyazkina" userId="cb3769fb-1d06-4211-abb1-d74d310abfab" providerId="ADAL" clId="{408C1388-6D51-439B-A514-D2D2E7D0FBC7}" dt="2021-10-20T12:22:34.076" v="150" actId="113"/>
          <ac:spMkLst>
            <pc:docMk/>
            <pc:sldMk cId="1780056193" sldId="352"/>
            <ac:spMk id="80" creationId="{00000000-0000-0000-0000-000000000000}"/>
          </ac:spMkLst>
        </pc:spChg>
      </pc:sldChg>
      <pc:sldChg chg="modSp mod">
        <pc:chgData name="Liudmila Knyazkina" userId="cb3769fb-1d06-4211-abb1-d74d310abfab" providerId="ADAL" clId="{408C1388-6D51-439B-A514-D2D2E7D0FBC7}" dt="2021-10-20T12:22:27.257" v="148" actId="113"/>
        <pc:sldMkLst>
          <pc:docMk/>
          <pc:sldMk cId="3315179206" sldId="362"/>
        </pc:sldMkLst>
        <pc:spChg chg="mod">
          <ac:chgData name="Liudmila Knyazkina" userId="cb3769fb-1d06-4211-abb1-d74d310abfab" providerId="ADAL" clId="{408C1388-6D51-439B-A514-D2D2E7D0FBC7}" dt="2021-10-20T12:22:27.257" v="148" actId="113"/>
          <ac:spMkLst>
            <pc:docMk/>
            <pc:sldMk cId="3315179206" sldId="362"/>
            <ac:spMk id="2" creationId="{00000000-0000-0000-0000-000000000000}"/>
          </ac:spMkLst>
        </pc:spChg>
      </pc:sldChg>
      <pc:sldChg chg="modSp mod">
        <pc:chgData name="Liudmila Knyazkina" userId="cb3769fb-1d06-4211-abb1-d74d310abfab" providerId="ADAL" clId="{408C1388-6D51-439B-A514-D2D2E7D0FBC7}" dt="2021-10-20T12:25:38.422" v="187" actId="1076"/>
        <pc:sldMkLst>
          <pc:docMk/>
          <pc:sldMk cId="940903122" sldId="364"/>
        </pc:sldMkLst>
        <pc:spChg chg="mod">
          <ac:chgData name="Liudmila Knyazkina" userId="cb3769fb-1d06-4211-abb1-d74d310abfab" providerId="ADAL" clId="{408C1388-6D51-439B-A514-D2D2E7D0FBC7}" dt="2021-10-20T12:25:19.663" v="184" actId="1076"/>
          <ac:spMkLst>
            <pc:docMk/>
            <pc:sldMk cId="940903122" sldId="364"/>
            <ac:spMk id="2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25:38.422" v="187" actId="1076"/>
          <ac:spMkLst>
            <pc:docMk/>
            <pc:sldMk cId="940903122" sldId="364"/>
            <ac:spMk id="4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25:38.422" v="187" actId="1076"/>
          <ac:spMkLst>
            <pc:docMk/>
            <pc:sldMk cId="940903122" sldId="364"/>
            <ac:spMk id="5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25:38.422" v="187" actId="1076"/>
          <ac:spMkLst>
            <pc:docMk/>
            <pc:sldMk cId="940903122" sldId="364"/>
            <ac:spMk id="6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25:38.422" v="187" actId="1076"/>
          <ac:spMkLst>
            <pc:docMk/>
            <pc:sldMk cId="940903122" sldId="364"/>
            <ac:spMk id="7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25:38.422" v="187" actId="1076"/>
          <ac:spMkLst>
            <pc:docMk/>
            <pc:sldMk cId="940903122" sldId="364"/>
            <ac:spMk id="8" creationId="{00000000-0000-0000-0000-000000000000}"/>
          </ac:spMkLst>
        </pc:spChg>
        <pc:grpChg chg="mod">
          <ac:chgData name="Liudmila Knyazkina" userId="cb3769fb-1d06-4211-abb1-d74d310abfab" providerId="ADAL" clId="{408C1388-6D51-439B-A514-D2D2E7D0FBC7}" dt="2021-10-20T12:25:38.422" v="187" actId="1076"/>
          <ac:grpSpMkLst>
            <pc:docMk/>
            <pc:sldMk cId="940903122" sldId="364"/>
            <ac:grpSpMk id="3" creationId="{00000000-0000-0000-0000-000000000000}"/>
          </ac:grpSpMkLst>
        </pc:grpChg>
        <pc:picChg chg="mod">
          <ac:chgData name="Liudmila Knyazkina" userId="cb3769fb-1d06-4211-abb1-d74d310abfab" providerId="ADAL" clId="{408C1388-6D51-439B-A514-D2D2E7D0FBC7}" dt="2021-10-20T12:25:38.422" v="187" actId="1076"/>
          <ac:picMkLst>
            <pc:docMk/>
            <pc:sldMk cId="940903122" sldId="364"/>
            <ac:picMk id="9" creationId="{00000000-0000-0000-0000-000000000000}"/>
          </ac:picMkLst>
        </pc:picChg>
        <pc:picChg chg="mod">
          <ac:chgData name="Liudmila Knyazkina" userId="cb3769fb-1d06-4211-abb1-d74d310abfab" providerId="ADAL" clId="{408C1388-6D51-439B-A514-D2D2E7D0FBC7}" dt="2021-10-20T12:25:38.422" v="187" actId="1076"/>
          <ac:picMkLst>
            <pc:docMk/>
            <pc:sldMk cId="940903122" sldId="364"/>
            <ac:picMk id="10" creationId="{00000000-0000-0000-0000-000000000000}"/>
          </ac:picMkLst>
        </pc:picChg>
        <pc:picChg chg="mod">
          <ac:chgData name="Liudmila Knyazkina" userId="cb3769fb-1d06-4211-abb1-d74d310abfab" providerId="ADAL" clId="{408C1388-6D51-439B-A514-D2D2E7D0FBC7}" dt="2021-10-20T12:25:38.422" v="187" actId="1076"/>
          <ac:picMkLst>
            <pc:docMk/>
            <pc:sldMk cId="940903122" sldId="364"/>
            <ac:picMk id="11" creationId="{00000000-0000-0000-0000-000000000000}"/>
          </ac:picMkLst>
        </pc:picChg>
        <pc:picChg chg="mod">
          <ac:chgData name="Liudmila Knyazkina" userId="cb3769fb-1d06-4211-abb1-d74d310abfab" providerId="ADAL" clId="{408C1388-6D51-439B-A514-D2D2E7D0FBC7}" dt="2021-10-20T12:25:38.422" v="187" actId="1076"/>
          <ac:picMkLst>
            <pc:docMk/>
            <pc:sldMk cId="940903122" sldId="364"/>
            <ac:picMk id="12" creationId="{00000000-0000-0000-0000-000000000000}"/>
          </ac:picMkLst>
        </pc:picChg>
      </pc:sldChg>
      <pc:sldChg chg="modSp mod">
        <pc:chgData name="Liudmila Knyazkina" userId="cb3769fb-1d06-4211-abb1-d74d310abfab" providerId="ADAL" clId="{408C1388-6D51-439B-A514-D2D2E7D0FBC7}" dt="2021-10-26T12:26:44.152" v="236" actId="1076"/>
        <pc:sldMkLst>
          <pc:docMk/>
          <pc:sldMk cId="2433515597" sldId="366"/>
        </pc:sldMkLst>
        <pc:spChg chg="mod">
          <ac:chgData name="Liudmila Knyazkina" userId="cb3769fb-1d06-4211-abb1-d74d310abfab" providerId="ADAL" clId="{408C1388-6D51-439B-A514-D2D2E7D0FBC7}" dt="2021-10-20T12:30:25.511" v="218" actId="1076"/>
          <ac:spMkLst>
            <pc:docMk/>
            <pc:sldMk cId="2433515597" sldId="366"/>
            <ac:spMk id="3" creationId="{00000000-0000-0000-0000-000000000000}"/>
          </ac:spMkLst>
        </pc:spChg>
        <pc:picChg chg="mod">
          <ac:chgData name="Liudmila Knyazkina" userId="cb3769fb-1d06-4211-abb1-d74d310abfab" providerId="ADAL" clId="{408C1388-6D51-439B-A514-D2D2E7D0FBC7}" dt="2021-10-20T14:12:41.982" v="231" actId="1076"/>
          <ac:picMkLst>
            <pc:docMk/>
            <pc:sldMk cId="2433515597" sldId="366"/>
            <ac:picMk id="5" creationId="{00000000-0000-0000-0000-000000000000}"/>
          </ac:picMkLst>
        </pc:picChg>
        <pc:picChg chg="mod">
          <ac:chgData name="Liudmila Knyazkina" userId="cb3769fb-1d06-4211-abb1-d74d310abfab" providerId="ADAL" clId="{408C1388-6D51-439B-A514-D2D2E7D0FBC7}" dt="2021-10-20T14:12:47.267" v="232" actId="1076"/>
          <ac:picMkLst>
            <pc:docMk/>
            <pc:sldMk cId="2433515597" sldId="366"/>
            <ac:picMk id="6" creationId="{00000000-0000-0000-0000-000000000000}"/>
          </ac:picMkLst>
        </pc:picChg>
        <pc:picChg chg="mod">
          <ac:chgData name="Liudmila Knyazkina" userId="cb3769fb-1d06-4211-abb1-d74d310abfab" providerId="ADAL" clId="{408C1388-6D51-439B-A514-D2D2E7D0FBC7}" dt="2021-10-20T14:12:17.443" v="226" actId="1076"/>
          <ac:picMkLst>
            <pc:docMk/>
            <pc:sldMk cId="2433515597" sldId="366"/>
            <ac:picMk id="10" creationId="{00000000-0000-0000-0000-000000000000}"/>
          </ac:picMkLst>
        </pc:picChg>
        <pc:picChg chg="mod">
          <ac:chgData name="Liudmila Knyazkina" userId="cb3769fb-1d06-4211-abb1-d74d310abfab" providerId="ADAL" clId="{408C1388-6D51-439B-A514-D2D2E7D0FBC7}" dt="2021-10-26T12:26:44.152" v="236" actId="1076"/>
          <ac:picMkLst>
            <pc:docMk/>
            <pc:sldMk cId="2433515597" sldId="366"/>
            <ac:picMk id="11" creationId="{00000000-0000-0000-0000-000000000000}"/>
          </ac:picMkLst>
        </pc:picChg>
        <pc:picChg chg="mod">
          <ac:chgData name="Liudmila Knyazkina" userId="cb3769fb-1d06-4211-abb1-d74d310abfab" providerId="ADAL" clId="{408C1388-6D51-439B-A514-D2D2E7D0FBC7}" dt="2021-10-20T14:12:10.142" v="225" actId="1076"/>
          <ac:picMkLst>
            <pc:docMk/>
            <pc:sldMk cId="2433515597" sldId="366"/>
            <ac:picMk id="12" creationId="{00000000-0000-0000-0000-000000000000}"/>
          </ac:picMkLst>
        </pc:picChg>
      </pc:sldChg>
      <pc:sldChg chg="modSp mod">
        <pc:chgData name="Liudmila Knyazkina" userId="cb3769fb-1d06-4211-abb1-d74d310abfab" providerId="ADAL" clId="{408C1388-6D51-439B-A514-D2D2E7D0FBC7}" dt="2021-10-20T12:28:06.031" v="205" actId="207"/>
        <pc:sldMkLst>
          <pc:docMk/>
          <pc:sldMk cId="1085535740" sldId="368"/>
        </pc:sldMkLst>
        <pc:spChg chg="mod">
          <ac:chgData name="Liudmila Knyazkina" userId="cb3769fb-1d06-4211-abb1-d74d310abfab" providerId="ADAL" clId="{408C1388-6D51-439B-A514-D2D2E7D0FBC7}" dt="2021-10-20T12:28:06.031" v="205" actId="207"/>
          <ac:spMkLst>
            <pc:docMk/>
            <pc:sldMk cId="1085535740" sldId="368"/>
            <ac:spMk id="23555" creationId="{00000000-0000-0000-0000-000000000000}"/>
          </ac:spMkLst>
        </pc:spChg>
      </pc:sldChg>
      <pc:sldChg chg="modSp mod">
        <pc:chgData name="Liudmila Knyazkina" userId="cb3769fb-1d06-4211-abb1-d74d310abfab" providerId="ADAL" clId="{408C1388-6D51-439B-A514-D2D2E7D0FBC7}" dt="2021-10-20T12:25:05.090" v="183" actId="14100"/>
        <pc:sldMkLst>
          <pc:docMk/>
          <pc:sldMk cId="2227843721" sldId="370"/>
        </pc:sldMkLst>
        <pc:spChg chg="mod">
          <ac:chgData name="Liudmila Knyazkina" userId="cb3769fb-1d06-4211-abb1-d74d310abfab" providerId="ADAL" clId="{408C1388-6D51-439B-A514-D2D2E7D0FBC7}" dt="2021-10-20T12:25:05.090" v="183" actId="14100"/>
          <ac:spMkLst>
            <pc:docMk/>
            <pc:sldMk cId="2227843721" sldId="370"/>
            <ac:spMk id="8" creationId="{00000000-0000-0000-0000-000000000000}"/>
          </ac:spMkLst>
        </pc:spChg>
      </pc:sldChg>
      <pc:sldChg chg="modSp mod">
        <pc:chgData name="Liudmila Knyazkina" userId="cb3769fb-1d06-4211-abb1-d74d310abfab" providerId="ADAL" clId="{408C1388-6D51-439B-A514-D2D2E7D0FBC7}" dt="2021-10-20T12:29:33.812" v="212" actId="1076"/>
        <pc:sldMkLst>
          <pc:docMk/>
          <pc:sldMk cId="4291803109" sldId="372"/>
        </pc:sldMkLst>
        <pc:spChg chg="mod">
          <ac:chgData name="Liudmila Knyazkina" userId="cb3769fb-1d06-4211-abb1-d74d310abfab" providerId="ADAL" clId="{408C1388-6D51-439B-A514-D2D2E7D0FBC7}" dt="2021-10-20T12:29:33.812" v="212" actId="1076"/>
          <ac:spMkLst>
            <pc:docMk/>
            <pc:sldMk cId="4291803109" sldId="372"/>
            <ac:spMk id="5123" creationId="{00000000-0000-0000-0000-000000000000}"/>
          </ac:spMkLst>
        </pc:spChg>
      </pc:sldChg>
      <pc:sldChg chg="modSp mod">
        <pc:chgData name="Liudmila Knyazkina" userId="cb3769fb-1d06-4211-abb1-d74d310abfab" providerId="ADAL" clId="{408C1388-6D51-439B-A514-D2D2E7D0FBC7}" dt="2021-10-20T12:29:23.607" v="210" actId="1076"/>
        <pc:sldMkLst>
          <pc:docMk/>
          <pc:sldMk cId="3260476873" sldId="374"/>
        </pc:sldMkLst>
        <pc:spChg chg="mod">
          <ac:chgData name="Liudmila Knyazkina" userId="cb3769fb-1d06-4211-abb1-d74d310abfab" providerId="ADAL" clId="{408C1388-6D51-439B-A514-D2D2E7D0FBC7}" dt="2021-10-20T12:12:38.877" v="45" actId="20577"/>
          <ac:spMkLst>
            <pc:docMk/>
            <pc:sldMk cId="3260476873" sldId="374"/>
            <ac:spMk id="10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12:28.060" v="38" actId="20577"/>
          <ac:spMkLst>
            <pc:docMk/>
            <pc:sldMk cId="3260476873" sldId="374"/>
            <ac:spMk id="11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12:33.973" v="42" actId="20577"/>
          <ac:spMkLst>
            <pc:docMk/>
            <pc:sldMk cId="3260476873" sldId="374"/>
            <ac:spMk id="12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12:05.522" v="32" actId="20577"/>
          <ac:spMkLst>
            <pc:docMk/>
            <pc:sldMk cId="3260476873" sldId="374"/>
            <ac:spMk id="13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11:59.746" v="31" actId="20577"/>
          <ac:spMkLst>
            <pc:docMk/>
            <pc:sldMk cId="3260476873" sldId="374"/>
            <ac:spMk id="14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13:18.922" v="48" actId="20577"/>
          <ac:spMkLst>
            <pc:docMk/>
            <pc:sldMk cId="3260476873" sldId="374"/>
            <ac:spMk id="19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13:50.469" v="52" actId="20577"/>
          <ac:spMkLst>
            <pc:docMk/>
            <pc:sldMk cId="3260476873" sldId="374"/>
            <ac:spMk id="20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13:54.017" v="53" actId="20577"/>
          <ac:spMkLst>
            <pc:docMk/>
            <pc:sldMk cId="3260476873" sldId="374"/>
            <ac:spMk id="21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13:58.923" v="54" actId="20577"/>
          <ac:spMkLst>
            <pc:docMk/>
            <pc:sldMk cId="3260476873" sldId="374"/>
            <ac:spMk id="22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14:26.556" v="58" actId="1076"/>
          <ac:spMkLst>
            <pc:docMk/>
            <pc:sldMk cId="3260476873" sldId="374"/>
            <ac:spMk id="29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14:10.176" v="57" actId="20577"/>
          <ac:spMkLst>
            <pc:docMk/>
            <pc:sldMk cId="3260476873" sldId="374"/>
            <ac:spMk id="30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14:03.787" v="55" actId="20577"/>
          <ac:spMkLst>
            <pc:docMk/>
            <pc:sldMk cId="3260476873" sldId="374"/>
            <ac:spMk id="31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14:06.811" v="56" actId="20577"/>
          <ac:spMkLst>
            <pc:docMk/>
            <pc:sldMk cId="3260476873" sldId="374"/>
            <ac:spMk id="32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14:43.627" v="63" actId="20577"/>
          <ac:spMkLst>
            <pc:docMk/>
            <pc:sldMk cId="3260476873" sldId="374"/>
            <ac:spMk id="33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14:47.642" v="65" actId="20577"/>
          <ac:spMkLst>
            <pc:docMk/>
            <pc:sldMk cId="3260476873" sldId="374"/>
            <ac:spMk id="34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14:39.592" v="61" actId="20577"/>
          <ac:spMkLst>
            <pc:docMk/>
            <pc:sldMk cId="3260476873" sldId="374"/>
            <ac:spMk id="35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29:23.607" v="210" actId="1076"/>
          <ac:spMkLst>
            <pc:docMk/>
            <pc:sldMk cId="3260476873" sldId="374"/>
            <ac:spMk id="39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14:35.255" v="60" actId="1076"/>
          <ac:spMkLst>
            <pc:docMk/>
            <pc:sldMk cId="3260476873" sldId="374"/>
            <ac:spMk id="44" creationId="{00000000-0000-0000-0000-000000000000}"/>
          </ac:spMkLst>
        </pc:spChg>
        <pc:graphicFrameChg chg="mod">
          <ac:chgData name="Liudmila Knyazkina" userId="cb3769fb-1d06-4211-abb1-d74d310abfab" providerId="ADAL" clId="{408C1388-6D51-439B-A514-D2D2E7D0FBC7}" dt="2021-10-20T12:13:14.045" v="46" actId="167"/>
          <ac:graphicFrameMkLst>
            <pc:docMk/>
            <pc:sldMk cId="3260476873" sldId="374"/>
            <ac:graphicFrameMk id="40" creationId="{00000000-0000-0000-0000-000000000000}"/>
          </ac:graphicFrameMkLst>
        </pc:graphicFrameChg>
        <pc:graphicFrameChg chg="mod">
          <ac:chgData name="Liudmila Knyazkina" userId="cb3769fb-1d06-4211-abb1-d74d310abfab" providerId="ADAL" clId="{408C1388-6D51-439B-A514-D2D2E7D0FBC7}" dt="2021-10-20T12:13:32.267" v="49" actId="167"/>
          <ac:graphicFrameMkLst>
            <pc:docMk/>
            <pc:sldMk cId="3260476873" sldId="374"/>
            <ac:graphicFrameMk id="41" creationId="{00000000-0000-0000-0000-000000000000}"/>
          </ac:graphicFrameMkLst>
        </pc:graphicFrameChg>
        <pc:graphicFrameChg chg="mod">
          <ac:chgData name="Liudmila Knyazkina" userId="cb3769fb-1d06-4211-abb1-d74d310abfab" providerId="ADAL" clId="{408C1388-6D51-439B-A514-D2D2E7D0FBC7}" dt="2021-10-20T12:13:44.367" v="50" actId="167"/>
          <ac:graphicFrameMkLst>
            <pc:docMk/>
            <pc:sldMk cId="3260476873" sldId="374"/>
            <ac:graphicFrameMk id="42" creationId="{00000000-0000-0000-0000-000000000000}"/>
          </ac:graphicFrameMkLst>
        </pc:graphicFrameChg>
        <pc:graphicFrameChg chg="mod">
          <ac:chgData name="Liudmila Knyazkina" userId="cb3769fb-1d06-4211-abb1-d74d310abfab" providerId="ADAL" clId="{408C1388-6D51-439B-A514-D2D2E7D0FBC7}" dt="2021-10-20T12:13:47.426" v="51" actId="167"/>
          <ac:graphicFrameMkLst>
            <pc:docMk/>
            <pc:sldMk cId="3260476873" sldId="374"/>
            <ac:graphicFrameMk id="43" creationId="{00000000-0000-0000-0000-000000000000}"/>
          </ac:graphicFrameMkLst>
        </pc:graphicFrameChg>
      </pc:sldChg>
      <pc:sldChg chg="modSp mod">
        <pc:chgData name="Liudmila Knyazkina" userId="cb3769fb-1d06-4211-abb1-d74d310abfab" providerId="ADAL" clId="{408C1388-6D51-439B-A514-D2D2E7D0FBC7}" dt="2021-10-20T12:18:00.501" v="79" actId="207"/>
        <pc:sldMkLst>
          <pc:docMk/>
          <pc:sldMk cId="1441403907" sldId="375"/>
        </pc:sldMkLst>
        <pc:spChg chg="mod">
          <ac:chgData name="Liudmila Knyazkina" userId="cb3769fb-1d06-4211-abb1-d74d310abfab" providerId="ADAL" clId="{408C1388-6D51-439B-A514-D2D2E7D0FBC7}" dt="2021-10-20T12:18:00.501" v="79" actId="207"/>
          <ac:spMkLst>
            <pc:docMk/>
            <pc:sldMk cId="1441403907" sldId="375"/>
            <ac:spMk id="8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18:00.501" v="79" actId="207"/>
          <ac:spMkLst>
            <pc:docMk/>
            <pc:sldMk cId="1441403907" sldId="375"/>
            <ac:spMk id="9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18:00.501" v="79" actId="207"/>
          <ac:spMkLst>
            <pc:docMk/>
            <pc:sldMk cId="1441403907" sldId="375"/>
            <ac:spMk id="10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18:00.501" v="79" actId="207"/>
          <ac:spMkLst>
            <pc:docMk/>
            <pc:sldMk cId="1441403907" sldId="375"/>
            <ac:spMk id="11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16:46.522" v="71" actId="404"/>
          <ac:spMkLst>
            <pc:docMk/>
            <pc:sldMk cId="1441403907" sldId="375"/>
            <ac:spMk id="12" creationId="{00000000-0000-0000-0000-000000000000}"/>
          </ac:spMkLst>
        </pc:spChg>
        <pc:picChg chg="mod">
          <ac:chgData name="Liudmila Knyazkina" userId="cb3769fb-1d06-4211-abb1-d74d310abfab" providerId="ADAL" clId="{408C1388-6D51-439B-A514-D2D2E7D0FBC7}" dt="2021-10-20T12:17:54.119" v="77"/>
          <ac:picMkLst>
            <pc:docMk/>
            <pc:sldMk cId="1441403907" sldId="375"/>
            <ac:picMk id="1026" creationId="{00000000-0000-0000-0000-000000000000}"/>
          </ac:picMkLst>
        </pc:picChg>
        <pc:picChg chg="mod">
          <ac:chgData name="Liudmila Knyazkina" userId="cb3769fb-1d06-4211-abb1-d74d310abfab" providerId="ADAL" clId="{408C1388-6D51-439B-A514-D2D2E7D0FBC7}" dt="2021-10-20T12:17:54.119" v="77"/>
          <ac:picMkLst>
            <pc:docMk/>
            <pc:sldMk cId="1441403907" sldId="375"/>
            <ac:picMk id="1027" creationId="{00000000-0000-0000-0000-000000000000}"/>
          </ac:picMkLst>
        </pc:picChg>
        <pc:picChg chg="mod">
          <ac:chgData name="Liudmila Knyazkina" userId="cb3769fb-1d06-4211-abb1-d74d310abfab" providerId="ADAL" clId="{408C1388-6D51-439B-A514-D2D2E7D0FBC7}" dt="2021-10-20T12:17:54.119" v="77"/>
          <ac:picMkLst>
            <pc:docMk/>
            <pc:sldMk cId="1441403907" sldId="375"/>
            <ac:picMk id="1028" creationId="{00000000-0000-0000-0000-000000000000}"/>
          </ac:picMkLst>
        </pc:picChg>
        <pc:picChg chg="mod">
          <ac:chgData name="Liudmila Knyazkina" userId="cb3769fb-1d06-4211-abb1-d74d310abfab" providerId="ADAL" clId="{408C1388-6D51-439B-A514-D2D2E7D0FBC7}" dt="2021-10-20T12:17:54.119" v="77"/>
          <ac:picMkLst>
            <pc:docMk/>
            <pc:sldMk cId="1441403907" sldId="375"/>
            <ac:picMk id="1029" creationId="{00000000-0000-0000-0000-000000000000}"/>
          </ac:picMkLst>
        </pc:picChg>
      </pc:sldChg>
      <pc:sldChg chg="modSp mod">
        <pc:chgData name="Liudmila Knyazkina" userId="cb3769fb-1d06-4211-abb1-d74d310abfab" providerId="ADAL" clId="{408C1388-6D51-439B-A514-D2D2E7D0FBC7}" dt="2021-10-20T12:30:04.167" v="215" actId="1076"/>
        <pc:sldMkLst>
          <pc:docMk/>
          <pc:sldMk cId="4055930407" sldId="376"/>
        </pc:sldMkLst>
        <pc:spChg chg="mod">
          <ac:chgData name="Liudmila Knyazkina" userId="cb3769fb-1d06-4211-abb1-d74d310abfab" providerId="ADAL" clId="{408C1388-6D51-439B-A514-D2D2E7D0FBC7}" dt="2021-10-20T12:17:10.839" v="73" actId="207"/>
          <ac:spMkLst>
            <pc:docMk/>
            <pc:sldMk cId="4055930407" sldId="376"/>
            <ac:spMk id="14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17:14.368" v="74" actId="207"/>
          <ac:spMkLst>
            <pc:docMk/>
            <pc:sldMk cId="4055930407" sldId="376"/>
            <ac:spMk id="15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30:04.167" v="215" actId="1076"/>
          <ac:spMkLst>
            <pc:docMk/>
            <pc:sldMk cId="4055930407" sldId="376"/>
            <ac:spMk id="9219" creationId="{00000000-0000-0000-0000-000000000000}"/>
          </ac:spMkLst>
        </pc:spChg>
      </pc:sldChg>
      <pc:sldChg chg="modSp mod">
        <pc:chgData name="Liudmila Knyazkina" userId="cb3769fb-1d06-4211-abb1-d74d310abfab" providerId="ADAL" clId="{408C1388-6D51-439B-A514-D2D2E7D0FBC7}" dt="2021-10-20T12:21:44.017" v="115" actId="1076"/>
        <pc:sldMkLst>
          <pc:docMk/>
          <pc:sldMk cId="748881067" sldId="381"/>
        </pc:sldMkLst>
        <pc:spChg chg="mod">
          <ac:chgData name="Liudmila Knyazkina" userId="cb3769fb-1d06-4211-abb1-d74d310abfab" providerId="ADAL" clId="{408C1388-6D51-439B-A514-D2D2E7D0FBC7}" dt="2021-10-20T12:21:44.017" v="115" actId="1076"/>
          <ac:spMkLst>
            <pc:docMk/>
            <pc:sldMk cId="748881067" sldId="381"/>
            <ac:spMk id="28675" creationId="{00000000-0000-0000-0000-000000000000}"/>
          </ac:spMkLst>
        </pc:spChg>
      </pc:sldChg>
      <pc:sldChg chg="modSp mod">
        <pc:chgData name="Liudmila Knyazkina" userId="cb3769fb-1d06-4211-abb1-d74d310abfab" providerId="ADAL" clId="{408C1388-6D51-439B-A514-D2D2E7D0FBC7}" dt="2021-10-20T12:26:06.655" v="190" actId="1076"/>
        <pc:sldMkLst>
          <pc:docMk/>
          <pc:sldMk cId="1618067044" sldId="382"/>
        </pc:sldMkLst>
        <pc:spChg chg="mod">
          <ac:chgData name="Liudmila Knyazkina" userId="cb3769fb-1d06-4211-abb1-d74d310abfab" providerId="ADAL" clId="{408C1388-6D51-439B-A514-D2D2E7D0FBC7}" dt="2021-10-20T12:22:15.362" v="146" actId="1076"/>
          <ac:spMkLst>
            <pc:docMk/>
            <pc:sldMk cId="1618067044" sldId="382"/>
            <ac:spMk id="35846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25:50.064" v="188" actId="179"/>
          <ac:spMkLst>
            <pc:docMk/>
            <pc:sldMk cId="1618067044" sldId="382"/>
            <ac:spMk id="35847" creationId="{00000000-0000-0000-0000-000000000000}"/>
          </ac:spMkLst>
        </pc:spChg>
        <pc:picChg chg="mod">
          <ac:chgData name="Liudmila Knyazkina" userId="cb3769fb-1d06-4211-abb1-d74d310abfab" providerId="ADAL" clId="{408C1388-6D51-439B-A514-D2D2E7D0FBC7}" dt="2021-10-20T12:26:06.655" v="190" actId="1076"/>
          <ac:picMkLst>
            <pc:docMk/>
            <pc:sldMk cId="1618067044" sldId="382"/>
            <ac:picMk id="4" creationId="{00000000-0000-0000-0000-000000000000}"/>
          </ac:picMkLst>
        </pc:picChg>
      </pc:sldChg>
      <pc:sldChg chg="addSp delSp modSp mod">
        <pc:chgData name="Liudmila Knyazkina" userId="cb3769fb-1d06-4211-abb1-d74d310abfab" providerId="ADAL" clId="{408C1388-6D51-439B-A514-D2D2E7D0FBC7}" dt="2021-10-20T12:20:27.954" v="107" actId="120"/>
        <pc:sldMkLst>
          <pc:docMk/>
          <pc:sldMk cId="22547820" sldId="389"/>
        </pc:sldMkLst>
        <pc:spChg chg="add mod ord">
          <ac:chgData name="Liudmila Knyazkina" userId="cb3769fb-1d06-4211-abb1-d74d310abfab" providerId="ADAL" clId="{408C1388-6D51-439B-A514-D2D2E7D0FBC7}" dt="2021-10-20T12:19:40.697" v="95" actId="167"/>
          <ac:spMkLst>
            <pc:docMk/>
            <pc:sldMk cId="22547820" sldId="389"/>
            <ac:spMk id="2" creationId="{092053A2-8315-4157-B8DB-41D5C1202ABD}"/>
          </ac:spMkLst>
        </pc:spChg>
        <pc:spChg chg="add del mod">
          <ac:chgData name="Liudmila Knyazkina" userId="cb3769fb-1d06-4211-abb1-d74d310abfab" providerId="ADAL" clId="{408C1388-6D51-439B-A514-D2D2E7D0FBC7}" dt="2021-10-20T12:19:19.644" v="89" actId="478"/>
          <ac:spMkLst>
            <pc:docMk/>
            <pc:sldMk cId="22547820" sldId="389"/>
            <ac:spMk id="11" creationId="{C06C65D7-B9DC-411F-80FA-59AC4B210AA2}"/>
          </ac:spMkLst>
        </pc:spChg>
        <pc:spChg chg="mod">
          <ac:chgData name="Liudmila Knyazkina" userId="cb3769fb-1d06-4211-abb1-d74d310abfab" providerId="ADAL" clId="{408C1388-6D51-439B-A514-D2D2E7D0FBC7}" dt="2021-10-20T12:19:55.730" v="98" actId="404"/>
          <ac:spMkLst>
            <pc:docMk/>
            <pc:sldMk cId="22547820" sldId="389"/>
            <ac:spMk id="23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20:27.954" v="107" actId="120"/>
          <ac:spMkLst>
            <pc:docMk/>
            <pc:sldMk cId="22547820" sldId="389"/>
            <ac:spMk id="39942" creationId="{00000000-0000-0000-0000-000000000000}"/>
          </ac:spMkLst>
        </pc:spChg>
        <pc:picChg chg="del mod">
          <ac:chgData name="Liudmila Knyazkina" userId="cb3769fb-1d06-4211-abb1-d74d310abfab" providerId="ADAL" clId="{408C1388-6D51-439B-A514-D2D2E7D0FBC7}" dt="2021-10-20T12:19:43.394" v="96" actId="478"/>
          <ac:picMkLst>
            <pc:docMk/>
            <pc:sldMk cId="22547820" sldId="389"/>
            <ac:picMk id="39938" creationId="{00000000-0000-0000-0000-000000000000}"/>
          </ac:picMkLst>
        </pc:picChg>
        <pc:picChg chg="del">
          <ac:chgData name="Liudmila Knyazkina" userId="cb3769fb-1d06-4211-abb1-d74d310abfab" providerId="ADAL" clId="{408C1388-6D51-439B-A514-D2D2E7D0FBC7}" dt="2021-10-20T12:19:04.500" v="84" actId="478"/>
          <ac:picMkLst>
            <pc:docMk/>
            <pc:sldMk cId="22547820" sldId="389"/>
            <ac:picMk id="39939" creationId="{00000000-0000-0000-0000-000000000000}"/>
          </ac:picMkLst>
        </pc:picChg>
      </pc:sldChg>
      <pc:sldChg chg="modSp mod">
        <pc:chgData name="Liudmila Knyazkina" userId="cb3769fb-1d06-4211-abb1-d74d310abfab" providerId="ADAL" clId="{408C1388-6D51-439B-A514-D2D2E7D0FBC7}" dt="2021-10-20T12:29:30.371" v="211" actId="1076"/>
        <pc:sldMkLst>
          <pc:docMk/>
          <pc:sldMk cId="2164654242" sldId="391"/>
        </pc:sldMkLst>
        <pc:spChg chg="mod">
          <ac:chgData name="Liudmila Knyazkina" userId="cb3769fb-1d06-4211-abb1-d74d310abfab" providerId="ADAL" clId="{408C1388-6D51-439B-A514-D2D2E7D0FBC7}" dt="2021-10-20T12:27:46.771" v="203" actId="208"/>
          <ac:spMkLst>
            <pc:docMk/>
            <pc:sldMk cId="2164654242" sldId="391"/>
            <ac:spMk id="12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0T12:29:30.371" v="211" actId="1076"/>
          <ac:spMkLst>
            <pc:docMk/>
            <pc:sldMk cId="2164654242" sldId="391"/>
            <ac:spMk id="7171" creationId="{00000000-0000-0000-0000-000000000000}"/>
          </ac:spMkLst>
        </pc:spChg>
        <pc:grpChg chg="mod">
          <ac:chgData name="Liudmila Knyazkina" userId="cb3769fb-1d06-4211-abb1-d74d310abfab" providerId="ADAL" clId="{408C1388-6D51-439B-A514-D2D2E7D0FBC7}" dt="2021-10-20T12:27:46.180" v="202" actId="207"/>
          <ac:grpSpMkLst>
            <pc:docMk/>
            <pc:sldMk cId="2164654242" sldId="391"/>
            <ac:grpSpMk id="10" creationId="{00000000-0000-0000-0000-000000000000}"/>
          </ac:grpSpMkLst>
        </pc:grpChg>
        <pc:cxnChg chg="mod">
          <ac:chgData name="Liudmila Knyazkina" userId="cb3769fb-1d06-4211-abb1-d74d310abfab" providerId="ADAL" clId="{408C1388-6D51-439B-A514-D2D2E7D0FBC7}" dt="2021-10-20T12:27:46.771" v="203" actId="208"/>
          <ac:cxnSpMkLst>
            <pc:docMk/>
            <pc:sldMk cId="2164654242" sldId="391"/>
            <ac:cxnSpMk id="11" creationId="{00000000-0000-0000-0000-000000000000}"/>
          </ac:cxnSpMkLst>
        </pc:cxnChg>
      </pc:sldChg>
      <pc:sldChg chg="modSp mod">
        <pc:chgData name="Liudmila Knyazkina" userId="cb3769fb-1d06-4211-abb1-d74d310abfab" providerId="ADAL" clId="{408C1388-6D51-439B-A514-D2D2E7D0FBC7}" dt="2021-10-20T12:26:19.751" v="191" actId="14861"/>
        <pc:sldMkLst>
          <pc:docMk/>
          <pc:sldMk cId="1603404443" sldId="392"/>
        </pc:sldMkLst>
        <pc:spChg chg="mod">
          <ac:chgData name="Liudmila Knyazkina" userId="cb3769fb-1d06-4211-abb1-d74d310abfab" providerId="ADAL" clId="{408C1388-6D51-439B-A514-D2D2E7D0FBC7}" dt="2021-10-20T12:22:10.358" v="145" actId="1076"/>
          <ac:spMkLst>
            <pc:docMk/>
            <pc:sldMk cId="1603404443" sldId="392"/>
            <ac:spMk id="57" creationId="{9B8D8487-6C2C-4E18-B304-6E8B88F21791}"/>
          </ac:spMkLst>
        </pc:spChg>
        <pc:picChg chg="mod">
          <ac:chgData name="Liudmila Knyazkina" userId="cb3769fb-1d06-4211-abb1-d74d310abfab" providerId="ADAL" clId="{408C1388-6D51-439B-A514-D2D2E7D0FBC7}" dt="2021-10-20T12:26:19.751" v="191" actId="14861"/>
          <ac:picMkLst>
            <pc:docMk/>
            <pc:sldMk cId="1603404443" sldId="392"/>
            <ac:picMk id="45" creationId="{86D0890B-137F-4A06-B1ED-7DE01B93790B}"/>
          </ac:picMkLst>
        </pc:picChg>
        <pc:picChg chg="mod">
          <ac:chgData name="Liudmila Knyazkina" userId="cb3769fb-1d06-4211-abb1-d74d310abfab" providerId="ADAL" clId="{408C1388-6D51-439B-A514-D2D2E7D0FBC7}" dt="2021-10-20T12:20:24.323" v="105" actId="1076"/>
          <ac:picMkLst>
            <pc:docMk/>
            <pc:sldMk cId="1603404443" sldId="392"/>
            <ac:picMk id="58" creationId="{63591B50-77AD-4700-BDDC-4534B9A3AD08}"/>
          </ac:picMkLst>
        </pc:picChg>
        <pc:picChg chg="mod">
          <ac:chgData name="Liudmila Knyazkina" userId="cb3769fb-1d06-4211-abb1-d74d310abfab" providerId="ADAL" clId="{408C1388-6D51-439B-A514-D2D2E7D0FBC7}" dt="2021-10-20T12:20:24.323" v="105" actId="1076"/>
          <ac:picMkLst>
            <pc:docMk/>
            <pc:sldMk cId="1603404443" sldId="392"/>
            <ac:picMk id="59" creationId="{5B276161-B3E2-4BB9-AB19-08AB060D3052}"/>
          </ac:picMkLst>
        </pc:picChg>
        <pc:picChg chg="mod">
          <ac:chgData name="Liudmila Knyazkina" userId="cb3769fb-1d06-4211-abb1-d74d310abfab" providerId="ADAL" clId="{408C1388-6D51-439B-A514-D2D2E7D0FBC7}" dt="2021-10-20T12:20:24.323" v="105" actId="1076"/>
          <ac:picMkLst>
            <pc:docMk/>
            <pc:sldMk cId="1603404443" sldId="392"/>
            <ac:picMk id="60" creationId="{E78FA45D-C3F1-43D6-9053-AB2D6B4047FA}"/>
          </ac:picMkLst>
        </pc:picChg>
      </pc:sldChg>
      <pc:sldChg chg="modSp mod">
        <pc:chgData name="Liudmila Knyazkina" userId="cb3769fb-1d06-4211-abb1-d74d310abfab" providerId="ADAL" clId="{408C1388-6D51-439B-A514-D2D2E7D0FBC7}" dt="2021-10-20T14:10:16.338" v="224" actId="1076"/>
        <pc:sldMkLst>
          <pc:docMk/>
          <pc:sldMk cId="463637290" sldId="3283"/>
        </pc:sldMkLst>
        <pc:picChg chg="mod">
          <ac:chgData name="Liudmila Knyazkina" userId="cb3769fb-1d06-4211-abb1-d74d310abfab" providerId="ADAL" clId="{408C1388-6D51-439B-A514-D2D2E7D0FBC7}" dt="2021-10-20T14:10:16.338" v="224" actId="1076"/>
          <ac:picMkLst>
            <pc:docMk/>
            <pc:sldMk cId="463637290" sldId="3283"/>
            <ac:picMk id="13" creationId="{0EE45B1F-0C21-4C1E-8D41-B4AAC191B8AC}"/>
          </ac:picMkLst>
        </pc:picChg>
      </pc:sldChg>
      <pc:sldMasterChg chg="modSp mod">
        <pc:chgData name="Liudmila Knyazkina" userId="cb3769fb-1d06-4211-abb1-d74d310abfab" providerId="ADAL" clId="{408C1388-6D51-439B-A514-D2D2E7D0FBC7}" dt="2021-10-25T11:10:50.454" v="235" actId="14100"/>
        <pc:sldMasterMkLst>
          <pc:docMk/>
          <pc:sldMasterMk cId="0" sldId="2147483648"/>
        </pc:sldMasterMkLst>
        <pc:spChg chg="mod">
          <ac:chgData name="Liudmila Knyazkina" userId="cb3769fb-1d06-4211-abb1-d74d310abfab" providerId="ADAL" clId="{408C1388-6D51-439B-A514-D2D2E7D0FBC7}" dt="2021-10-25T11:10:47.810" v="234" actId="1076"/>
          <ac:spMkLst>
            <pc:docMk/>
            <pc:sldMasterMk cId="0" sldId="2147483648"/>
            <ac:spMk id="1026" creationId="{00000000-0000-0000-0000-000000000000}"/>
          </ac:spMkLst>
        </pc:spChg>
        <pc:spChg chg="mod">
          <ac:chgData name="Liudmila Knyazkina" userId="cb3769fb-1d06-4211-abb1-d74d310abfab" providerId="ADAL" clId="{408C1388-6D51-439B-A514-D2D2E7D0FBC7}" dt="2021-10-25T11:10:50.454" v="235" actId="14100"/>
          <ac:spMkLst>
            <pc:docMk/>
            <pc:sldMasterMk cId="0" sldId="2147483648"/>
            <ac:spMk id="1027" creationId="{00000000-0000-0000-0000-000000000000}"/>
          </ac:spMkLst>
        </pc:spChg>
      </pc:sldMasterChg>
    </pc:docChg>
  </pc:docChgLst>
  <pc:docChgLst>
    <pc:chgData name="Liudmila Knyazkina" userId="cb3769fb-1d06-4211-abb1-d74d310abfab" providerId="ADAL" clId="{DB0675CE-0AF2-4E4B-888C-074BB0043BBB}"/>
    <pc:docChg chg="undo redo custSel addSld delSld modSld sldOrd">
      <pc:chgData name="Liudmila Knyazkina" userId="cb3769fb-1d06-4211-abb1-d74d310abfab" providerId="ADAL" clId="{DB0675CE-0AF2-4E4B-888C-074BB0043BBB}" dt="2022-02-23T19:15:54.685" v="6017" actId="1076"/>
      <pc:docMkLst>
        <pc:docMk/>
      </pc:docMkLst>
      <pc:sldChg chg="addSp delSp modSp mod">
        <pc:chgData name="Liudmila Knyazkina" userId="cb3769fb-1d06-4211-abb1-d74d310abfab" providerId="ADAL" clId="{DB0675CE-0AF2-4E4B-888C-074BB0043BBB}" dt="2022-02-18T19:58:14.012" v="3981" actId="207"/>
        <pc:sldMkLst>
          <pc:docMk/>
          <pc:sldMk cId="3046738731" sldId="344"/>
        </pc:sldMkLst>
        <pc:spChg chg="mod">
          <ac:chgData name="Liudmila Knyazkina" userId="cb3769fb-1d06-4211-abb1-d74d310abfab" providerId="ADAL" clId="{DB0675CE-0AF2-4E4B-888C-074BB0043BBB}" dt="2022-02-18T19:58:14.012" v="3981" actId="207"/>
          <ac:spMkLst>
            <pc:docMk/>
            <pc:sldMk cId="3046738731" sldId="344"/>
            <ac:spMk id="3" creationId="{00000000-0000-0000-0000-000000000000}"/>
          </ac:spMkLst>
        </pc:spChg>
        <pc:spChg chg="add del">
          <ac:chgData name="Liudmila Knyazkina" userId="cb3769fb-1d06-4211-abb1-d74d310abfab" providerId="ADAL" clId="{DB0675CE-0AF2-4E4B-888C-074BB0043BBB}" dt="2022-02-18T19:54:28.229" v="3931"/>
          <ac:spMkLst>
            <pc:docMk/>
            <pc:sldMk cId="3046738731" sldId="344"/>
            <ac:spMk id="5" creationId="{896DE4D4-AC1C-4487-8C50-32753B04B6DC}"/>
          </ac:spMkLst>
        </pc:spChg>
        <pc:spChg chg="add del">
          <ac:chgData name="Liudmila Knyazkina" userId="cb3769fb-1d06-4211-abb1-d74d310abfab" providerId="ADAL" clId="{DB0675CE-0AF2-4E4B-888C-074BB0043BBB}" dt="2022-02-18T19:54:38.110" v="3933"/>
          <ac:spMkLst>
            <pc:docMk/>
            <pc:sldMk cId="3046738731" sldId="344"/>
            <ac:spMk id="6" creationId="{462E31EC-90B5-4E87-B903-6CB4155B7239}"/>
          </ac:spMkLst>
        </pc:spChg>
        <pc:spChg chg="add mod">
          <ac:chgData name="Liudmila Knyazkina" userId="cb3769fb-1d06-4211-abb1-d74d310abfab" providerId="ADAL" clId="{DB0675CE-0AF2-4E4B-888C-074BB0043BBB}" dt="2022-02-18T19:57:48.278" v="3977" actId="1076"/>
          <ac:spMkLst>
            <pc:docMk/>
            <pc:sldMk cId="3046738731" sldId="344"/>
            <ac:spMk id="10" creationId="{1C8AF83D-6CB8-4B49-A004-9B455085D10D}"/>
          </ac:spMkLst>
        </pc:spChg>
        <pc:picChg chg="mod">
          <ac:chgData name="Liudmila Knyazkina" userId="cb3769fb-1d06-4211-abb1-d74d310abfab" providerId="ADAL" clId="{DB0675CE-0AF2-4E4B-888C-074BB0043BBB}" dt="2022-02-18T19:55:23.092" v="3940" actId="1076"/>
          <ac:picMkLst>
            <pc:docMk/>
            <pc:sldMk cId="3046738731" sldId="344"/>
            <ac:picMk id="4" creationId="{00000000-0000-0000-0000-000000000000}"/>
          </ac:picMkLst>
        </pc:picChg>
        <pc:picChg chg="mod">
          <ac:chgData name="Liudmila Knyazkina" userId="cb3769fb-1d06-4211-abb1-d74d310abfab" providerId="ADAL" clId="{DB0675CE-0AF2-4E4B-888C-074BB0043BBB}" dt="2022-02-18T19:55:26.263" v="3941" actId="1076"/>
          <ac:picMkLst>
            <pc:docMk/>
            <pc:sldMk cId="3046738731" sldId="344"/>
            <ac:picMk id="2050" creationId="{D7BAD044-6391-4D63-9BDF-66EADB4CBF4B}"/>
          </ac:picMkLst>
        </pc:picChg>
        <pc:cxnChg chg="add mod">
          <ac:chgData name="Liudmila Knyazkina" userId="cb3769fb-1d06-4211-abb1-d74d310abfab" providerId="ADAL" clId="{DB0675CE-0AF2-4E4B-888C-074BB0043BBB}" dt="2022-02-18T19:57:28.681" v="3969"/>
          <ac:cxnSpMkLst>
            <pc:docMk/>
            <pc:sldMk cId="3046738731" sldId="344"/>
            <ac:cxnSpMk id="8" creationId="{0EBB64D4-47F3-43E0-8C27-85E5E3AA7A64}"/>
          </ac:cxnSpMkLst>
        </pc:cxnChg>
      </pc:sldChg>
      <pc:sldChg chg="modSp mod modClrScheme chgLayout">
        <pc:chgData name="Liudmila Knyazkina" userId="cb3769fb-1d06-4211-abb1-d74d310abfab" providerId="ADAL" clId="{DB0675CE-0AF2-4E4B-888C-074BB0043BBB}" dt="2022-02-18T19:59:27.182" v="3988" actId="14100"/>
        <pc:sldMkLst>
          <pc:docMk/>
          <pc:sldMk cId="2074074917" sldId="345"/>
        </pc:sldMkLst>
        <pc:spChg chg="mod ord">
          <ac:chgData name="Liudmila Knyazkina" userId="cb3769fb-1d06-4211-abb1-d74d310abfab" providerId="ADAL" clId="{DB0675CE-0AF2-4E4B-888C-074BB0043BBB}" dt="2022-02-18T19:59:22.849" v="3987" actId="700"/>
          <ac:spMkLst>
            <pc:docMk/>
            <pc:sldMk cId="2074074917" sldId="345"/>
            <ac:spMk id="2" creationId="{00000000-0000-0000-0000-000000000000}"/>
          </ac:spMkLst>
        </pc:spChg>
        <pc:spChg chg="mod ord">
          <ac:chgData name="Liudmila Knyazkina" userId="cb3769fb-1d06-4211-abb1-d74d310abfab" providerId="ADAL" clId="{DB0675CE-0AF2-4E4B-888C-074BB0043BBB}" dt="2022-02-18T19:59:27.182" v="3988" actId="14100"/>
          <ac:spMkLst>
            <pc:docMk/>
            <pc:sldMk cId="2074074917" sldId="345"/>
            <ac:spMk id="3" creationId="{00000000-0000-0000-0000-000000000000}"/>
          </ac:spMkLst>
        </pc:spChg>
      </pc:sldChg>
      <pc:sldChg chg="addSp delSp modSp mod modTransition">
        <pc:chgData name="Liudmila Knyazkina" userId="cb3769fb-1d06-4211-abb1-d74d310abfab" providerId="ADAL" clId="{DB0675CE-0AF2-4E4B-888C-074BB0043BBB}" dt="2022-02-18T19:07:46.480" v="3454" actId="1035"/>
        <pc:sldMkLst>
          <pc:docMk/>
          <pc:sldMk cId="3639826263" sldId="347"/>
        </pc:sldMkLst>
        <pc:spChg chg="add mod">
          <ac:chgData name="Liudmila Knyazkina" userId="cb3769fb-1d06-4211-abb1-d74d310abfab" providerId="ADAL" clId="{DB0675CE-0AF2-4E4B-888C-074BB0043BBB}" dt="2022-02-18T18:45:10.597" v="2985" actId="1036"/>
          <ac:spMkLst>
            <pc:docMk/>
            <pc:sldMk cId="3639826263" sldId="347"/>
            <ac:spMk id="17" creationId="{3A118CBE-A104-47B4-830C-6F9683EB1387}"/>
          </ac:spMkLst>
        </pc:spChg>
        <pc:spChg chg="add mod ord">
          <ac:chgData name="Liudmila Knyazkina" userId="cb3769fb-1d06-4211-abb1-d74d310abfab" providerId="ADAL" clId="{DB0675CE-0AF2-4E4B-888C-074BB0043BBB}" dt="2022-02-18T18:49:32.972" v="3066" actId="1076"/>
          <ac:spMkLst>
            <pc:docMk/>
            <pc:sldMk cId="3639826263" sldId="347"/>
            <ac:spMk id="18" creationId="{FB516AE5-3070-4663-963C-281FD5616B15}"/>
          </ac:spMkLst>
        </pc:spChg>
        <pc:spChg chg="mod">
          <ac:chgData name="Liudmila Knyazkina" userId="cb3769fb-1d06-4211-abb1-d74d310abfab" providerId="ADAL" clId="{DB0675CE-0AF2-4E4B-888C-074BB0043BBB}" dt="2022-02-18T18:55:59.939" v="3279" actId="12789"/>
          <ac:spMkLst>
            <pc:docMk/>
            <pc:sldMk cId="3639826263" sldId="347"/>
            <ac:spMk id="21" creationId="{00000000-0000-0000-0000-000000000000}"/>
          </ac:spMkLst>
        </pc:spChg>
        <pc:spChg chg="add del mod">
          <ac:chgData name="Liudmila Knyazkina" userId="cb3769fb-1d06-4211-abb1-d74d310abfab" providerId="ADAL" clId="{DB0675CE-0AF2-4E4B-888C-074BB0043BBB}" dt="2022-02-16T18:17:47.592" v="1081" actId="478"/>
          <ac:spMkLst>
            <pc:docMk/>
            <pc:sldMk cId="3639826263" sldId="347"/>
            <ac:spMk id="22" creationId="{CFCE4111-6D12-4A5F-8A7E-85205ABE394C}"/>
          </ac:spMkLst>
        </pc:spChg>
        <pc:spChg chg="add mod">
          <ac:chgData name="Liudmila Knyazkina" userId="cb3769fb-1d06-4211-abb1-d74d310abfab" providerId="ADAL" clId="{DB0675CE-0AF2-4E4B-888C-074BB0043BBB}" dt="2022-02-18T19:07:46.480" v="3454" actId="1035"/>
          <ac:spMkLst>
            <pc:docMk/>
            <pc:sldMk cId="3639826263" sldId="347"/>
            <ac:spMk id="24" creationId="{F01AA2FD-F816-4BC9-998D-36D3A582EF7B}"/>
          </ac:spMkLst>
        </pc:spChg>
        <pc:spChg chg="del">
          <ac:chgData name="Liudmila Knyazkina" userId="cb3769fb-1d06-4211-abb1-d74d310abfab" providerId="ADAL" clId="{DB0675CE-0AF2-4E4B-888C-074BB0043BBB}" dt="2022-02-16T18:10:19.716" v="913" actId="478"/>
          <ac:spMkLst>
            <pc:docMk/>
            <pc:sldMk cId="3639826263" sldId="347"/>
            <ac:spMk id="33" creationId="{5C1BDE20-BADE-4459-A10F-058577BFA18C}"/>
          </ac:spMkLst>
        </pc:spChg>
        <pc:graphicFrameChg chg="del mod modGraphic">
          <ac:chgData name="Liudmila Knyazkina" userId="cb3769fb-1d06-4211-abb1-d74d310abfab" providerId="ADAL" clId="{DB0675CE-0AF2-4E4B-888C-074BB0043BBB}" dt="2022-02-16T18:17:39.207" v="1079" actId="478"/>
          <ac:graphicFrameMkLst>
            <pc:docMk/>
            <pc:sldMk cId="3639826263" sldId="347"/>
            <ac:graphicFrameMk id="19" creationId="{00000000-0000-0000-0000-000000000000}"/>
          </ac:graphicFrameMkLst>
        </pc:graphicFrameChg>
        <pc:picChg chg="mod">
          <ac:chgData name="Liudmila Knyazkina" userId="cb3769fb-1d06-4211-abb1-d74d310abfab" providerId="ADAL" clId="{DB0675CE-0AF2-4E4B-888C-074BB0043BBB}" dt="2022-02-18T18:47:59.883" v="3018" actId="1076"/>
          <ac:picMkLst>
            <pc:docMk/>
            <pc:sldMk cId="3639826263" sldId="347"/>
            <ac:picMk id="20" creationId="{C19CE70A-4538-4AA5-BC81-08AD860FE9A1}"/>
          </ac:picMkLst>
        </pc:picChg>
        <pc:cxnChg chg="add mod">
          <ac:chgData name="Liudmila Knyazkina" userId="cb3769fb-1d06-4211-abb1-d74d310abfab" providerId="ADAL" clId="{DB0675CE-0AF2-4E4B-888C-074BB0043BBB}" dt="2022-02-18T18:55:59.939" v="3279" actId="12789"/>
          <ac:cxnSpMkLst>
            <pc:docMk/>
            <pc:sldMk cId="3639826263" sldId="347"/>
            <ac:cxnSpMk id="16" creationId="{0D968404-7170-440F-835C-2DA36D6650EE}"/>
          </ac:cxnSpMkLst>
        </pc:cxnChg>
      </pc:sldChg>
      <pc:sldChg chg="addSp delSp modSp mod">
        <pc:chgData name="Liudmila Knyazkina" userId="cb3769fb-1d06-4211-abb1-d74d310abfab" providerId="ADAL" clId="{DB0675CE-0AF2-4E4B-888C-074BB0043BBB}" dt="2022-02-18T19:08:15.143" v="3457" actId="1076"/>
        <pc:sldMkLst>
          <pc:docMk/>
          <pc:sldMk cId="2906687459" sldId="349"/>
        </pc:sldMkLst>
        <pc:spChg chg="mod">
          <ac:chgData name="Liudmila Knyazkina" userId="cb3769fb-1d06-4211-abb1-d74d310abfab" providerId="ADAL" clId="{DB0675CE-0AF2-4E4B-888C-074BB0043BBB}" dt="2022-02-18T18:59:41.028" v="3419" actId="207"/>
          <ac:spMkLst>
            <pc:docMk/>
            <pc:sldMk cId="2906687459" sldId="349"/>
            <ac:spMk id="21" creationId="{00000000-0000-0000-0000-000000000000}"/>
          </ac:spMkLst>
        </pc:spChg>
        <pc:spChg chg="add mod">
          <ac:chgData name="Liudmila Knyazkina" userId="cb3769fb-1d06-4211-abb1-d74d310abfab" providerId="ADAL" clId="{DB0675CE-0AF2-4E4B-888C-074BB0043BBB}" dt="2022-02-18T19:08:15.143" v="3457" actId="1076"/>
          <ac:spMkLst>
            <pc:docMk/>
            <pc:sldMk cId="2906687459" sldId="349"/>
            <ac:spMk id="22" creationId="{49882E18-F0F9-4EA9-B509-C8D827F15663}"/>
          </ac:spMkLst>
        </pc:spChg>
        <pc:spChg chg="add mod">
          <ac:chgData name="Liudmila Knyazkina" userId="cb3769fb-1d06-4211-abb1-d74d310abfab" providerId="ADAL" clId="{DB0675CE-0AF2-4E4B-888C-074BB0043BBB}" dt="2022-02-18T18:59:03.620" v="3418" actId="20577"/>
          <ac:spMkLst>
            <pc:docMk/>
            <pc:sldMk cId="2906687459" sldId="349"/>
            <ac:spMk id="32" creationId="{A3515266-E3CB-4E26-8AA6-884E93E2FA5E}"/>
          </ac:spMkLst>
        </pc:spChg>
        <pc:spChg chg="del">
          <ac:chgData name="Liudmila Knyazkina" userId="cb3769fb-1d06-4211-abb1-d74d310abfab" providerId="ADAL" clId="{DB0675CE-0AF2-4E4B-888C-074BB0043BBB}" dt="2022-02-16T18:10:26.501" v="915" actId="478"/>
          <ac:spMkLst>
            <pc:docMk/>
            <pc:sldMk cId="2906687459" sldId="349"/>
            <ac:spMk id="32" creationId="{B97CCA66-D36A-453C-BE4E-A5EECD7DC491}"/>
          </ac:spMkLst>
        </pc:spChg>
        <pc:graphicFrameChg chg="del mod">
          <ac:chgData name="Liudmila Knyazkina" userId="cb3769fb-1d06-4211-abb1-d74d310abfab" providerId="ADAL" clId="{DB0675CE-0AF2-4E4B-888C-074BB0043BBB}" dt="2022-02-18T18:58:46.077" v="3412" actId="478"/>
          <ac:graphicFrameMkLst>
            <pc:docMk/>
            <pc:sldMk cId="2906687459" sldId="349"/>
            <ac:graphicFrameMk id="19" creationId="{00000000-0000-0000-0000-000000000000}"/>
          </ac:graphicFrameMkLst>
        </pc:graphicFrameChg>
        <pc:cxnChg chg="add mod">
          <ac:chgData name="Liudmila Knyazkina" userId="cb3769fb-1d06-4211-abb1-d74d310abfab" providerId="ADAL" clId="{DB0675CE-0AF2-4E4B-888C-074BB0043BBB}" dt="2022-02-18T18:55:47.316" v="3276" actId="12789"/>
          <ac:cxnSpMkLst>
            <pc:docMk/>
            <pc:sldMk cId="2906687459" sldId="349"/>
            <ac:cxnSpMk id="16" creationId="{B9B06BA9-95FA-4F67-9C59-B5918C61442D}"/>
          </ac:cxnSpMkLst>
        </pc:cxnChg>
      </pc:sldChg>
      <pc:sldChg chg="addSp delSp modSp mod">
        <pc:chgData name="Liudmila Knyazkina" userId="cb3769fb-1d06-4211-abb1-d74d310abfab" providerId="ADAL" clId="{DB0675CE-0AF2-4E4B-888C-074BB0043BBB}" dt="2022-02-16T17:38:37.630" v="635" actId="478"/>
        <pc:sldMkLst>
          <pc:docMk/>
          <pc:sldMk cId="940903122" sldId="364"/>
        </pc:sldMkLst>
        <pc:spChg chg="add del">
          <ac:chgData name="Liudmila Knyazkina" userId="cb3769fb-1d06-4211-abb1-d74d310abfab" providerId="ADAL" clId="{DB0675CE-0AF2-4E4B-888C-074BB0043BBB}" dt="2022-02-16T17:25:54.157" v="570"/>
          <ac:spMkLst>
            <pc:docMk/>
            <pc:sldMk cId="940903122" sldId="364"/>
            <ac:spMk id="35" creationId="{6CE26D35-98E1-49C9-9A4F-F654D059BE28}"/>
          </ac:spMkLst>
        </pc:spChg>
        <pc:spChg chg="add del">
          <ac:chgData name="Liudmila Knyazkina" userId="cb3769fb-1d06-4211-abb1-d74d310abfab" providerId="ADAL" clId="{DB0675CE-0AF2-4E4B-888C-074BB0043BBB}" dt="2022-02-16T17:26:09.063" v="572"/>
          <ac:spMkLst>
            <pc:docMk/>
            <pc:sldMk cId="940903122" sldId="364"/>
            <ac:spMk id="36" creationId="{9B0A28A3-ACF8-410C-9E02-88787CD606C2}"/>
          </ac:spMkLst>
        </pc:spChg>
        <pc:spChg chg="add del">
          <ac:chgData name="Liudmila Knyazkina" userId="cb3769fb-1d06-4211-abb1-d74d310abfab" providerId="ADAL" clId="{DB0675CE-0AF2-4E4B-888C-074BB0043BBB}" dt="2022-02-16T17:27:07.763" v="574"/>
          <ac:spMkLst>
            <pc:docMk/>
            <pc:sldMk cId="940903122" sldId="364"/>
            <ac:spMk id="37" creationId="{2116C53D-C095-44A4-8ED8-B784A3E1A790}"/>
          </ac:spMkLst>
        </pc:spChg>
        <pc:spChg chg="add del">
          <ac:chgData name="Liudmila Knyazkina" userId="cb3769fb-1d06-4211-abb1-d74d310abfab" providerId="ADAL" clId="{DB0675CE-0AF2-4E4B-888C-074BB0043BBB}" dt="2022-02-16T17:27:56.232" v="576"/>
          <ac:spMkLst>
            <pc:docMk/>
            <pc:sldMk cId="940903122" sldId="364"/>
            <ac:spMk id="38" creationId="{5BD2C7E0-FD90-4DD8-B3CD-9727E51D4BDC}"/>
          </ac:spMkLst>
        </pc:spChg>
        <pc:spChg chg="add del">
          <ac:chgData name="Liudmila Knyazkina" userId="cb3769fb-1d06-4211-abb1-d74d310abfab" providerId="ADAL" clId="{DB0675CE-0AF2-4E4B-888C-074BB0043BBB}" dt="2022-02-16T17:35:14.235" v="602"/>
          <ac:spMkLst>
            <pc:docMk/>
            <pc:sldMk cId="940903122" sldId="364"/>
            <ac:spMk id="44" creationId="{5F7839C6-4218-4CBE-8CC3-FD8297345E17}"/>
          </ac:spMkLst>
        </pc:spChg>
        <pc:picChg chg="del">
          <ac:chgData name="Liudmila Knyazkina" userId="cb3769fb-1d06-4211-abb1-d74d310abfab" providerId="ADAL" clId="{DB0675CE-0AF2-4E4B-888C-074BB0043BBB}" dt="2022-02-16T17:16:38.775" v="512" actId="478"/>
          <ac:picMkLst>
            <pc:docMk/>
            <pc:sldMk cId="940903122" sldId="364"/>
            <ac:picMk id="9" creationId="{00000000-0000-0000-0000-000000000000}"/>
          </ac:picMkLst>
        </pc:picChg>
        <pc:picChg chg="del">
          <ac:chgData name="Liudmila Knyazkina" userId="cb3769fb-1d06-4211-abb1-d74d310abfab" providerId="ADAL" clId="{DB0675CE-0AF2-4E4B-888C-074BB0043BBB}" dt="2022-02-16T17:19:48.684" v="534" actId="478"/>
          <ac:picMkLst>
            <pc:docMk/>
            <pc:sldMk cId="940903122" sldId="364"/>
            <ac:picMk id="10" creationId="{00000000-0000-0000-0000-000000000000}"/>
          </ac:picMkLst>
        </pc:picChg>
        <pc:picChg chg="del mod">
          <ac:chgData name="Liudmila Knyazkina" userId="cb3769fb-1d06-4211-abb1-d74d310abfab" providerId="ADAL" clId="{DB0675CE-0AF2-4E4B-888C-074BB0043BBB}" dt="2022-02-16T17:30:50.202" v="593" actId="478"/>
          <ac:picMkLst>
            <pc:docMk/>
            <pc:sldMk cId="940903122" sldId="364"/>
            <ac:picMk id="12" creationId="{00000000-0000-0000-0000-000000000000}"/>
          </ac:picMkLst>
        </pc:picChg>
        <pc:picChg chg="add del mod">
          <ac:chgData name="Liudmila Knyazkina" userId="cb3769fb-1d06-4211-abb1-d74d310abfab" providerId="ADAL" clId="{DB0675CE-0AF2-4E4B-888C-074BB0043BBB}" dt="2022-02-16T17:16:13.602" v="508" actId="478"/>
          <ac:picMkLst>
            <pc:docMk/>
            <pc:sldMk cId="940903122" sldId="364"/>
            <ac:picMk id="23" creationId="{B20E954E-36AE-4B0C-A5E6-E9E33182C653}"/>
          </ac:picMkLst>
        </pc:picChg>
        <pc:picChg chg="add del mod">
          <ac:chgData name="Liudmila Knyazkina" userId="cb3769fb-1d06-4211-abb1-d74d310abfab" providerId="ADAL" clId="{DB0675CE-0AF2-4E4B-888C-074BB0043BBB}" dt="2022-02-16T17:16:12.587" v="507" actId="478"/>
          <ac:picMkLst>
            <pc:docMk/>
            <pc:sldMk cId="940903122" sldId="364"/>
            <ac:picMk id="25" creationId="{0C3E7E61-94A3-4A31-8CCA-CBA6CFFAC1E4}"/>
          </ac:picMkLst>
        </pc:picChg>
        <pc:picChg chg="add del mod">
          <ac:chgData name="Liudmila Knyazkina" userId="cb3769fb-1d06-4211-abb1-d74d310abfab" providerId="ADAL" clId="{DB0675CE-0AF2-4E4B-888C-074BB0043BBB}" dt="2022-02-16T17:16:48.996" v="518" actId="1076"/>
          <ac:picMkLst>
            <pc:docMk/>
            <pc:sldMk cId="940903122" sldId="364"/>
            <ac:picMk id="26" creationId="{799497D0-BF09-42A7-A818-8A408DE88822}"/>
          </ac:picMkLst>
        </pc:picChg>
        <pc:picChg chg="add del mod">
          <ac:chgData name="Liudmila Knyazkina" userId="cb3769fb-1d06-4211-abb1-d74d310abfab" providerId="ADAL" clId="{DB0675CE-0AF2-4E4B-888C-074BB0043BBB}" dt="2022-02-16T17:22:00.376" v="547" actId="478"/>
          <ac:picMkLst>
            <pc:docMk/>
            <pc:sldMk cId="940903122" sldId="364"/>
            <ac:picMk id="28" creationId="{79FD6C80-B546-47BA-A028-F985898B6AD2}"/>
          </ac:picMkLst>
        </pc:picChg>
        <pc:picChg chg="add del mod">
          <ac:chgData name="Liudmila Knyazkina" userId="cb3769fb-1d06-4211-abb1-d74d310abfab" providerId="ADAL" clId="{DB0675CE-0AF2-4E4B-888C-074BB0043BBB}" dt="2022-02-16T17:21:59.320" v="546" actId="478"/>
          <ac:picMkLst>
            <pc:docMk/>
            <pc:sldMk cId="940903122" sldId="364"/>
            <ac:picMk id="30" creationId="{7DC83696-456B-41B1-975B-F27F82A175BE}"/>
          </ac:picMkLst>
        </pc:picChg>
        <pc:picChg chg="add mod">
          <ac:chgData name="Liudmila Knyazkina" userId="cb3769fb-1d06-4211-abb1-d74d310abfab" providerId="ADAL" clId="{DB0675CE-0AF2-4E4B-888C-074BB0043BBB}" dt="2022-02-16T17:23:59.837" v="568" actId="1076"/>
          <ac:picMkLst>
            <pc:docMk/>
            <pc:sldMk cId="940903122" sldId="364"/>
            <ac:picMk id="32" creationId="{60E2A3A0-4615-46E2-BBEB-0EA5744254D5}"/>
          </ac:picMkLst>
        </pc:picChg>
        <pc:picChg chg="add del mod">
          <ac:chgData name="Liudmila Knyazkina" userId="cb3769fb-1d06-4211-abb1-d74d310abfab" providerId="ADAL" clId="{DB0675CE-0AF2-4E4B-888C-074BB0043BBB}" dt="2022-02-16T17:22:37.659" v="558" actId="478"/>
          <ac:picMkLst>
            <pc:docMk/>
            <pc:sldMk cId="940903122" sldId="364"/>
            <ac:picMk id="34" creationId="{FD53CB85-217D-414F-A014-2D12C84DB933}"/>
          </ac:picMkLst>
        </pc:picChg>
        <pc:picChg chg="add del mod">
          <ac:chgData name="Liudmila Knyazkina" userId="cb3769fb-1d06-4211-abb1-d74d310abfab" providerId="ADAL" clId="{DB0675CE-0AF2-4E4B-888C-074BB0043BBB}" dt="2022-02-16T17:29:31.803" v="582" actId="478"/>
          <ac:picMkLst>
            <pc:docMk/>
            <pc:sldMk cId="940903122" sldId="364"/>
            <ac:picMk id="40" creationId="{12743BC1-8261-4378-B539-F27EEA5478F1}"/>
          </ac:picMkLst>
        </pc:picChg>
        <pc:picChg chg="add del mod">
          <ac:chgData name="Liudmila Knyazkina" userId="cb3769fb-1d06-4211-abb1-d74d310abfab" providerId="ADAL" clId="{DB0675CE-0AF2-4E4B-888C-074BB0043BBB}" dt="2022-02-16T17:30:48.626" v="592" actId="478"/>
          <ac:picMkLst>
            <pc:docMk/>
            <pc:sldMk cId="940903122" sldId="364"/>
            <ac:picMk id="42" creationId="{2422BC85-4F80-474A-97B2-F30144CDDB6F}"/>
          </ac:picMkLst>
        </pc:picChg>
        <pc:picChg chg="add mod">
          <ac:chgData name="Liudmila Knyazkina" userId="cb3769fb-1d06-4211-abb1-d74d310abfab" providerId="ADAL" clId="{DB0675CE-0AF2-4E4B-888C-074BB0043BBB}" dt="2022-02-16T17:31:17.679" v="600" actId="1076"/>
          <ac:picMkLst>
            <pc:docMk/>
            <pc:sldMk cId="940903122" sldId="364"/>
            <ac:picMk id="43" creationId="{A566364F-6D8F-4C1C-A55D-2E2CEFE7C77F}"/>
          </ac:picMkLst>
        </pc:picChg>
        <pc:picChg chg="add del mod">
          <ac:chgData name="Liudmila Knyazkina" userId="cb3769fb-1d06-4211-abb1-d74d310abfab" providerId="ADAL" clId="{DB0675CE-0AF2-4E4B-888C-074BB0043BBB}" dt="2022-02-16T17:38:37.630" v="635" actId="478"/>
          <ac:picMkLst>
            <pc:docMk/>
            <pc:sldMk cId="940903122" sldId="364"/>
            <ac:picMk id="46" creationId="{D6F7AB69-4C06-4B04-9ED7-7ADC4CF7B791}"/>
          </ac:picMkLst>
        </pc:picChg>
      </pc:sldChg>
      <pc:sldChg chg="modSp mod">
        <pc:chgData name="Liudmila Knyazkina" userId="cb3769fb-1d06-4211-abb1-d74d310abfab" providerId="ADAL" clId="{DB0675CE-0AF2-4E4B-888C-074BB0043BBB}" dt="2022-02-17T19:01:28.277" v="1946" actId="1035"/>
        <pc:sldMkLst>
          <pc:docMk/>
          <pc:sldMk cId="2433515597" sldId="366"/>
        </pc:sldMkLst>
        <pc:spChg chg="mod">
          <ac:chgData name="Liudmila Knyazkina" userId="cb3769fb-1d06-4211-abb1-d74d310abfab" providerId="ADAL" clId="{DB0675CE-0AF2-4E4B-888C-074BB0043BBB}" dt="2022-02-17T19:01:13.224" v="1939" actId="1036"/>
          <ac:spMkLst>
            <pc:docMk/>
            <pc:sldMk cId="2433515597" sldId="366"/>
            <ac:spMk id="4" creationId="{00000000-0000-0000-0000-000000000000}"/>
          </ac:spMkLst>
        </pc:spChg>
        <pc:spChg chg="mod">
          <ac:chgData name="Liudmila Knyazkina" userId="cb3769fb-1d06-4211-abb1-d74d310abfab" providerId="ADAL" clId="{DB0675CE-0AF2-4E4B-888C-074BB0043BBB}" dt="2022-02-17T19:01:13.224" v="1939" actId="1036"/>
          <ac:spMkLst>
            <pc:docMk/>
            <pc:sldMk cId="2433515597" sldId="366"/>
            <ac:spMk id="15" creationId="{46A69B89-DA35-4BEC-8F2B-0FDC09472EEA}"/>
          </ac:spMkLst>
        </pc:spChg>
        <pc:spChg chg="mod">
          <ac:chgData name="Liudmila Knyazkina" userId="cb3769fb-1d06-4211-abb1-d74d310abfab" providerId="ADAL" clId="{DB0675CE-0AF2-4E4B-888C-074BB0043BBB}" dt="2022-02-17T19:01:13.224" v="1939" actId="1036"/>
          <ac:spMkLst>
            <pc:docMk/>
            <pc:sldMk cId="2433515597" sldId="366"/>
            <ac:spMk id="18" creationId="{6472C12D-7A07-40A4-82A9-0095FBF17863}"/>
          </ac:spMkLst>
        </pc:spChg>
        <pc:picChg chg="mod">
          <ac:chgData name="Liudmila Knyazkina" userId="cb3769fb-1d06-4211-abb1-d74d310abfab" providerId="ADAL" clId="{DB0675CE-0AF2-4E4B-888C-074BB0043BBB}" dt="2022-02-17T19:01:28.277" v="1946" actId="1035"/>
          <ac:picMkLst>
            <pc:docMk/>
            <pc:sldMk cId="2433515597" sldId="366"/>
            <ac:picMk id="11" creationId="{00000000-0000-0000-0000-000000000000}"/>
          </ac:picMkLst>
        </pc:picChg>
        <pc:picChg chg="mod">
          <ac:chgData name="Liudmila Knyazkina" userId="cb3769fb-1d06-4211-abb1-d74d310abfab" providerId="ADAL" clId="{DB0675CE-0AF2-4E4B-888C-074BB0043BBB}" dt="2022-02-17T19:01:28.277" v="1946" actId="1035"/>
          <ac:picMkLst>
            <pc:docMk/>
            <pc:sldMk cId="2433515597" sldId="366"/>
            <ac:picMk id="20" creationId="{78F696D5-0191-4329-9D6D-0BCA985329D0}"/>
          </ac:picMkLst>
        </pc:picChg>
        <pc:picChg chg="mod">
          <ac:chgData name="Liudmila Knyazkina" userId="cb3769fb-1d06-4211-abb1-d74d310abfab" providerId="ADAL" clId="{DB0675CE-0AF2-4E4B-888C-074BB0043BBB}" dt="2022-02-17T19:01:28.277" v="1946" actId="1035"/>
          <ac:picMkLst>
            <pc:docMk/>
            <pc:sldMk cId="2433515597" sldId="366"/>
            <ac:picMk id="23" creationId="{6283D210-7026-422C-B2F0-091F603A3B83}"/>
          </ac:picMkLst>
        </pc:picChg>
        <pc:picChg chg="mod">
          <ac:chgData name="Liudmila Knyazkina" userId="cb3769fb-1d06-4211-abb1-d74d310abfab" providerId="ADAL" clId="{DB0675CE-0AF2-4E4B-888C-074BB0043BBB}" dt="2022-02-17T19:01:28.277" v="1946" actId="1035"/>
          <ac:picMkLst>
            <pc:docMk/>
            <pc:sldMk cId="2433515597" sldId="366"/>
            <ac:picMk id="25" creationId="{A84D6025-333F-4C3D-A5AC-CBC2447FBB2C}"/>
          </ac:picMkLst>
        </pc:picChg>
        <pc:picChg chg="mod">
          <ac:chgData name="Liudmila Knyazkina" userId="cb3769fb-1d06-4211-abb1-d74d310abfab" providerId="ADAL" clId="{DB0675CE-0AF2-4E4B-888C-074BB0043BBB}" dt="2022-02-17T19:01:28.277" v="1946" actId="1035"/>
          <ac:picMkLst>
            <pc:docMk/>
            <pc:sldMk cId="2433515597" sldId="366"/>
            <ac:picMk id="27" creationId="{A596D0A6-A4CF-4689-A43A-FBA4D194B9FB}"/>
          </ac:picMkLst>
        </pc:picChg>
      </pc:sldChg>
      <pc:sldChg chg="addSp delSp modSp mod modClrScheme chgLayout">
        <pc:chgData name="Liudmila Knyazkina" userId="cb3769fb-1d06-4211-abb1-d74d310abfab" providerId="ADAL" clId="{DB0675CE-0AF2-4E4B-888C-074BB0043BBB}" dt="2022-02-17T18:36:33.969" v="1698" actId="1076"/>
        <pc:sldMkLst>
          <pc:docMk/>
          <pc:sldMk cId="1335744545" sldId="367"/>
        </pc:sldMkLst>
        <pc:spChg chg="add mod ord">
          <ac:chgData name="Liudmila Knyazkina" userId="cb3769fb-1d06-4211-abb1-d74d310abfab" providerId="ADAL" clId="{DB0675CE-0AF2-4E4B-888C-074BB0043BBB}" dt="2022-02-17T18:36:25.241" v="1697" actId="14100"/>
          <ac:spMkLst>
            <pc:docMk/>
            <pc:sldMk cId="1335744545" sldId="367"/>
            <ac:spMk id="2" creationId="{C9DC68C9-05F8-4C60-8074-4634E69B5175}"/>
          </ac:spMkLst>
        </pc:spChg>
        <pc:spChg chg="add mod">
          <ac:chgData name="Liudmila Knyazkina" userId="cb3769fb-1d06-4211-abb1-d74d310abfab" providerId="ADAL" clId="{DB0675CE-0AF2-4E4B-888C-074BB0043BBB}" dt="2022-02-17T18:36:33.969" v="1698" actId="1076"/>
          <ac:spMkLst>
            <pc:docMk/>
            <pc:sldMk cId="1335744545" sldId="367"/>
            <ac:spMk id="8" creationId="{B113BAE5-EB75-4706-8B5E-21BE95BF438B}"/>
          </ac:spMkLst>
        </pc:spChg>
        <pc:spChg chg="mod">
          <ac:chgData name="Liudmila Knyazkina" userId="cb3769fb-1d06-4211-abb1-d74d310abfab" providerId="ADAL" clId="{DB0675CE-0AF2-4E4B-888C-074BB0043BBB}" dt="2022-02-17T18:36:33.969" v="1698" actId="1076"/>
          <ac:spMkLst>
            <pc:docMk/>
            <pc:sldMk cId="1335744545" sldId="367"/>
            <ac:spMk id="23555" creationId="{00000000-0000-0000-0000-000000000000}"/>
          </ac:spMkLst>
        </pc:spChg>
        <pc:picChg chg="add del mod">
          <ac:chgData name="Liudmila Knyazkina" userId="cb3769fb-1d06-4211-abb1-d74d310abfab" providerId="ADAL" clId="{DB0675CE-0AF2-4E4B-888C-074BB0043BBB}" dt="2022-02-17T18:30:12.301" v="1583" actId="478"/>
          <ac:picMkLst>
            <pc:docMk/>
            <pc:sldMk cId="1335744545" sldId="367"/>
            <ac:picMk id="4" creationId="{BA829C62-A3AA-416C-BA14-B6D5D3DFFF5D}"/>
          </ac:picMkLst>
        </pc:picChg>
        <pc:picChg chg="mod">
          <ac:chgData name="Liudmila Knyazkina" userId="cb3769fb-1d06-4211-abb1-d74d310abfab" providerId="ADAL" clId="{DB0675CE-0AF2-4E4B-888C-074BB0043BBB}" dt="2022-02-17T18:36:20.308" v="1696" actId="18131"/>
          <ac:picMkLst>
            <pc:docMk/>
            <pc:sldMk cId="1335744545" sldId="367"/>
            <ac:picMk id="23554" creationId="{00000000-0000-0000-0000-000000000000}"/>
          </ac:picMkLst>
        </pc:picChg>
        <pc:cxnChg chg="add mod">
          <ac:chgData name="Liudmila Knyazkina" userId="cb3769fb-1d06-4211-abb1-d74d310abfab" providerId="ADAL" clId="{DB0675CE-0AF2-4E4B-888C-074BB0043BBB}" dt="2022-02-17T18:36:33.969" v="1698" actId="1076"/>
          <ac:cxnSpMkLst>
            <pc:docMk/>
            <pc:sldMk cId="1335744545" sldId="367"/>
            <ac:cxnSpMk id="6" creationId="{0A7B21DB-CF6C-4388-9831-B8742663B27C}"/>
          </ac:cxnSpMkLst>
        </pc:cxnChg>
      </pc:sldChg>
      <pc:sldChg chg="addSp delSp modSp mod modClrScheme chgLayout">
        <pc:chgData name="Liudmila Knyazkina" userId="cb3769fb-1d06-4211-abb1-d74d310abfab" providerId="ADAL" clId="{DB0675CE-0AF2-4E4B-888C-074BB0043BBB}" dt="2022-02-17T18:59:53.353" v="1933" actId="12789"/>
        <pc:sldMkLst>
          <pc:docMk/>
          <pc:sldMk cId="1085535740" sldId="368"/>
        </pc:sldMkLst>
        <pc:spChg chg="add mod ord">
          <ac:chgData name="Liudmila Knyazkina" userId="cb3769fb-1d06-4211-abb1-d74d310abfab" providerId="ADAL" clId="{DB0675CE-0AF2-4E4B-888C-074BB0043BBB}" dt="2022-02-17T18:52:30.726" v="1868" actId="700"/>
          <ac:spMkLst>
            <pc:docMk/>
            <pc:sldMk cId="1085535740" sldId="368"/>
            <ac:spMk id="5" creationId="{B9DCF0E8-EDB8-47CB-BB65-7037FCC58952}"/>
          </ac:spMkLst>
        </pc:spChg>
        <pc:spChg chg="mod">
          <ac:chgData name="Liudmila Knyazkina" userId="cb3769fb-1d06-4211-abb1-d74d310abfab" providerId="ADAL" clId="{DB0675CE-0AF2-4E4B-888C-074BB0043BBB}" dt="2022-02-17T18:59:24.519" v="1930"/>
          <ac:spMkLst>
            <pc:docMk/>
            <pc:sldMk cId="1085535740" sldId="368"/>
            <ac:spMk id="13" creationId="{173A7A12-EDE8-4E90-A232-5225FD8A6F1D}"/>
          </ac:spMkLst>
        </pc:spChg>
        <pc:spChg chg="mod">
          <ac:chgData name="Liudmila Knyazkina" userId="cb3769fb-1d06-4211-abb1-d74d310abfab" providerId="ADAL" clId="{DB0675CE-0AF2-4E4B-888C-074BB0043BBB}" dt="2022-02-17T18:59:24.519" v="1930"/>
          <ac:spMkLst>
            <pc:docMk/>
            <pc:sldMk cId="1085535740" sldId="368"/>
            <ac:spMk id="14" creationId="{63564672-D40F-4CC5-9D9B-0262D25405F7}"/>
          </ac:spMkLst>
        </pc:spChg>
        <pc:spChg chg="mod">
          <ac:chgData name="Liudmila Knyazkina" userId="cb3769fb-1d06-4211-abb1-d74d310abfab" providerId="ADAL" clId="{DB0675CE-0AF2-4E4B-888C-074BB0043BBB}" dt="2022-02-17T18:59:24.519" v="1930"/>
          <ac:spMkLst>
            <pc:docMk/>
            <pc:sldMk cId="1085535740" sldId="368"/>
            <ac:spMk id="15" creationId="{D086422E-F50D-4B79-A171-BCC418408B0E}"/>
          </ac:spMkLst>
        </pc:spChg>
        <pc:spChg chg="mod">
          <ac:chgData name="Liudmila Knyazkina" userId="cb3769fb-1d06-4211-abb1-d74d310abfab" providerId="ADAL" clId="{DB0675CE-0AF2-4E4B-888C-074BB0043BBB}" dt="2022-02-17T18:59:24.519" v="1930"/>
          <ac:spMkLst>
            <pc:docMk/>
            <pc:sldMk cId="1085535740" sldId="368"/>
            <ac:spMk id="16" creationId="{9CFFBED6-372D-45DD-A092-51A461497B2C}"/>
          </ac:spMkLst>
        </pc:spChg>
        <pc:spChg chg="mod">
          <ac:chgData name="Liudmila Knyazkina" userId="cb3769fb-1d06-4211-abb1-d74d310abfab" providerId="ADAL" clId="{DB0675CE-0AF2-4E4B-888C-074BB0043BBB}" dt="2022-02-17T18:59:24.519" v="1930"/>
          <ac:spMkLst>
            <pc:docMk/>
            <pc:sldMk cId="1085535740" sldId="368"/>
            <ac:spMk id="17" creationId="{01C72DCC-9259-49D4-AE92-CB1738B10CD8}"/>
          </ac:spMkLst>
        </pc:spChg>
        <pc:spChg chg="mod">
          <ac:chgData name="Liudmila Knyazkina" userId="cb3769fb-1d06-4211-abb1-d74d310abfab" providerId="ADAL" clId="{DB0675CE-0AF2-4E4B-888C-074BB0043BBB}" dt="2022-02-17T18:59:24.519" v="1930"/>
          <ac:spMkLst>
            <pc:docMk/>
            <pc:sldMk cId="1085535740" sldId="368"/>
            <ac:spMk id="18" creationId="{6095FB7F-FD29-4CA2-A7D3-1B852BB95E64}"/>
          </ac:spMkLst>
        </pc:spChg>
        <pc:spChg chg="mod">
          <ac:chgData name="Liudmila Knyazkina" userId="cb3769fb-1d06-4211-abb1-d74d310abfab" providerId="ADAL" clId="{DB0675CE-0AF2-4E4B-888C-074BB0043BBB}" dt="2022-02-17T18:59:53.353" v="1933" actId="12789"/>
          <ac:spMkLst>
            <pc:docMk/>
            <pc:sldMk cId="1085535740" sldId="368"/>
            <ac:spMk id="23555" creationId="{00000000-0000-0000-0000-000000000000}"/>
          </ac:spMkLst>
        </pc:spChg>
        <pc:grpChg chg="add mod">
          <ac:chgData name="Liudmila Knyazkina" userId="cb3769fb-1d06-4211-abb1-d74d310abfab" providerId="ADAL" clId="{DB0675CE-0AF2-4E4B-888C-074BB0043BBB}" dt="2022-02-17T18:59:24.519" v="1930"/>
          <ac:grpSpMkLst>
            <pc:docMk/>
            <pc:sldMk cId="1085535740" sldId="368"/>
            <ac:grpSpMk id="11" creationId="{7F493FCC-3A17-4708-8DEA-532B28C7BB86}"/>
          </ac:grpSpMkLst>
        </pc:grpChg>
        <pc:grpChg chg="mod">
          <ac:chgData name="Liudmila Knyazkina" userId="cb3769fb-1d06-4211-abb1-d74d310abfab" providerId="ADAL" clId="{DB0675CE-0AF2-4E4B-888C-074BB0043BBB}" dt="2022-02-17T18:59:24.519" v="1930"/>
          <ac:grpSpMkLst>
            <pc:docMk/>
            <pc:sldMk cId="1085535740" sldId="368"/>
            <ac:grpSpMk id="12" creationId="{F0ABF6BE-84FB-47C4-83CD-071631CDAA20}"/>
          </ac:grpSpMkLst>
        </pc:grpChg>
        <pc:picChg chg="del mod modCrop">
          <ac:chgData name="Liudmila Knyazkina" userId="cb3769fb-1d06-4211-abb1-d74d310abfab" providerId="ADAL" clId="{DB0675CE-0AF2-4E4B-888C-074BB0043BBB}" dt="2022-02-17T18:58:15.912" v="1920" actId="478"/>
          <ac:picMkLst>
            <pc:docMk/>
            <pc:sldMk cId="1085535740" sldId="368"/>
            <ac:picMk id="3" creationId="{00000000-0000-0000-0000-000000000000}"/>
          </ac:picMkLst>
        </pc:picChg>
        <pc:picChg chg="add mod modCrop">
          <ac:chgData name="Liudmila Knyazkina" userId="cb3769fb-1d06-4211-abb1-d74d310abfab" providerId="ADAL" clId="{DB0675CE-0AF2-4E4B-888C-074BB0043BBB}" dt="2022-02-17T18:58:51.375" v="1929" actId="18131"/>
          <ac:picMkLst>
            <pc:docMk/>
            <pc:sldMk cId="1085535740" sldId="368"/>
            <ac:picMk id="4" creationId="{12F6567C-BAC9-4CB8-B47F-2996ACB1322D}"/>
          </ac:picMkLst>
        </pc:picChg>
        <pc:picChg chg="add mod">
          <ac:chgData name="Liudmila Knyazkina" userId="cb3769fb-1d06-4211-abb1-d74d310abfab" providerId="ADAL" clId="{DB0675CE-0AF2-4E4B-888C-074BB0043BBB}" dt="2022-02-17T18:45:50.531" v="1755" actId="571"/>
          <ac:picMkLst>
            <pc:docMk/>
            <pc:sldMk cId="1085535740" sldId="368"/>
            <ac:picMk id="7" creationId="{CC402037-3AAB-4AD2-BACE-EBAF6B117ED9}"/>
          </ac:picMkLst>
        </pc:picChg>
        <pc:picChg chg="del">
          <ac:chgData name="Liudmila Knyazkina" userId="cb3769fb-1d06-4211-abb1-d74d310abfab" providerId="ADAL" clId="{DB0675CE-0AF2-4E4B-888C-074BB0043BBB}" dt="2022-02-17T18:46:56.683" v="1792" actId="478"/>
          <ac:picMkLst>
            <pc:docMk/>
            <pc:sldMk cId="1085535740" sldId="368"/>
            <ac:picMk id="23558" creationId="{00000000-0000-0000-0000-000000000000}"/>
          </ac:picMkLst>
        </pc:picChg>
        <pc:cxnChg chg="add mod">
          <ac:chgData name="Liudmila Knyazkina" userId="cb3769fb-1d06-4211-abb1-d74d310abfab" providerId="ADAL" clId="{DB0675CE-0AF2-4E4B-888C-074BB0043BBB}" dt="2022-02-17T18:59:53.353" v="1933" actId="12789"/>
          <ac:cxnSpMkLst>
            <pc:docMk/>
            <pc:sldMk cId="1085535740" sldId="368"/>
            <ac:cxnSpMk id="9" creationId="{F2CAB37E-799C-4FB7-B551-F2FA92AEBA20}"/>
          </ac:cxnSpMkLst>
        </pc:cxnChg>
      </pc:sldChg>
      <pc:sldChg chg="del">
        <pc:chgData name="Liudmila Knyazkina" userId="cb3769fb-1d06-4211-abb1-d74d310abfab" providerId="ADAL" clId="{DB0675CE-0AF2-4E4B-888C-074BB0043BBB}" dt="2022-02-15T19:29:14.935" v="476" actId="47"/>
        <pc:sldMkLst>
          <pc:docMk/>
          <pc:sldMk cId="2227843721" sldId="370"/>
        </pc:sldMkLst>
      </pc:sldChg>
      <pc:sldChg chg="del">
        <pc:chgData name="Liudmila Knyazkina" userId="cb3769fb-1d06-4211-abb1-d74d310abfab" providerId="ADAL" clId="{DB0675CE-0AF2-4E4B-888C-074BB0043BBB}" dt="2022-02-15T19:16:47.141" v="413" actId="47"/>
        <pc:sldMkLst>
          <pc:docMk/>
          <pc:sldMk cId="3260476873" sldId="374"/>
        </pc:sldMkLst>
      </pc:sldChg>
      <pc:sldChg chg="delSp mod">
        <pc:chgData name="Liudmila Knyazkina" userId="cb3769fb-1d06-4211-abb1-d74d310abfab" providerId="ADAL" clId="{DB0675CE-0AF2-4E4B-888C-074BB0043BBB}" dt="2022-02-18T18:03:21.553" v="2001" actId="478"/>
        <pc:sldMkLst>
          <pc:docMk/>
          <pc:sldMk cId="4055930407" sldId="376"/>
        </pc:sldMkLst>
        <pc:picChg chg="del">
          <ac:chgData name="Liudmila Knyazkina" userId="cb3769fb-1d06-4211-abb1-d74d310abfab" providerId="ADAL" clId="{DB0675CE-0AF2-4E4B-888C-074BB0043BBB}" dt="2022-02-18T18:03:21.553" v="2001" actId="478"/>
          <ac:picMkLst>
            <pc:docMk/>
            <pc:sldMk cId="4055930407" sldId="376"/>
            <ac:picMk id="11" creationId="{00000000-0000-0000-0000-000000000000}"/>
          </ac:picMkLst>
        </pc:picChg>
      </pc:sldChg>
      <pc:sldChg chg="delSp modSp mod">
        <pc:chgData name="Liudmila Knyazkina" userId="cb3769fb-1d06-4211-abb1-d74d310abfab" providerId="ADAL" clId="{DB0675CE-0AF2-4E4B-888C-074BB0043BBB}" dt="2022-02-21T18:36:27.644" v="4544" actId="478"/>
        <pc:sldMkLst>
          <pc:docMk/>
          <pc:sldMk cId="748881067" sldId="381"/>
        </pc:sldMkLst>
        <pc:picChg chg="mod">
          <ac:chgData name="Liudmila Knyazkina" userId="cb3769fb-1d06-4211-abb1-d74d310abfab" providerId="ADAL" clId="{DB0675CE-0AF2-4E4B-888C-074BB0043BBB}" dt="2022-02-21T18:35:55.127" v="4538" actId="1076"/>
          <ac:picMkLst>
            <pc:docMk/>
            <pc:sldMk cId="748881067" sldId="381"/>
            <ac:picMk id="3" creationId="{D3E234B7-F9B5-48BD-AA5E-12A6AE8A385A}"/>
          </ac:picMkLst>
        </pc:picChg>
        <pc:picChg chg="mod">
          <ac:chgData name="Liudmila Knyazkina" userId="cb3769fb-1d06-4211-abb1-d74d310abfab" providerId="ADAL" clId="{DB0675CE-0AF2-4E4B-888C-074BB0043BBB}" dt="2022-02-21T18:36:04.777" v="4540" actId="14100"/>
          <ac:picMkLst>
            <pc:docMk/>
            <pc:sldMk cId="748881067" sldId="381"/>
            <ac:picMk id="5" creationId="{6405ECEA-E070-4306-B67E-765F50B51A0C}"/>
          </ac:picMkLst>
        </pc:picChg>
        <pc:picChg chg="mod">
          <ac:chgData name="Liudmila Knyazkina" userId="cb3769fb-1d06-4211-abb1-d74d310abfab" providerId="ADAL" clId="{DB0675CE-0AF2-4E4B-888C-074BB0043BBB}" dt="2022-02-21T18:36:00.762" v="4539" actId="1076"/>
          <ac:picMkLst>
            <pc:docMk/>
            <pc:sldMk cId="748881067" sldId="381"/>
            <ac:picMk id="7" creationId="{7B9835CA-5FD2-4267-8CF0-41BBCE2DFD55}"/>
          </ac:picMkLst>
        </pc:picChg>
        <pc:picChg chg="del mod">
          <ac:chgData name="Liudmila Knyazkina" userId="cb3769fb-1d06-4211-abb1-d74d310abfab" providerId="ADAL" clId="{DB0675CE-0AF2-4E4B-888C-074BB0043BBB}" dt="2022-02-21T18:36:27.644" v="4544" actId="478"/>
          <ac:picMkLst>
            <pc:docMk/>
            <pc:sldMk cId="748881067" sldId="381"/>
            <ac:picMk id="11" creationId="{02DFD065-4AB4-4B44-AEF1-D86D5D1D7698}"/>
          </ac:picMkLst>
        </pc:picChg>
      </pc:sldChg>
      <pc:sldChg chg="addSp delSp modSp mod modClrScheme chgLayout">
        <pc:chgData name="Liudmila Knyazkina" userId="cb3769fb-1d06-4211-abb1-d74d310abfab" providerId="ADAL" clId="{DB0675CE-0AF2-4E4B-888C-074BB0043BBB}" dt="2022-02-15T19:12:43.226" v="401" actId="1076"/>
        <pc:sldMkLst>
          <pc:docMk/>
          <pc:sldMk cId="1618067044" sldId="382"/>
        </pc:sldMkLst>
        <pc:spChg chg="add del">
          <ac:chgData name="Liudmila Knyazkina" userId="cb3769fb-1d06-4211-abb1-d74d310abfab" providerId="ADAL" clId="{DB0675CE-0AF2-4E4B-888C-074BB0043BBB}" dt="2022-02-15T19:03:36.379" v="322"/>
          <ac:spMkLst>
            <pc:docMk/>
            <pc:sldMk cId="1618067044" sldId="382"/>
            <ac:spMk id="2" creationId="{B37D9A80-3BA5-4157-B698-52BA055D1297}"/>
          </ac:spMkLst>
        </pc:spChg>
        <pc:spChg chg="add del">
          <ac:chgData name="Liudmila Knyazkina" userId="cb3769fb-1d06-4211-abb1-d74d310abfab" providerId="ADAL" clId="{DB0675CE-0AF2-4E4B-888C-074BB0043BBB}" dt="2022-02-15T19:08:12.785" v="374"/>
          <ac:spMkLst>
            <pc:docMk/>
            <pc:sldMk cId="1618067044" sldId="382"/>
            <ac:spMk id="10" creationId="{6A40A0AE-5ACB-4864-94A2-5DC96384EBF3}"/>
          </ac:spMkLst>
        </pc:spChg>
        <pc:spChg chg="mod ord">
          <ac:chgData name="Liudmila Knyazkina" userId="cb3769fb-1d06-4211-abb1-d74d310abfab" providerId="ADAL" clId="{DB0675CE-0AF2-4E4B-888C-074BB0043BBB}" dt="2022-02-15T19:01:40.931" v="317" actId="113"/>
          <ac:spMkLst>
            <pc:docMk/>
            <pc:sldMk cId="1618067044" sldId="382"/>
            <ac:spMk id="35846" creationId="{00000000-0000-0000-0000-000000000000}"/>
          </ac:spMkLst>
        </pc:spChg>
        <pc:spChg chg="mod ord">
          <ac:chgData name="Liudmila Knyazkina" userId="cb3769fb-1d06-4211-abb1-d74d310abfab" providerId="ADAL" clId="{DB0675CE-0AF2-4E4B-888C-074BB0043BBB}" dt="2022-02-15T19:12:43.226" v="401" actId="1076"/>
          <ac:spMkLst>
            <pc:docMk/>
            <pc:sldMk cId="1618067044" sldId="382"/>
            <ac:spMk id="35847" creationId="{00000000-0000-0000-0000-000000000000}"/>
          </ac:spMkLst>
        </pc:spChg>
        <pc:picChg chg="del">
          <ac:chgData name="Liudmila Knyazkina" userId="cb3769fb-1d06-4211-abb1-d74d310abfab" providerId="ADAL" clId="{DB0675CE-0AF2-4E4B-888C-074BB0043BBB}" dt="2022-02-15T19:01:16.499" v="312" actId="478"/>
          <ac:picMkLst>
            <pc:docMk/>
            <pc:sldMk cId="1618067044" sldId="382"/>
            <ac:picMk id="4" creationId="{00000000-0000-0000-0000-000000000000}"/>
          </ac:picMkLst>
        </pc:picChg>
        <pc:picChg chg="add mod">
          <ac:chgData name="Liudmila Knyazkina" userId="cb3769fb-1d06-4211-abb1-d74d310abfab" providerId="ADAL" clId="{DB0675CE-0AF2-4E4B-888C-074BB0043BBB}" dt="2022-02-15T19:07:34.797" v="369" actId="1076"/>
          <ac:picMkLst>
            <pc:docMk/>
            <pc:sldMk cId="1618067044" sldId="382"/>
            <ac:picMk id="5" creationId="{06020ABD-BF37-465C-8050-56B084BD189F}"/>
          </ac:picMkLst>
        </pc:picChg>
        <pc:picChg chg="add del mod">
          <ac:chgData name="Liudmila Knyazkina" userId="cb3769fb-1d06-4211-abb1-d74d310abfab" providerId="ADAL" clId="{DB0675CE-0AF2-4E4B-888C-074BB0043BBB}" dt="2022-02-15T19:06:44.514" v="349"/>
          <ac:picMkLst>
            <pc:docMk/>
            <pc:sldMk cId="1618067044" sldId="382"/>
            <ac:picMk id="7" creationId="{7FFAD266-6565-4F07-BD31-44F61B745BCB}"/>
          </ac:picMkLst>
        </pc:picChg>
        <pc:picChg chg="add mod modCrop">
          <ac:chgData name="Liudmila Knyazkina" userId="cb3769fb-1d06-4211-abb1-d74d310abfab" providerId="ADAL" clId="{DB0675CE-0AF2-4E4B-888C-074BB0043BBB}" dt="2022-02-15T19:11:58.258" v="399" actId="1076"/>
          <ac:picMkLst>
            <pc:docMk/>
            <pc:sldMk cId="1618067044" sldId="382"/>
            <ac:picMk id="9" creationId="{CFAC3468-477F-44F0-8ED3-3D9FD43EB671}"/>
          </ac:picMkLst>
        </pc:picChg>
        <pc:picChg chg="add mod">
          <ac:chgData name="Liudmila Knyazkina" userId="cb3769fb-1d06-4211-abb1-d74d310abfab" providerId="ADAL" clId="{DB0675CE-0AF2-4E4B-888C-074BB0043BBB}" dt="2022-02-15T19:11:47.827" v="398" actId="1076"/>
          <ac:picMkLst>
            <pc:docMk/>
            <pc:sldMk cId="1618067044" sldId="382"/>
            <ac:picMk id="12" creationId="{DEB38DD1-5E0C-4F01-AC8F-1C71E5E35B07}"/>
          </ac:picMkLst>
        </pc:picChg>
        <pc:picChg chg="add del">
          <ac:chgData name="Liudmila Knyazkina" userId="cb3769fb-1d06-4211-abb1-d74d310abfab" providerId="ADAL" clId="{DB0675CE-0AF2-4E4B-888C-074BB0043BBB}" dt="2022-02-15T19:03:22.211" v="320"/>
          <ac:picMkLst>
            <pc:docMk/>
            <pc:sldMk cId="1618067044" sldId="382"/>
            <ac:picMk id="1026" creationId="{8B0DB727-1F88-4858-8510-B31A43B5736C}"/>
          </ac:picMkLst>
        </pc:picChg>
        <pc:picChg chg="add mod">
          <ac:chgData name="Liudmila Knyazkina" userId="cb3769fb-1d06-4211-abb1-d74d310abfab" providerId="ADAL" clId="{DB0675CE-0AF2-4E4B-888C-074BB0043BBB}" dt="2022-02-15T19:09:27.123" v="385" actId="1076"/>
          <ac:picMkLst>
            <pc:docMk/>
            <pc:sldMk cId="1618067044" sldId="382"/>
            <ac:picMk id="1032" creationId="{C00217E3-BB47-43AF-AE6E-9BAE4B85A590}"/>
          </ac:picMkLst>
        </pc:picChg>
        <pc:picChg chg="del">
          <ac:chgData name="Liudmila Knyazkina" userId="cb3769fb-1d06-4211-abb1-d74d310abfab" providerId="ADAL" clId="{DB0675CE-0AF2-4E4B-888C-074BB0043BBB}" dt="2022-02-15T19:04:36.591" v="329" actId="478"/>
          <ac:picMkLst>
            <pc:docMk/>
            <pc:sldMk cId="1618067044" sldId="382"/>
            <ac:picMk id="35843" creationId="{00000000-0000-0000-0000-000000000000}"/>
          </ac:picMkLst>
        </pc:picChg>
        <pc:picChg chg="del mod">
          <ac:chgData name="Liudmila Knyazkina" userId="cb3769fb-1d06-4211-abb1-d74d310abfab" providerId="ADAL" clId="{DB0675CE-0AF2-4E4B-888C-074BB0043BBB}" dt="2022-02-15T19:10:51.986" v="391" actId="478"/>
          <ac:picMkLst>
            <pc:docMk/>
            <pc:sldMk cId="1618067044" sldId="382"/>
            <ac:picMk id="35844" creationId="{00000000-0000-0000-0000-000000000000}"/>
          </ac:picMkLst>
        </pc:picChg>
        <pc:picChg chg="add del mod">
          <ac:chgData name="Liudmila Knyazkina" userId="cb3769fb-1d06-4211-abb1-d74d310abfab" providerId="ADAL" clId="{DB0675CE-0AF2-4E4B-888C-074BB0043BBB}" dt="2022-02-15T19:07:26.853" v="364" actId="478"/>
          <ac:picMkLst>
            <pc:docMk/>
            <pc:sldMk cId="1618067044" sldId="382"/>
            <ac:picMk id="35848" creationId="{00000000-0000-0000-0000-000000000000}"/>
          </ac:picMkLst>
        </pc:picChg>
        <pc:picChg chg="del mod">
          <ac:chgData name="Liudmila Knyazkina" userId="cb3769fb-1d06-4211-abb1-d74d310abfab" providerId="ADAL" clId="{DB0675CE-0AF2-4E4B-888C-074BB0043BBB}" dt="2022-02-15T19:09:15.503" v="380" actId="478"/>
          <ac:picMkLst>
            <pc:docMk/>
            <pc:sldMk cId="1618067044" sldId="382"/>
            <ac:picMk id="82945" creationId="{00000000-0000-0000-0000-000000000000}"/>
          </ac:picMkLst>
        </pc:picChg>
      </pc:sldChg>
      <pc:sldChg chg="addSp delSp modSp mod delAnim modAnim">
        <pc:chgData name="Liudmila Knyazkina" userId="cb3769fb-1d06-4211-abb1-d74d310abfab" providerId="ADAL" clId="{DB0675CE-0AF2-4E4B-888C-074BB0043BBB}" dt="2022-02-23T19:15:54.685" v="6017" actId="1076"/>
        <pc:sldMkLst>
          <pc:docMk/>
          <pc:sldMk cId="22547820" sldId="389"/>
        </pc:sldMkLst>
        <pc:spChg chg="mod">
          <ac:chgData name="Liudmila Knyazkina" userId="cb3769fb-1d06-4211-abb1-d74d310abfab" providerId="ADAL" clId="{DB0675CE-0AF2-4E4B-888C-074BB0043BBB}" dt="2022-02-23T19:08:40.821" v="5906" actId="14100"/>
          <ac:spMkLst>
            <pc:docMk/>
            <pc:sldMk cId="22547820" sldId="389"/>
            <ac:spMk id="22" creationId="{033467A4-E5E5-4504-B2B7-674B30C8B437}"/>
          </ac:spMkLst>
        </pc:spChg>
        <pc:spChg chg="del mod">
          <ac:chgData name="Liudmila Knyazkina" userId="cb3769fb-1d06-4211-abb1-d74d310abfab" providerId="ADAL" clId="{DB0675CE-0AF2-4E4B-888C-074BB0043BBB}" dt="2022-02-18T19:24:13.547" v="3573"/>
          <ac:spMkLst>
            <pc:docMk/>
            <pc:sldMk cId="22547820" sldId="389"/>
            <ac:spMk id="23" creationId="{00000000-0000-0000-0000-000000000000}"/>
          </ac:spMkLst>
        </pc:spChg>
        <pc:spChg chg="del mod">
          <ac:chgData name="Liudmila Knyazkina" userId="cb3769fb-1d06-4211-abb1-d74d310abfab" providerId="ADAL" clId="{DB0675CE-0AF2-4E4B-888C-074BB0043BBB}" dt="2022-02-23T19:15:22.353" v="6011" actId="478"/>
          <ac:spMkLst>
            <pc:docMk/>
            <pc:sldMk cId="22547820" sldId="389"/>
            <ac:spMk id="24" creationId="{A7E1DDE0-74F5-4011-9624-62D213EBE879}"/>
          </ac:spMkLst>
        </pc:spChg>
        <pc:spChg chg="mod">
          <ac:chgData name="Liudmila Knyazkina" userId="cb3769fb-1d06-4211-abb1-d74d310abfab" providerId="ADAL" clId="{DB0675CE-0AF2-4E4B-888C-074BB0043BBB}" dt="2022-02-23T19:15:02.076" v="6007" actId="1076"/>
          <ac:spMkLst>
            <pc:docMk/>
            <pc:sldMk cId="22547820" sldId="389"/>
            <ac:spMk id="36" creationId="{61AC1077-66AE-4BB6-8CD1-41BB1C1E6FBB}"/>
          </ac:spMkLst>
        </pc:spChg>
        <pc:spChg chg="add mod">
          <ac:chgData name="Liudmila Knyazkina" userId="cb3769fb-1d06-4211-abb1-d74d310abfab" providerId="ADAL" clId="{DB0675CE-0AF2-4E4B-888C-074BB0043BBB}" dt="2022-02-23T19:12:03.486" v="5973" actId="1076"/>
          <ac:spMkLst>
            <pc:docMk/>
            <pc:sldMk cId="22547820" sldId="389"/>
            <ac:spMk id="37" creationId="{A61A9AE4-D7D3-4CC0-A0C6-7B39B2E7AF68}"/>
          </ac:spMkLst>
        </pc:spChg>
        <pc:spChg chg="mod">
          <ac:chgData name="Liudmila Knyazkina" userId="cb3769fb-1d06-4211-abb1-d74d310abfab" providerId="ADAL" clId="{DB0675CE-0AF2-4E4B-888C-074BB0043BBB}" dt="2022-02-18T19:51:08.702" v="3925" actId="1076"/>
          <ac:spMkLst>
            <pc:docMk/>
            <pc:sldMk cId="22547820" sldId="389"/>
            <ac:spMk id="38" creationId="{73F595CB-7454-4BA4-8A85-A32E20A1CCF4}"/>
          </ac:spMkLst>
        </pc:spChg>
        <pc:spChg chg="add mod">
          <ac:chgData name="Liudmila Knyazkina" userId="cb3769fb-1d06-4211-abb1-d74d310abfab" providerId="ADAL" clId="{DB0675CE-0AF2-4E4B-888C-074BB0043BBB}" dt="2022-02-23T19:15:12.882" v="6008" actId="1076"/>
          <ac:spMkLst>
            <pc:docMk/>
            <pc:sldMk cId="22547820" sldId="389"/>
            <ac:spMk id="39" creationId="{7BC1D882-BF6A-4C31-8278-0F9F1D5EAF46}"/>
          </ac:spMkLst>
        </pc:spChg>
        <pc:spChg chg="mod">
          <ac:chgData name="Liudmila Knyazkina" userId="cb3769fb-1d06-4211-abb1-d74d310abfab" providerId="ADAL" clId="{DB0675CE-0AF2-4E4B-888C-074BB0043BBB}" dt="2022-02-18T19:50:24.759" v="3920" actId="14100"/>
          <ac:spMkLst>
            <pc:docMk/>
            <pc:sldMk cId="22547820" sldId="389"/>
            <ac:spMk id="40" creationId="{CF64004B-3534-4D61-9882-88A626D78253}"/>
          </ac:spMkLst>
        </pc:spChg>
        <pc:spChg chg="add mod">
          <ac:chgData name="Liudmila Knyazkina" userId="cb3769fb-1d06-4211-abb1-d74d310abfab" providerId="ADAL" clId="{DB0675CE-0AF2-4E4B-888C-074BB0043BBB}" dt="2022-02-23T19:15:49.682" v="6014" actId="1076"/>
          <ac:spMkLst>
            <pc:docMk/>
            <pc:sldMk cId="22547820" sldId="389"/>
            <ac:spMk id="41" creationId="{D67B4112-9BC1-43B3-9075-234297691AF6}"/>
          </ac:spMkLst>
        </pc:spChg>
        <pc:spChg chg="add mod">
          <ac:chgData name="Liudmila Knyazkina" userId="cb3769fb-1d06-4211-abb1-d74d310abfab" providerId="ADAL" clId="{DB0675CE-0AF2-4E4B-888C-074BB0043BBB}" dt="2022-02-23T19:15:47.762" v="6013" actId="1076"/>
          <ac:spMkLst>
            <pc:docMk/>
            <pc:sldMk cId="22547820" sldId="389"/>
            <ac:spMk id="42" creationId="{17E83A36-B887-4C4B-9E83-ED93F6B160A7}"/>
          </ac:spMkLst>
        </pc:spChg>
        <pc:spChg chg="del mod">
          <ac:chgData name="Liudmila Knyazkina" userId="cb3769fb-1d06-4211-abb1-d74d310abfab" providerId="ADAL" clId="{DB0675CE-0AF2-4E4B-888C-074BB0043BBB}" dt="2022-02-18T19:24:13.547" v="3575"/>
          <ac:spMkLst>
            <pc:docMk/>
            <pc:sldMk cId="22547820" sldId="389"/>
            <ac:spMk id="42" creationId="{5D8FBDFF-AEFE-4EF5-9F94-A73728C1656A}"/>
          </ac:spMkLst>
        </pc:spChg>
        <pc:spChg chg="add mod">
          <ac:chgData name="Liudmila Knyazkina" userId="cb3769fb-1d06-4211-abb1-d74d310abfab" providerId="ADAL" clId="{DB0675CE-0AF2-4E4B-888C-074BB0043BBB}" dt="2022-02-23T19:15:12.882" v="6008" actId="1076"/>
          <ac:spMkLst>
            <pc:docMk/>
            <pc:sldMk cId="22547820" sldId="389"/>
            <ac:spMk id="43" creationId="{75A02E65-48AD-4E2E-8602-AECE3EF99A33}"/>
          </ac:spMkLst>
        </pc:spChg>
        <pc:spChg chg="add del mod">
          <ac:chgData name="Liudmila Knyazkina" userId="cb3769fb-1d06-4211-abb1-d74d310abfab" providerId="ADAL" clId="{DB0675CE-0AF2-4E4B-888C-074BB0043BBB}" dt="2022-02-18T19:43:12.968" v="3794" actId="478"/>
          <ac:spMkLst>
            <pc:docMk/>
            <pc:sldMk cId="22547820" sldId="389"/>
            <ac:spMk id="43" creationId="{A4BEF35A-07E7-4C58-B0BD-8F2E8D547E5A}"/>
          </ac:spMkLst>
        </pc:spChg>
        <pc:spChg chg="add mod">
          <ac:chgData name="Liudmila Knyazkina" userId="cb3769fb-1d06-4211-abb1-d74d310abfab" providerId="ADAL" clId="{DB0675CE-0AF2-4E4B-888C-074BB0043BBB}" dt="2022-02-23T19:06:09.868" v="5866" actId="20577"/>
          <ac:spMkLst>
            <pc:docMk/>
            <pc:sldMk cId="22547820" sldId="389"/>
            <ac:spMk id="44" creationId="{A69005A5-96DB-4FEA-9524-79B1474D908A}"/>
          </ac:spMkLst>
        </pc:spChg>
        <pc:spChg chg="add mod">
          <ac:chgData name="Liudmila Knyazkina" userId="cb3769fb-1d06-4211-abb1-d74d310abfab" providerId="ADAL" clId="{DB0675CE-0AF2-4E4B-888C-074BB0043BBB}" dt="2022-02-23T19:15:12.882" v="6008" actId="1076"/>
          <ac:spMkLst>
            <pc:docMk/>
            <pc:sldMk cId="22547820" sldId="389"/>
            <ac:spMk id="46" creationId="{28AE2A39-3451-45CA-A11A-2E4C85496A36}"/>
          </ac:spMkLst>
        </pc:spChg>
        <pc:spChg chg="add del mod">
          <ac:chgData name="Liudmila Knyazkina" userId="cb3769fb-1d06-4211-abb1-d74d310abfab" providerId="ADAL" clId="{DB0675CE-0AF2-4E4B-888C-074BB0043BBB}" dt="2022-02-18T19:49:23.883" v="3911" actId="478"/>
          <ac:spMkLst>
            <pc:docMk/>
            <pc:sldMk cId="22547820" sldId="389"/>
            <ac:spMk id="46" creationId="{A4491292-B29D-48E2-B650-817DA6F800E3}"/>
          </ac:spMkLst>
        </pc:spChg>
        <pc:spChg chg="add mod">
          <ac:chgData name="Liudmila Knyazkina" userId="cb3769fb-1d06-4211-abb1-d74d310abfab" providerId="ADAL" clId="{DB0675CE-0AF2-4E4B-888C-074BB0043BBB}" dt="2022-02-23T19:15:51.163" v="6015" actId="1076"/>
          <ac:spMkLst>
            <pc:docMk/>
            <pc:sldMk cId="22547820" sldId="389"/>
            <ac:spMk id="47" creationId="{BC236A0D-CD37-48C2-90DD-C142F2270CC5}"/>
          </ac:spMkLst>
        </pc:spChg>
        <pc:spChg chg="add mod">
          <ac:chgData name="Liudmila Knyazkina" userId="cb3769fb-1d06-4211-abb1-d74d310abfab" providerId="ADAL" clId="{DB0675CE-0AF2-4E4B-888C-074BB0043BBB}" dt="2022-02-23T19:15:45.538" v="6012" actId="1076"/>
          <ac:spMkLst>
            <pc:docMk/>
            <pc:sldMk cId="22547820" sldId="389"/>
            <ac:spMk id="48" creationId="{F50DEBAC-91D6-4ECB-82F1-66EB7E54F345}"/>
          </ac:spMkLst>
        </pc:spChg>
        <pc:spChg chg="add mod">
          <ac:chgData name="Liudmila Knyazkina" userId="cb3769fb-1d06-4211-abb1-d74d310abfab" providerId="ADAL" clId="{DB0675CE-0AF2-4E4B-888C-074BB0043BBB}" dt="2022-02-23T19:15:54.685" v="6017" actId="1076"/>
          <ac:spMkLst>
            <pc:docMk/>
            <pc:sldMk cId="22547820" sldId="389"/>
            <ac:spMk id="49" creationId="{660ACD29-3C77-4A9A-BF81-FC7D6DF9B450}"/>
          </ac:spMkLst>
        </pc:spChg>
        <pc:spChg chg="add mod">
          <ac:chgData name="Liudmila Knyazkina" userId="cb3769fb-1d06-4211-abb1-d74d310abfab" providerId="ADAL" clId="{DB0675CE-0AF2-4E4B-888C-074BB0043BBB}" dt="2022-02-23T19:15:52.512" v="6016" actId="1076"/>
          <ac:spMkLst>
            <pc:docMk/>
            <pc:sldMk cId="22547820" sldId="389"/>
            <ac:spMk id="50" creationId="{28500891-791D-4123-9406-8953441A996B}"/>
          </ac:spMkLst>
        </pc:spChg>
        <pc:grpChg chg="mod">
          <ac:chgData name="Liudmila Knyazkina" userId="cb3769fb-1d06-4211-abb1-d74d310abfab" providerId="ADAL" clId="{DB0675CE-0AF2-4E4B-888C-074BB0043BBB}" dt="2022-02-23T18:43:51.752" v="5771" actId="1076"/>
          <ac:grpSpMkLst>
            <pc:docMk/>
            <pc:sldMk cId="22547820" sldId="389"/>
            <ac:grpSpMk id="3" creationId="{F8DD6AB8-1952-4B35-9FED-1A358F39905A}"/>
          </ac:grpSpMkLst>
        </pc:grpChg>
        <pc:grpChg chg="mod">
          <ac:chgData name="Liudmila Knyazkina" userId="cb3769fb-1d06-4211-abb1-d74d310abfab" providerId="ADAL" clId="{DB0675CE-0AF2-4E4B-888C-074BB0043BBB}" dt="2022-02-23T18:43:51.752" v="5771" actId="1076"/>
          <ac:grpSpMkLst>
            <pc:docMk/>
            <pc:sldMk cId="22547820" sldId="389"/>
            <ac:grpSpMk id="4" creationId="{C22B8A31-B3E3-416F-AFEF-8D207B32AEFC}"/>
          </ac:grpSpMkLst>
        </pc:grpChg>
        <pc:grpChg chg="mod">
          <ac:chgData name="Liudmila Knyazkina" userId="cb3769fb-1d06-4211-abb1-d74d310abfab" providerId="ADAL" clId="{DB0675CE-0AF2-4E4B-888C-074BB0043BBB}" dt="2022-02-23T19:01:39.855" v="5848" actId="1076"/>
          <ac:grpSpMkLst>
            <pc:docMk/>
            <pc:sldMk cId="22547820" sldId="389"/>
            <ac:grpSpMk id="5" creationId="{D32478C9-1A17-4AF0-8947-3F8F5713EE11}"/>
          </ac:grpSpMkLst>
        </pc:grpChg>
        <pc:grpChg chg="add del mod">
          <ac:chgData name="Liudmila Knyazkina" userId="cb3769fb-1d06-4211-abb1-d74d310abfab" providerId="ADAL" clId="{DB0675CE-0AF2-4E4B-888C-074BB0043BBB}" dt="2022-02-18T19:30:43.622" v="3680" actId="478"/>
          <ac:grpSpMkLst>
            <pc:docMk/>
            <pc:sldMk cId="22547820" sldId="389"/>
            <ac:grpSpMk id="25" creationId="{372AA426-B2BB-439E-A4BE-7F8D5546D0F9}"/>
          </ac:grpSpMkLst>
        </pc:grpChg>
        <pc:picChg chg="add del mod">
          <ac:chgData name="Liudmila Knyazkina" userId="cb3769fb-1d06-4211-abb1-d74d310abfab" providerId="ADAL" clId="{DB0675CE-0AF2-4E4B-888C-074BB0043BBB}" dt="2022-02-18T19:24:55.263" v="3593" actId="478"/>
          <ac:picMkLst>
            <pc:docMk/>
            <pc:sldMk cId="22547820" sldId="389"/>
            <ac:picMk id="3" creationId="{F8C66146-6914-4029-8C40-7DE46D0F569D}"/>
          </ac:picMkLst>
        </pc:picChg>
        <pc:picChg chg="add del mod">
          <ac:chgData name="Liudmila Knyazkina" userId="cb3769fb-1d06-4211-abb1-d74d310abfab" providerId="ADAL" clId="{DB0675CE-0AF2-4E4B-888C-074BB0043BBB}" dt="2022-02-18T19:24:54.042" v="3592" actId="478"/>
          <ac:picMkLst>
            <pc:docMk/>
            <pc:sldMk cId="22547820" sldId="389"/>
            <ac:picMk id="5" creationId="{89AFA78D-41B7-4DE0-9565-72D85309590F}"/>
          </ac:picMkLst>
        </pc:picChg>
        <pc:picChg chg="add del mod">
          <ac:chgData name="Liudmila Knyazkina" userId="cb3769fb-1d06-4211-abb1-d74d310abfab" providerId="ADAL" clId="{DB0675CE-0AF2-4E4B-888C-074BB0043BBB}" dt="2022-02-18T19:24:53.223" v="3591" actId="478"/>
          <ac:picMkLst>
            <pc:docMk/>
            <pc:sldMk cId="22547820" sldId="389"/>
            <ac:picMk id="7" creationId="{A69E88EB-8B10-4676-8D3C-E14BDB8F8532}"/>
          </ac:picMkLst>
        </pc:picChg>
        <pc:picChg chg="add del mod">
          <ac:chgData name="Liudmila Knyazkina" userId="cb3769fb-1d06-4211-abb1-d74d310abfab" providerId="ADAL" clId="{DB0675CE-0AF2-4E4B-888C-074BB0043BBB}" dt="2022-02-18T19:24:55.768" v="3594" actId="478"/>
          <ac:picMkLst>
            <pc:docMk/>
            <pc:sldMk cId="22547820" sldId="389"/>
            <ac:picMk id="9" creationId="{3DCA0C85-7CAC-48F5-A267-5341696231EB}"/>
          </ac:picMkLst>
        </pc:picChg>
        <pc:picChg chg="add del mod">
          <ac:chgData name="Liudmila Knyazkina" userId="cb3769fb-1d06-4211-abb1-d74d310abfab" providerId="ADAL" clId="{DB0675CE-0AF2-4E4B-888C-074BB0043BBB}" dt="2022-02-18T19:30:40.880" v="3679" actId="478"/>
          <ac:picMkLst>
            <pc:docMk/>
            <pc:sldMk cId="22547820" sldId="389"/>
            <ac:picMk id="11" creationId="{28889EC7-BA4A-47DD-A42B-757C45D96831}"/>
          </ac:picMkLst>
        </pc:picChg>
        <pc:picChg chg="add del mod">
          <ac:chgData name="Liudmila Knyazkina" userId="cb3769fb-1d06-4211-abb1-d74d310abfab" providerId="ADAL" clId="{DB0675CE-0AF2-4E4B-888C-074BB0043BBB}" dt="2022-02-18T19:31:20.416" v="3690" actId="478"/>
          <ac:picMkLst>
            <pc:docMk/>
            <pc:sldMk cId="22547820" sldId="389"/>
            <ac:picMk id="13" creationId="{0FBAB6F8-2F6C-4C1F-95EB-2BF605E053FF}"/>
          </ac:picMkLst>
        </pc:picChg>
        <pc:picChg chg="add del mod">
          <ac:chgData name="Liudmila Knyazkina" userId="cb3769fb-1d06-4211-abb1-d74d310abfab" providerId="ADAL" clId="{DB0675CE-0AF2-4E4B-888C-074BB0043BBB}" dt="2022-02-18T19:27:19.571" v="3622" actId="478"/>
          <ac:picMkLst>
            <pc:docMk/>
            <pc:sldMk cId="22547820" sldId="389"/>
            <ac:picMk id="15" creationId="{E8F720C8-323C-4C86-8977-C13B0589FFE6}"/>
          </ac:picMkLst>
        </pc:picChg>
        <pc:picChg chg="add del mod">
          <ac:chgData name="Liudmila Knyazkina" userId="cb3769fb-1d06-4211-abb1-d74d310abfab" providerId="ADAL" clId="{DB0675CE-0AF2-4E4B-888C-074BB0043BBB}" dt="2022-02-18T19:27:20.553" v="3623" actId="478"/>
          <ac:picMkLst>
            <pc:docMk/>
            <pc:sldMk cId="22547820" sldId="389"/>
            <ac:picMk id="17" creationId="{A4A4F466-90F9-469C-A15B-E62CDB47A909}"/>
          </ac:picMkLst>
        </pc:picChg>
        <pc:picChg chg="add mod topLvl">
          <ac:chgData name="Liudmila Knyazkina" userId="cb3769fb-1d06-4211-abb1-d74d310abfab" providerId="ADAL" clId="{DB0675CE-0AF2-4E4B-888C-074BB0043BBB}" dt="2022-02-18T19:51:08.702" v="3925" actId="1076"/>
          <ac:picMkLst>
            <pc:docMk/>
            <pc:sldMk cId="22547820" sldId="389"/>
            <ac:picMk id="20" creationId="{F1E77738-C8DB-41D0-BC41-5E27A7B18714}"/>
          </ac:picMkLst>
        </pc:picChg>
        <pc:picChg chg="add del mod topLvl modCrop">
          <ac:chgData name="Liudmila Knyazkina" userId="cb3769fb-1d06-4211-abb1-d74d310abfab" providerId="ADAL" clId="{DB0675CE-0AF2-4E4B-888C-074BB0043BBB}" dt="2022-02-18T19:30:43.622" v="3680" actId="478"/>
          <ac:picMkLst>
            <pc:docMk/>
            <pc:sldMk cId="22547820" sldId="389"/>
            <ac:picMk id="22" creationId="{BC444CE4-99D6-48F2-8B6D-3B90B5267405}"/>
          </ac:picMkLst>
        </pc:picChg>
        <pc:picChg chg="add mod">
          <ac:chgData name="Liudmila Knyazkina" userId="cb3769fb-1d06-4211-abb1-d74d310abfab" providerId="ADAL" clId="{DB0675CE-0AF2-4E4B-888C-074BB0043BBB}" dt="2022-02-18T19:49:35.701" v="3913" actId="1076"/>
          <ac:picMkLst>
            <pc:docMk/>
            <pc:sldMk cId="22547820" sldId="389"/>
            <ac:picMk id="27" creationId="{76C01309-B1FF-42DE-AE37-E7ED5D6C2256}"/>
          </ac:picMkLst>
        </pc:picChg>
        <pc:picChg chg="add del mod">
          <ac:chgData name="Liudmila Knyazkina" userId="cb3769fb-1d06-4211-abb1-d74d310abfab" providerId="ADAL" clId="{DB0675CE-0AF2-4E4B-888C-074BB0043BBB}" dt="2022-02-18T19:34:53.156" v="3728" actId="478"/>
          <ac:picMkLst>
            <pc:docMk/>
            <pc:sldMk cId="22547820" sldId="389"/>
            <ac:picMk id="39" creationId="{F45B6DF0-DB25-43C5-83A4-223420F85BA7}"/>
          </ac:picMkLst>
        </pc:picChg>
        <pc:picChg chg="add mod">
          <ac:chgData name="Liudmila Knyazkina" userId="cb3769fb-1d06-4211-abb1-d74d310abfab" providerId="ADAL" clId="{DB0675CE-0AF2-4E4B-888C-074BB0043BBB}" dt="2022-02-18T19:51:10.061" v="3928" actId="1076"/>
          <ac:picMkLst>
            <pc:docMk/>
            <pc:sldMk cId="22547820" sldId="389"/>
            <ac:picMk id="45" creationId="{1D6340ED-790E-49F3-88FD-3BC6D6AE83E9}"/>
          </ac:picMkLst>
        </pc:picChg>
        <pc:cxnChg chg="add mod">
          <ac:chgData name="Liudmila Knyazkina" userId="cb3769fb-1d06-4211-abb1-d74d310abfab" providerId="ADAL" clId="{DB0675CE-0AF2-4E4B-888C-074BB0043BBB}" dt="2022-02-23T19:08:04.295" v="5903" actId="12789"/>
          <ac:cxnSpMkLst>
            <pc:docMk/>
            <pc:sldMk cId="22547820" sldId="389"/>
            <ac:cxnSpMk id="26" creationId="{8EA5D432-C83A-49A9-9E59-2442B9E5DEF3}"/>
          </ac:cxnSpMkLst>
        </pc:cxnChg>
      </pc:sldChg>
      <pc:sldChg chg="addSp delSp modSp mod">
        <pc:chgData name="Liudmila Knyazkina" userId="cb3769fb-1d06-4211-abb1-d74d310abfab" providerId="ADAL" clId="{DB0675CE-0AF2-4E4B-888C-074BB0043BBB}" dt="2022-02-23T18:39:11.497" v="5752" actId="12789"/>
        <pc:sldMkLst>
          <pc:docMk/>
          <pc:sldMk cId="2164654242" sldId="391"/>
        </pc:sldMkLst>
        <pc:spChg chg="add del mod">
          <ac:chgData name="Liudmila Knyazkina" userId="cb3769fb-1d06-4211-abb1-d74d310abfab" providerId="ADAL" clId="{DB0675CE-0AF2-4E4B-888C-074BB0043BBB}" dt="2022-02-15T18:27:34.261" v="27" actId="478"/>
          <ac:spMkLst>
            <pc:docMk/>
            <pc:sldMk cId="2164654242" sldId="391"/>
            <ac:spMk id="2" creationId="{47632C6A-83E6-474F-9668-43F1CAF898D7}"/>
          </ac:spMkLst>
        </pc:spChg>
        <pc:spChg chg="add del mod topLvl">
          <ac:chgData name="Liudmila Knyazkina" userId="cb3769fb-1d06-4211-abb1-d74d310abfab" providerId="ADAL" clId="{DB0675CE-0AF2-4E4B-888C-074BB0043BBB}" dt="2022-02-23T13:34:24.974" v="4682" actId="478"/>
          <ac:spMkLst>
            <pc:docMk/>
            <pc:sldMk cId="2164654242" sldId="391"/>
            <ac:spMk id="4" creationId="{AFCD6992-09ED-4BCE-9B78-053927AD4987}"/>
          </ac:spMkLst>
        </pc:spChg>
        <pc:spChg chg="add del">
          <ac:chgData name="Liudmila Knyazkina" userId="cb3769fb-1d06-4211-abb1-d74d310abfab" providerId="ADAL" clId="{DB0675CE-0AF2-4E4B-888C-074BB0043BBB}" dt="2022-02-17T17:59:02.336" v="1267" actId="11529"/>
          <ac:spMkLst>
            <pc:docMk/>
            <pc:sldMk cId="2164654242" sldId="391"/>
            <ac:spMk id="16" creationId="{3CD92BB1-C444-4E24-9682-0F82C6CB3A70}"/>
          </ac:spMkLst>
        </pc:spChg>
        <pc:spChg chg="add del mod">
          <ac:chgData name="Liudmila Knyazkina" userId="cb3769fb-1d06-4211-abb1-d74d310abfab" providerId="ADAL" clId="{DB0675CE-0AF2-4E4B-888C-074BB0043BBB}" dt="2022-02-17T17:59:24.398" v="1271" actId="11529"/>
          <ac:spMkLst>
            <pc:docMk/>
            <pc:sldMk cId="2164654242" sldId="391"/>
            <ac:spMk id="17" creationId="{EA0DC1F9-EDCB-4522-BC18-2AA55BC8F61E}"/>
          </ac:spMkLst>
        </pc:spChg>
        <pc:spChg chg="add del mod">
          <ac:chgData name="Liudmila Knyazkina" userId="cb3769fb-1d06-4211-abb1-d74d310abfab" providerId="ADAL" clId="{DB0675CE-0AF2-4E4B-888C-074BB0043BBB}" dt="2022-02-17T18:00:24.136" v="1278" actId="478"/>
          <ac:spMkLst>
            <pc:docMk/>
            <pc:sldMk cId="2164654242" sldId="391"/>
            <ac:spMk id="18" creationId="{696246EB-C273-4E7E-8A8B-388E9C3AC142}"/>
          </ac:spMkLst>
        </pc:spChg>
        <pc:spChg chg="mod">
          <ac:chgData name="Liudmila Knyazkina" userId="cb3769fb-1d06-4211-abb1-d74d310abfab" providerId="ADAL" clId="{DB0675CE-0AF2-4E4B-888C-074BB0043BBB}" dt="2022-02-23T18:36:15.604" v="5729" actId="1076"/>
          <ac:spMkLst>
            <pc:docMk/>
            <pc:sldMk cId="2164654242" sldId="391"/>
            <ac:spMk id="19" creationId="{00000000-0000-0000-0000-000000000000}"/>
          </ac:spMkLst>
        </pc:spChg>
        <pc:spChg chg="mod">
          <ac:chgData name="Liudmila Knyazkina" userId="cb3769fb-1d06-4211-abb1-d74d310abfab" providerId="ADAL" clId="{DB0675CE-0AF2-4E4B-888C-074BB0043BBB}" dt="2022-02-23T13:38:42.496" v="4723" actId="1076"/>
          <ac:spMkLst>
            <pc:docMk/>
            <pc:sldMk cId="2164654242" sldId="391"/>
            <ac:spMk id="25" creationId="{00000000-0000-0000-0000-000000000000}"/>
          </ac:spMkLst>
        </pc:spChg>
        <pc:spChg chg="mod">
          <ac:chgData name="Liudmila Knyazkina" userId="cb3769fb-1d06-4211-abb1-d74d310abfab" providerId="ADAL" clId="{DB0675CE-0AF2-4E4B-888C-074BB0043BBB}" dt="2022-02-23T18:39:11.497" v="5752" actId="12789"/>
          <ac:spMkLst>
            <pc:docMk/>
            <pc:sldMk cId="2164654242" sldId="391"/>
            <ac:spMk id="35" creationId="{300E1A58-46AC-4C05-BCC9-C513F690E98C}"/>
          </ac:spMkLst>
        </pc:spChg>
        <pc:spChg chg="mod">
          <ac:chgData name="Liudmila Knyazkina" userId="cb3769fb-1d06-4211-abb1-d74d310abfab" providerId="ADAL" clId="{DB0675CE-0AF2-4E4B-888C-074BB0043BBB}" dt="2022-02-23T18:39:11.497" v="5752" actId="12789"/>
          <ac:spMkLst>
            <pc:docMk/>
            <pc:sldMk cId="2164654242" sldId="391"/>
            <ac:spMk id="36" creationId="{02EA3602-7506-4B31-81C7-7C03C6306FE0}"/>
          </ac:spMkLst>
        </pc:spChg>
        <pc:spChg chg="mod">
          <ac:chgData name="Liudmila Knyazkina" userId="cb3769fb-1d06-4211-abb1-d74d310abfab" providerId="ADAL" clId="{DB0675CE-0AF2-4E4B-888C-074BB0043BBB}" dt="2022-02-23T18:39:11.497" v="5752" actId="12789"/>
          <ac:spMkLst>
            <pc:docMk/>
            <pc:sldMk cId="2164654242" sldId="391"/>
            <ac:spMk id="37" creationId="{E8683DF0-4C6D-42A4-B49F-F436C3284694}"/>
          </ac:spMkLst>
        </pc:spChg>
        <pc:spChg chg="add del mod">
          <ac:chgData name="Liudmila Knyazkina" userId="cb3769fb-1d06-4211-abb1-d74d310abfab" providerId="ADAL" clId="{DB0675CE-0AF2-4E4B-888C-074BB0043BBB}" dt="2022-02-21T18:39:32.619" v="4560" actId="21"/>
          <ac:spMkLst>
            <pc:docMk/>
            <pc:sldMk cId="2164654242" sldId="391"/>
            <ac:spMk id="42" creationId="{193884B5-48F4-4501-BFBB-D8839825D0A0}"/>
          </ac:spMkLst>
        </pc:spChg>
        <pc:spChg chg="mod">
          <ac:chgData name="Liudmila Knyazkina" userId="cb3769fb-1d06-4211-abb1-d74d310abfab" providerId="ADAL" clId="{DB0675CE-0AF2-4E4B-888C-074BB0043BBB}" dt="2022-02-23T13:26:35.300" v="4594"/>
          <ac:spMkLst>
            <pc:docMk/>
            <pc:sldMk cId="2164654242" sldId="391"/>
            <ac:spMk id="43" creationId="{037E26D1-8157-4837-ACE6-72BC87CE55B6}"/>
          </ac:spMkLst>
        </pc:spChg>
        <pc:spChg chg="mod">
          <ac:chgData name="Liudmila Knyazkina" userId="cb3769fb-1d06-4211-abb1-d74d310abfab" providerId="ADAL" clId="{DB0675CE-0AF2-4E4B-888C-074BB0043BBB}" dt="2022-02-23T13:26:35.300" v="4594"/>
          <ac:spMkLst>
            <pc:docMk/>
            <pc:sldMk cId="2164654242" sldId="391"/>
            <ac:spMk id="44" creationId="{7365D60F-D1D9-426D-8CBA-6C8C1E9A63D4}"/>
          </ac:spMkLst>
        </pc:spChg>
        <pc:spChg chg="mod topLvl">
          <ac:chgData name="Liudmila Knyazkina" userId="cb3769fb-1d06-4211-abb1-d74d310abfab" providerId="ADAL" clId="{DB0675CE-0AF2-4E4B-888C-074BB0043BBB}" dt="2022-02-23T18:35:51.990" v="5716" actId="1076"/>
          <ac:spMkLst>
            <pc:docMk/>
            <pc:sldMk cId="2164654242" sldId="391"/>
            <ac:spMk id="46" creationId="{371E7271-EB6E-4C03-89E6-1D3E720CFF78}"/>
          </ac:spMkLst>
        </pc:spChg>
        <pc:spChg chg="del mod topLvl">
          <ac:chgData name="Liudmila Knyazkina" userId="cb3769fb-1d06-4211-abb1-d74d310abfab" providerId="ADAL" clId="{DB0675CE-0AF2-4E4B-888C-074BB0043BBB}" dt="2022-02-23T13:32:37.043" v="4651" actId="478"/>
          <ac:spMkLst>
            <pc:docMk/>
            <pc:sldMk cId="2164654242" sldId="391"/>
            <ac:spMk id="47" creationId="{90C9A6AE-C25D-4480-A796-FB6F479AF2AE}"/>
          </ac:spMkLst>
        </pc:spChg>
        <pc:spChg chg="add del mod topLvl">
          <ac:chgData name="Liudmila Knyazkina" userId="cb3769fb-1d06-4211-abb1-d74d310abfab" providerId="ADAL" clId="{DB0675CE-0AF2-4E4B-888C-074BB0043BBB}" dt="2022-02-23T18:35:51.990" v="5716" actId="1076"/>
          <ac:spMkLst>
            <pc:docMk/>
            <pc:sldMk cId="2164654242" sldId="391"/>
            <ac:spMk id="49" creationId="{E4D6B78F-5E5B-4562-82EE-2BFCC7655761}"/>
          </ac:spMkLst>
        </pc:spChg>
        <pc:spChg chg="add del mod">
          <ac:chgData name="Liudmila Knyazkina" userId="cb3769fb-1d06-4211-abb1-d74d310abfab" providerId="ADAL" clId="{DB0675CE-0AF2-4E4B-888C-074BB0043BBB}" dt="2022-02-23T13:36:57.987" v="4701" actId="478"/>
          <ac:spMkLst>
            <pc:docMk/>
            <pc:sldMk cId="2164654242" sldId="391"/>
            <ac:spMk id="50" creationId="{2C118581-7D7A-4751-980A-07305BDB9296}"/>
          </ac:spMkLst>
        </pc:spChg>
        <pc:spChg chg="add mod topLvl">
          <ac:chgData name="Liudmila Knyazkina" userId="cb3769fb-1d06-4211-abb1-d74d310abfab" providerId="ADAL" clId="{DB0675CE-0AF2-4E4B-888C-074BB0043BBB}" dt="2022-02-23T18:35:51.990" v="5716" actId="1076"/>
          <ac:spMkLst>
            <pc:docMk/>
            <pc:sldMk cId="2164654242" sldId="391"/>
            <ac:spMk id="56" creationId="{FEDC2649-BB07-46DD-AF47-3592E9EF9B69}"/>
          </ac:spMkLst>
        </pc:spChg>
        <pc:spChg chg="del mod topLvl">
          <ac:chgData name="Liudmila Knyazkina" userId="cb3769fb-1d06-4211-abb1-d74d310abfab" providerId="ADAL" clId="{DB0675CE-0AF2-4E4B-888C-074BB0043BBB}" dt="2022-02-17T18:41:07.829" v="1739" actId="478"/>
          <ac:spMkLst>
            <pc:docMk/>
            <pc:sldMk cId="2164654242" sldId="391"/>
            <ac:spMk id="57" creationId="{45DDEDC7-0F1D-4375-BAEF-9DC68FFB4559}"/>
          </ac:spMkLst>
        </pc:spChg>
        <pc:spChg chg="add mod">
          <ac:chgData name="Liudmila Knyazkina" userId="cb3769fb-1d06-4211-abb1-d74d310abfab" providerId="ADAL" clId="{DB0675CE-0AF2-4E4B-888C-074BB0043BBB}" dt="2022-02-23T18:36:33.043" v="5733" actId="164"/>
          <ac:spMkLst>
            <pc:docMk/>
            <pc:sldMk cId="2164654242" sldId="391"/>
            <ac:spMk id="57" creationId="{55B07BB6-0A3F-4BD3-91BA-932958CF12F5}"/>
          </ac:spMkLst>
        </pc:spChg>
        <pc:spChg chg="add mod">
          <ac:chgData name="Liudmila Knyazkina" userId="cb3769fb-1d06-4211-abb1-d74d310abfab" providerId="ADAL" clId="{DB0675CE-0AF2-4E4B-888C-074BB0043BBB}" dt="2022-02-23T18:36:33.043" v="5733" actId="164"/>
          <ac:spMkLst>
            <pc:docMk/>
            <pc:sldMk cId="2164654242" sldId="391"/>
            <ac:spMk id="58" creationId="{2C3D33FB-EF7A-430B-B79B-AC2817AC67CC}"/>
          </ac:spMkLst>
        </pc:spChg>
        <pc:spChg chg="del mod topLvl">
          <ac:chgData name="Liudmila Knyazkina" userId="cb3769fb-1d06-4211-abb1-d74d310abfab" providerId="ADAL" clId="{DB0675CE-0AF2-4E4B-888C-074BB0043BBB}" dt="2022-02-17T18:37:44.084" v="1701" actId="478"/>
          <ac:spMkLst>
            <pc:docMk/>
            <pc:sldMk cId="2164654242" sldId="391"/>
            <ac:spMk id="58" creationId="{3C53D51E-B66C-4B45-85F1-E47C9558C3BB}"/>
          </ac:spMkLst>
        </pc:spChg>
        <pc:spChg chg="add mod">
          <ac:chgData name="Liudmila Knyazkina" userId="cb3769fb-1d06-4211-abb1-d74d310abfab" providerId="ADAL" clId="{DB0675CE-0AF2-4E4B-888C-074BB0043BBB}" dt="2022-02-15T18:32:51.168" v="88" actId="14100"/>
          <ac:spMkLst>
            <pc:docMk/>
            <pc:sldMk cId="2164654242" sldId="391"/>
            <ac:spMk id="58" creationId="{BA863D4F-999F-4FAE-ADC4-BE42E0786C8A}"/>
          </ac:spMkLst>
        </pc:spChg>
        <pc:spChg chg="add mod ord">
          <ac:chgData name="Liudmila Knyazkina" userId="cb3769fb-1d06-4211-abb1-d74d310abfab" providerId="ADAL" clId="{DB0675CE-0AF2-4E4B-888C-074BB0043BBB}" dt="2022-02-15T18:31:51.429" v="82" actId="167"/>
          <ac:spMkLst>
            <pc:docMk/>
            <pc:sldMk cId="2164654242" sldId="391"/>
            <ac:spMk id="59" creationId="{37FE221F-56C6-40CF-A183-A1241FED371A}"/>
          </ac:spMkLst>
        </pc:spChg>
        <pc:spChg chg="add mod">
          <ac:chgData name="Liudmila Knyazkina" userId="cb3769fb-1d06-4211-abb1-d74d310abfab" providerId="ADAL" clId="{DB0675CE-0AF2-4E4B-888C-074BB0043BBB}" dt="2022-02-23T18:36:33.043" v="5733" actId="164"/>
          <ac:spMkLst>
            <pc:docMk/>
            <pc:sldMk cId="2164654242" sldId="391"/>
            <ac:spMk id="59" creationId="{9B191F1A-D0D6-4B38-84AC-F6096B3C717F}"/>
          </ac:spMkLst>
        </pc:spChg>
        <pc:spChg chg="mod">
          <ac:chgData name="Liudmila Knyazkina" userId="cb3769fb-1d06-4211-abb1-d74d310abfab" providerId="ADAL" clId="{DB0675CE-0AF2-4E4B-888C-074BB0043BBB}" dt="2022-02-23T18:37:06.760" v="5737"/>
          <ac:spMkLst>
            <pc:docMk/>
            <pc:sldMk cId="2164654242" sldId="391"/>
            <ac:spMk id="61" creationId="{804DA6EC-F93C-4C23-964F-697B802D2D42}"/>
          </ac:spMkLst>
        </pc:spChg>
        <pc:spChg chg="mod">
          <ac:chgData name="Liudmila Knyazkina" userId="cb3769fb-1d06-4211-abb1-d74d310abfab" providerId="ADAL" clId="{DB0675CE-0AF2-4E4B-888C-074BB0043BBB}" dt="2022-02-15T18:35:38.708" v="103" actId="1076"/>
          <ac:spMkLst>
            <pc:docMk/>
            <pc:sldMk cId="2164654242" sldId="391"/>
            <ac:spMk id="62" creationId="{440F5F16-E896-430A-90C1-67FA6127C640}"/>
          </ac:spMkLst>
        </pc:spChg>
        <pc:spChg chg="mod">
          <ac:chgData name="Liudmila Knyazkina" userId="cb3769fb-1d06-4211-abb1-d74d310abfab" providerId="ADAL" clId="{DB0675CE-0AF2-4E4B-888C-074BB0043BBB}" dt="2022-02-23T18:37:06.760" v="5737"/>
          <ac:spMkLst>
            <pc:docMk/>
            <pc:sldMk cId="2164654242" sldId="391"/>
            <ac:spMk id="62" creationId="{817D195E-B5C4-4A15-A7E8-30CE4294C50E}"/>
          </ac:spMkLst>
        </pc:spChg>
        <pc:spChg chg="mod ord">
          <ac:chgData name="Liudmila Knyazkina" userId="cb3769fb-1d06-4211-abb1-d74d310abfab" providerId="ADAL" clId="{DB0675CE-0AF2-4E4B-888C-074BB0043BBB}" dt="2022-02-15T18:35:11.819" v="100" actId="167"/>
          <ac:spMkLst>
            <pc:docMk/>
            <pc:sldMk cId="2164654242" sldId="391"/>
            <ac:spMk id="63" creationId="{3A50D20E-F2E4-4DA3-B9BE-5DA5905D637E}"/>
          </ac:spMkLst>
        </pc:spChg>
        <pc:spChg chg="mod">
          <ac:chgData name="Liudmila Knyazkina" userId="cb3769fb-1d06-4211-abb1-d74d310abfab" providerId="ADAL" clId="{DB0675CE-0AF2-4E4B-888C-074BB0043BBB}" dt="2022-02-23T18:37:06.760" v="5737"/>
          <ac:spMkLst>
            <pc:docMk/>
            <pc:sldMk cId="2164654242" sldId="391"/>
            <ac:spMk id="63" creationId="{81802DBF-CBCD-4756-B57C-55CAC85B5944}"/>
          </ac:spMkLst>
        </pc:spChg>
        <pc:spChg chg="del mod">
          <ac:chgData name="Liudmila Knyazkina" userId="cb3769fb-1d06-4211-abb1-d74d310abfab" providerId="ADAL" clId="{DB0675CE-0AF2-4E4B-888C-074BB0043BBB}" dt="2022-02-23T18:38:22.695" v="5745" actId="478"/>
          <ac:spMkLst>
            <pc:docMk/>
            <pc:sldMk cId="2164654242" sldId="391"/>
            <ac:spMk id="65" creationId="{5CA8E695-CBA9-4CA4-9F33-2C0721EB3BEB}"/>
          </ac:spMkLst>
        </pc:spChg>
        <pc:spChg chg="mod">
          <ac:chgData name="Liudmila Knyazkina" userId="cb3769fb-1d06-4211-abb1-d74d310abfab" providerId="ADAL" clId="{DB0675CE-0AF2-4E4B-888C-074BB0043BBB}" dt="2022-02-23T18:38:18.158" v="5743" actId="1582"/>
          <ac:spMkLst>
            <pc:docMk/>
            <pc:sldMk cId="2164654242" sldId="391"/>
            <ac:spMk id="66" creationId="{0956BD37-BA30-4BB0-9335-309FA10BA23B}"/>
          </ac:spMkLst>
        </pc:spChg>
        <pc:spChg chg="mod topLvl">
          <ac:chgData name="Liudmila Knyazkina" userId="cb3769fb-1d06-4211-abb1-d74d310abfab" providerId="ADAL" clId="{DB0675CE-0AF2-4E4B-888C-074BB0043BBB}" dt="2022-02-23T18:39:11.497" v="5752" actId="12789"/>
          <ac:spMkLst>
            <pc:docMk/>
            <pc:sldMk cId="2164654242" sldId="391"/>
            <ac:spMk id="67" creationId="{00000000-0000-0000-0000-000000000000}"/>
          </ac:spMkLst>
        </pc:spChg>
        <pc:spChg chg="mod">
          <ac:chgData name="Liudmila Knyazkina" userId="cb3769fb-1d06-4211-abb1-d74d310abfab" providerId="ADAL" clId="{DB0675CE-0AF2-4E4B-888C-074BB0043BBB}" dt="2022-02-23T18:38:18.158" v="5743" actId="1582"/>
          <ac:spMkLst>
            <pc:docMk/>
            <pc:sldMk cId="2164654242" sldId="391"/>
            <ac:spMk id="68" creationId="{30B14B50-AEBE-4F38-AA4A-6CB6CDDA7F24}"/>
          </ac:spMkLst>
        </pc:spChg>
        <pc:spChg chg="mod">
          <ac:chgData name="Liudmila Knyazkina" userId="cb3769fb-1d06-4211-abb1-d74d310abfab" providerId="ADAL" clId="{DB0675CE-0AF2-4E4B-888C-074BB0043BBB}" dt="2022-02-15T18:36:55.088" v="114" actId="1076"/>
          <ac:spMkLst>
            <pc:docMk/>
            <pc:sldMk cId="2164654242" sldId="391"/>
            <ac:spMk id="73" creationId="{5E0CA7BB-016D-4B0F-B5BF-DEC54963988F}"/>
          </ac:spMkLst>
        </pc:spChg>
        <pc:spChg chg="mod">
          <ac:chgData name="Liudmila Knyazkina" userId="cb3769fb-1d06-4211-abb1-d74d310abfab" providerId="ADAL" clId="{DB0675CE-0AF2-4E4B-888C-074BB0043BBB}" dt="2022-02-15T18:33:21.304" v="91"/>
          <ac:spMkLst>
            <pc:docMk/>
            <pc:sldMk cId="2164654242" sldId="391"/>
            <ac:spMk id="78" creationId="{ACC07597-4B8B-4790-9D8C-BBA8A857FEEB}"/>
          </ac:spMkLst>
        </pc:spChg>
        <pc:spChg chg="mod">
          <ac:chgData name="Liudmila Knyazkina" userId="cb3769fb-1d06-4211-abb1-d74d310abfab" providerId="ADAL" clId="{DB0675CE-0AF2-4E4B-888C-074BB0043BBB}" dt="2022-02-23T18:39:11.497" v="5752" actId="12789"/>
          <ac:spMkLst>
            <pc:docMk/>
            <pc:sldMk cId="2164654242" sldId="391"/>
            <ac:spMk id="86" creationId="{00000000-0000-0000-0000-000000000000}"/>
          </ac:spMkLst>
        </pc:spChg>
        <pc:spChg chg="mod">
          <ac:chgData name="Liudmila Knyazkina" userId="cb3769fb-1d06-4211-abb1-d74d310abfab" providerId="ADAL" clId="{DB0675CE-0AF2-4E4B-888C-074BB0043BBB}" dt="2022-02-15T18:36:29.997" v="108" actId="1076"/>
          <ac:spMkLst>
            <pc:docMk/>
            <pc:sldMk cId="2164654242" sldId="391"/>
            <ac:spMk id="96" creationId="{6FED84BE-0062-4DFC-BF4F-EA5545AF9318}"/>
          </ac:spMkLst>
        </pc:spChg>
        <pc:spChg chg="mod">
          <ac:chgData name="Liudmila Knyazkina" userId="cb3769fb-1d06-4211-abb1-d74d310abfab" providerId="ADAL" clId="{DB0675CE-0AF2-4E4B-888C-074BB0043BBB}" dt="2022-02-15T18:36:24.087" v="107" actId="1076"/>
          <ac:spMkLst>
            <pc:docMk/>
            <pc:sldMk cId="2164654242" sldId="391"/>
            <ac:spMk id="97" creationId="{93062E65-2358-4B66-A8C2-DCE25B1ADA1E}"/>
          </ac:spMkLst>
        </pc:spChg>
        <pc:spChg chg="mod">
          <ac:chgData name="Liudmila Knyazkina" userId="cb3769fb-1d06-4211-abb1-d74d310abfab" providerId="ADAL" clId="{DB0675CE-0AF2-4E4B-888C-074BB0043BBB}" dt="2022-02-15T18:37:24.919" v="122"/>
          <ac:spMkLst>
            <pc:docMk/>
            <pc:sldMk cId="2164654242" sldId="391"/>
            <ac:spMk id="99" creationId="{3F9A01CE-F59D-4852-AD4D-9F477F9E2C36}"/>
          </ac:spMkLst>
        </pc:spChg>
        <pc:spChg chg="mod">
          <ac:chgData name="Liudmila Knyazkina" userId="cb3769fb-1d06-4211-abb1-d74d310abfab" providerId="ADAL" clId="{DB0675CE-0AF2-4E4B-888C-074BB0043BBB}" dt="2022-02-15T18:37:24.919" v="122"/>
          <ac:spMkLst>
            <pc:docMk/>
            <pc:sldMk cId="2164654242" sldId="391"/>
            <ac:spMk id="100" creationId="{640C35BB-2F40-49B4-86D6-25234E19F226}"/>
          </ac:spMkLst>
        </pc:spChg>
        <pc:spChg chg="mod">
          <ac:chgData name="Liudmila Knyazkina" userId="cb3769fb-1d06-4211-abb1-d74d310abfab" providerId="ADAL" clId="{DB0675CE-0AF2-4E4B-888C-074BB0043BBB}" dt="2022-02-15T18:37:30.873" v="125"/>
          <ac:spMkLst>
            <pc:docMk/>
            <pc:sldMk cId="2164654242" sldId="391"/>
            <ac:spMk id="102" creationId="{0CA4D693-5D35-46CD-9A31-E4E83B35679C}"/>
          </ac:spMkLst>
        </pc:spChg>
        <pc:spChg chg="mod">
          <ac:chgData name="Liudmila Knyazkina" userId="cb3769fb-1d06-4211-abb1-d74d310abfab" providerId="ADAL" clId="{DB0675CE-0AF2-4E4B-888C-074BB0043BBB}" dt="2022-02-15T18:37:30.873" v="125"/>
          <ac:spMkLst>
            <pc:docMk/>
            <pc:sldMk cId="2164654242" sldId="391"/>
            <ac:spMk id="103" creationId="{C0164B2D-BDA4-477B-B6DE-8607C6355862}"/>
          </ac:spMkLst>
        </pc:spChg>
        <pc:spChg chg="mod">
          <ac:chgData name="Liudmila Knyazkina" userId="cb3769fb-1d06-4211-abb1-d74d310abfab" providerId="ADAL" clId="{DB0675CE-0AF2-4E4B-888C-074BB0043BBB}" dt="2022-02-15T18:38:15.158" v="128"/>
          <ac:spMkLst>
            <pc:docMk/>
            <pc:sldMk cId="2164654242" sldId="391"/>
            <ac:spMk id="105" creationId="{3D08EA9A-1175-4FA6-820C-9778F1084F7E}"/>
          </ac:spMkLst>
        </pc:spChg>
        <pc:spChg chg="mod">
          <ac:chgData name="Liudmila Knyazkina" userId="cb3769fb-1d06-4211-abb1-d74d310abfab" providerId="ADAL" clId="{DB0675CE-0AF2-4E4B-888C-074BB0043BBB}" dt="2022-02-15T18:38:15.158" v="128"/>
          <ac:spMkLst>
            <pc:docMk/>
            <pc:sldMk cId="2164654242" sldId="391"/>
            <ac:spMk id="106" creationId="{9B11031A-4000-44FF-A75E-0B45A83749DD}"/>
          </ac:spMkLst>
        </pc:spChg>
        <pc:spChg chg="mod">
          <ac:chgData name="Liudmila Knyazkina" userId="cb3769fb-1d06-4211-abb1-d74d310abfab" providerId="ADAL" clId="{DB0675CE-0AF2-4E4B-888C-074BB0043BBB}" dt="2022-02-15T18:38:33.162" v="134"/>
          <ac:spMkLst>
            <pc:docMk/>
            <pc:sldMk cId="2164654242" sldId="391"/>
            <ac:spMk id="108" creationId="{8820169F-A42B-49EF-BBE3-53507DFA897E}"/>
          </ac:spMkLst>
        </pc:spChg>
        <pc:spChg chg="mod">
          <ac:chgData name="Liudmila Knyazkina" userId="cb3769fb-1d06-4211-abb1-d74d310abfab" providerId="ADAL" clId="{DB0675CE-0AF2-4E4B-888C-074BB0043BBB}" dt="2022-02-15T18:38:33.162" v="134"/>
          <ac:spMkLst>
            <pc:docMk/>
            <pc:sldMk cId="2164654242" sldId="391"/>
            <ac:spMk id="109" creationId="{F402EAE7-3169-4D12-A623-12029C3AC952}"/>
          </ac:spMkLst>
        </pc:spChg>
        <pc:spChg chg="mod">
          <ac:chgData name="Liudmila Knyazkina" userId="cb3769fb-1d06-4211-abb1-d74d310abfab" providerId="ADAL" clId="{DB0675CE-0AF2-4E4B-888C-074BB0043BBB}" dt="2022-02-15T18:38:44.513" v="137"/>
          <ac:spMkLst>
            <pc:docMk/>
            <pc:sldMk cId="2164654242" sldId="391"/>
            <ac:spMk id="111" creationId="{98EEF99B-330F-4EFC-B4B4-20660B6D23FC}"/>
          </ac:spMkLst>
        </pc:spChg>
        <pc:spChg chg="mod">
          <ac:chgData name="Liudmila Knyazkina" userId="cb3769fb-1d06-4211-abb1-d74d310abfab" providerId="ADAL" clId="{DB0675CE-0AF2-4E4B-888C-074BB0043BBB}" dt="2022-02-15T18:38:44.513" v="137"/>
          <ac:spMkLst>
            <pc:docMk/>
            <pc:sldMk cId="2164654242" sldId="391"/>
            <ac:spMk id="112" creationId="{51B6D3ED-499D-4622-9CBA-EC5B5F03A541}"/>
          </ac:spMkLst>
        </pc:spChg>
        <pc:spChg chg="mod">
          <ac:chgData name="Liudmila Knyazkina" userId="cb3769fb-1d06-4211-abb1-d74d310abfab" providerId="ADAL" clId="{DB0675CE-0AF2-4E4B-888C-074BB0043BBB}" dt="2022-02-15T18:38:56.137" v="139"/>
          <ac:spMkLst>
            <pc:docMk/>
            <pc:sldMk cId="2164654242" sldId="391"/>
            <ac:spMk id="114" creationId="{793FE354-DAC8-44C4-9191-D13686BFCF81}"/>
          </ac:spMkLst>
        </pc:spChg>
        <pc:spChg chg="mod">
          <ac:chgData name="Liudmila Knyazkina" userId="cb3769fb-1d06-4211-abb1-d74d310abfab" providerId="ADAL" clId="{DB0675CE-0AF2-4E4B-888C-074BB0043BBB}" dt="2022-02-15T18:38:56.137" v="139"/>
          <ac:spMkLst>
            <pc:docMk/>
            <pc:sldMk cId="2164654242" sldId="391"/>
            <ac:spMk id="115" creationId="{31E03B5D-0F77-4ABB-9E3E-BFD21E8D279C}"/>
          </ac:spMkLst>
        </pc:spChg>
        <pc:spChg chg="mod">
          <ac:chgData name="Liudmila Knyazkina" userId="cb3769fb-1d06-4211-abb1-d74d310abfab" providerId="ADAL" clId="{DB0675CE-0AF2-4E4B-888C-074BB0043BBB}" dt="2022-02-15T18:45:01.197" v="198" actId="14100"/>
          <ac:spMkLst>
            <pc:docMk/>
            <pc:sldMk cId="2164654242" sldId="391"/>
            <ac:spMk id="117" creationId="{721D1DDD-5423-43E2-9C3A-4BD95B425B35}"/>
          </ac:spMkLst>
        </pc:spChg>
        <pc:spChg chg="mod">
          <ac:chgData name="Liudmila Knyazkina" userId="cb3769fb-1d06-4211-abb1-d74d310abfab" providerId="ADAL" clId="{DB0675CE-0AF2-4E4B-888C-074BB0043BBB}" dt="2022-02-15T18:44:55.317" v="196" actId="14100"/>
          <ac:spMkLst>
            <pc:docMk/>
            <pc:sldMk cId="2164654242" sldId="391"/>
            <ac:spMk id="118" creationId="{4D546EB4-DAAC-4AB5-A10B-683860E734A5}"/>
          </ac:spMkLst>
        </pc:spChg>
        <pc:spChg chg="mod topLvl">
          <ac:chgData name="Liudmila Knyazkina" userId="cb3769fb-1d06-4211-abb1-d74d310abfab" providerId="ADAL" clId="{DB0675CE-0AF2-4E4B-888C-074BB0043BBB}" dt="2022-02-23T13:39:08.242" v="4724" actId="478"/>
          <ac:spMkLst>
            <pc:docMk/>
            <pc:sldMk cId="2164654242" sldId="391"/>
            <ac:spMk id="120" creationId="{557165FD-F758-4365-9596-899D532E2914}"/>
          </ac:spMkLst>
        </pc:spChg>
        <pc:spChg chg="del mod topLvl">
          <ac:chgData name="Liudmila Knyazkina" userId="cb3769fb-1d06-4211-abb1-d74d310abfab" providerId="ADAL" clId="{DB0675CE-0AF2-4E4B-888C-074BB0043BBB}" dt="2022-02-23T13:39:08.242" v="4724" actId="478"/>
          <ac:spMkLst>
            <pc:docMk/>
            <pc:sldMk cId="2164654242" sldId="391"/>
            <ac:spMk id="121" creationId="{C5E1D98E-37C3-4F11-854F-E73631F64897}"/>
          </ac:spMkLst>
        </pc:spChg>
        <pc:spChg chg="mod topLvl">
          <ac:chgData name="Liudmila Knyazkina" userId="cb3769fb-1d06-4211-abb1-d74d310abfab" providerId="ADAL" clId="{DB0675CE-0AF2-4E4B-888C-074BB0043BBB}" dt="2022-02-23T13:39:11.646" v="4725" actId="478"/>
          <ac:spMkLst>
            <pc:docMk/>
            <pc:sldMk cId="2164654242" sldId="391"/>
            <ac:spMk id="123" creationId="{2A5C7CCA-1FD0-47A7-BB11-A3993F846887}"/>
          </ac:spMkLst>
        </pc:spChg>
        <pc:spChg chg="del mod topLvl">
          <ac:chgData name="Liudmila Knyazkina" userId="cb3769fb-1d06-4211-abb1-d74d310abfab" providerId="ADAL" clId="{DB0675CE-0AF2-4E4B-888C-074BB0043BBB}" dt="2022-02-23T13:39:11.646" v="4725" actId="478"/>
          <ac:spMkLst>
            <pc:docMk/>
            <pc:sldMk cId="2164654242" sldId="391"/>
            <ac:spMk id="124" creationId="{181284A9-190F-4B05-8CC7-70078B807456}"/>
          </ac:spMkLst>
        </pc:spChg>
        <pc:spChg chg="mod topLvl">
          <ac:chgData name="Liudmila Knyazkina" userId="cb3769fb-1d06-4211-abb1-d74d310abfab" providerId="ADAL" clId="{DB0675CE-0AF2-4E4B-888C-074BB0043BBB}" dt="2022-02-23T13:39:14.331" v="4726" actId="478"/>
          <ac:spMkLst>
            <pc:docMk/>
            <pc:sldMk cId="2164654242" sldId="391"/>
            <ac:spMk id="126" creationId="{E81F9CBE-8678-4DC5-89CB-6EE8925E420C}"/>
          </ac:spMkLst>
        </pc:spChg>
        <pc:spChg chg="del mod topLvl">
          <ac:chgData name="Liudmila Knyazkina" userId="cb3769fb-1d06-4211-abb1-d74d310abfab" providerId="ADAL" clId="{DB0675CE-0AF2-4E4B-888C-074BB0043BBB}" dt="2022-02-23T13:39:14.331" v="4726" actId="478"/>
          <ac:spMkLst>
            <pc:docMk/>
            <pc:sldMk cId="2164654242" sldId="391"/>
            <ac:spMk id="127" creationId="{8EED5FFD-8CD3-4575-A183-09D535D860CC}"/>
          </ac:spMkLst>
        </pc:spChg>
        <pc:spChg chg="mod topLvl">
          <ac:chgData name="Liudmila Knyazkina" userId="cb3769fb-1d06-4211-abb1-d74d310abfab" providerId="ADAL" clId="{DB0675CE-0AF2-4E4B-888C-074BB0043BBB}" dt="2022-02-23T13:39:16.149" v="4727" actId="478"/>
          <ac:spMkLst>
            <pc:docMk/>
            <pc:sldMk cId="2164654242" sldId="391"/>
            <ac:spMk id="129" creationId="{E98DA256-EE13-4E4F-9383-94271DF9678B}"/>
          </ac:spMkLst>
        </pc:spChg>
        <pc:spChg chg="del mod topLvl">
          <ac:chgData name="Liudmila Knyazkina" userId="cb3769fb-1d06-4211-abb1-d74d310abfab" providerId="ADAL" clId="{DB0675CE-0AF2-4E4B-888C-074BB0043BBB}" dt="2022-02-23T13:39:16.149" v="4727" actId="478"/>
          <ac:spMkLst>
            <pc:docMk/>
            <pc:sldMk cId="2164654242" sldId="391"/>
            <ac:spMk id="130" creationId="{2BC797E0-0F2D-4C76-832B-AE32CE2665A8}"/>
          </ac:spMkLst>
        </pc:spChg>
        <pc:grpChg chg="add del mod">
          <ac:chgData name="Liudmila Knyazkina" userId="cb3769fb-1d06-4211-abb1-d74d310abfab" providerId="ADAL" clId="{DB0675CE-0AF2-4E4B-888C-074BB0043BBB}" dt="2022-02-23T18:32:36.402" v="5629" actId="165"/>
          <ac:grpSpMkLst>
            <pc:docMk/>
            <pc:sldMk cId="2164654242" sldId="391"/>
            <ac:grpSpMk id="2" creationId="{5156500A-EEFD-47B0-A363-349694AC1C92}"/>
          </ac:grpSpMkLst>
        </pc:grpChg>
        <pc:grpChg chg="add mod">
          <ac:chgData name="Liudmila Knyazkina" userId="cb3769fb-1d06-4211-abb1-d74d310abfab" providerId="ADAL" clId="{DB0675CE-0AF2-4E4B-888C-074BB0043BBB}" dt="2022-02-23T18:32:42.379" v="5631" actId="164"/>
          <ac:grpSpMkLst>
            <pc:docMk/>
            <pc:sldMk cId="2164654242" sldId="391"/>
            <ac:grpSpMk id="5" creationId="{7DD09780-8E5C-49F4-A853-1372487AA3B3}"/>
          </ac:grpSpMkLst>
        </pc:grpChg>
        <pc:grpChg chg="add del mod">
          <ac:chgData name="Liudmila Knyazkina" userId="cb3769fb-1d06-4211-abb1-d74d310abfab" providerId="ADAL" clId="{DB0675CE-0AF2-4E4B-888C-074BB0043BBB}" dt="2022-02-15T18:39:33.643" v="141" actId="478"/>
          <ac:grpSpMkLst>
            <pc:docMk/>
            <pc:sldMk cId="2164654242" sldId="391"/>
            <ac:grpSpMk id="5" creationId="{FA512465-3644-44F4-A9DB-35C3118B6023}"/>
          </ac:grpSpMkLst>
        </pc:grpChg>
        <pc:grpChg chg="add del mod">
          <ac:chgData name="Liudmila Knyazkina" userId="cb3769fb-1d06-4211-abb1-d74d310abfab" providerId="ADAL" clId="{DB0675CE-0AF2-4E4B-888C-074BB0043BBB}" dt="2022-02-23T13:34:24.974" v="4682" actId="478"/>
          <ac:grpSpMkLst>
            <pc:docMk/>
            <pc:sldMk cId="2164654242" sldId="391"/>
            <ac:grpSpMk id="6" creationId="{55BF9B4E-3762-4735-A90C-C6C1EA80DE31}"/>
          </ac:grpSpMkLst>
        </pc:grpChg>
        <pc:grpChg chg="add del mod">
          <ac:chgData name="Liudmila Knyazkina" userId="cb3769fb-1d06-4211-abb1-d74d310abfab" providerId="ADAL" clId="{DB0675CE-0AF2-4E4B-888C-074BB0043BBB}" dt="2022-02-23T18:33:59.305" v="5646" actId="165"/>
          <ac:grpSpMkLst>
            <pc:docMk/>
            <pc:sldMk cId="2164654242" sldId="391"/>
            <ac:grpSpMk id="8" creationId="{E2BF01CB-966C-48AA-9387-D38E221060C1}"/>
          </ac:grpSpMkLst>
        </pc:grpChg>
        <pc:grpChg chg="add del mod">
          <ac:chgData name="Liudmila Knyazkina" userId="cb3769fb-1d06-4211-abb1-d74d310abfab" providerId="ADAL" clId="{DB0675CE-0AF2-4E4B-888C-074BB0043BBB}" dt="2022-02-23T18:38:44.755" v="5750" actId="478"/>
          <ac:grpSpMkLst>
            <pc:docMk/>
            <pc:sldMk cId="2164654242" sldId="391"/>
            <ac:grpSpMk id="12" creationId="{FBC3E2BA-C752-436D-B464-BD82DD43236B}"/>
          </ac:grpSpMkLst>
        </pc:grpChg>
        <pc:grpChg chg="add del mod">
          <ac:chgData name="Liudmila Knyazkina" userId="cb3769fb-1d06-4211-abb1-d74d310abfab" providerId="ADAL" clId="{DB0675CE-0AF2-4E4B-888C-074BB0043BBB}" dt="2022-02-23T13:26:36.918" v="4595"/>
          <ac:grpSpMkLst>
            <pc:docMk/>
            <pc:sldMk cId="2164654242" sldId="391"/>
            <ac:grpSpMk id="42" creationId="{2F00456C-02A1-4BFD-9A1A-F6BD58A5A249}"/>
          </ac:grpSpMkLst>
        </pc:grpChg>
        <pc:grpChg chg="del">
          <ac:chgData name="Liudmila Knyazkina" userId="cb3769fb-1d06-4211-abb1-d74d310abfab" providerId="ADAL" clId="{DB0675CE-0AF2-4E4B-888C-074BB0043BBB}" dt="2022-02-15T18:25:35.428" v="19" actId="478"/>
          <ac:grpSpMkLst>
            <pc:docMk/>
            <pc:sldMk cId="2164654242" sldId="391"/>
            <ac:grpSpMk id="42" creationId="{F2DB2EBF-53BD-460E-8366-80E1B6C04A3A}"/>
          </ac:grpSpMkLst>
        </pc:grpChg>
        <pc:grpChg chg="del">
          <ac:chgData name="Liudmila Knyazkina" userId="cb3769fb-1d06-4211-abb1-d74d310abfab" providerId="ADAL" clId="{DB0675CE-0AF2-4E4B-888C-074BB0043BBB}" dt="2022-02-15T18:25:36.878" v="20" actId="478"/>
          <ac:grpSpMkLst>
            <pc:docMk/>
            <pc:sldMk cId="2164654242" sldId="391"/>
            <ac:grpSpMk id="45" creationId="{3CAC58B1-2240-4CC5-A671-0C5F70DD7723}"/>
          </ac:grpSpMkLst>
        </pc:grpChg>
        <pc:grpChg chg="add del mod">
          <ac:chgData name="Liudmila Knyazkina" userId="cb3769fb-1d06-4211-abb1-d74d310abfab" providerId="ADAL" clId="{DB0675CE-0AF2-4E4B-888C-074BB0043BBB}" dt="2022-02-23T13:32:37.043" v="4651" actId="478"/>
          <ac:grpSpMkLst>
            <pc:docMk/>
            <pc:sldMk cId="2164654242" sldId="391"/>
            <ac:grpSpMk id="45" creationId="{B86A7FC0-380A-4017-8482-51ABDD49EBA9}"/>
          </ac:grpSpMkLst>
        </pc:grpChg>
        <pc:grpChg chg="del">
          <ac:chgData name="Liudmila Knyazkina" userId="cb3769fb-1d06-4211-abb1-d74d310abfab" providerId="ADAL" clId="{DB0675CE-0AF2-4E4B-888C-074BB0043BBB}" dt="2022-02-15T18:25:37.871" v="21" actId="478"/>
          <ac:grpSpMkLst>
            <pc:docMk/>
            <pc:sldMk cId="2164654242" sldId="391"/>
            <ac:grpSpMk id="49" creationId="{7DB14CA0-ECE4-4240-9B99-6571DD2A131C}"/>
          </ac:grpSpMkLst>
        </pc:grpChg>
        <pc:grpChg chg="del">
          <ac:chgData name="Liudmila Knyazkina" userId="cb3769fb-1d06-4211-abb1-d74d310abfab" providerId="ADAL" clId="{DB0675CE-0AF2-4E4B-888C-074BB0043BBB}" dt="2022-02-15T18:25:38.886" v="22" actId="478"/>
          <ac:grpSpMkLst>
            <pc:docMk/>
            <pc:sldMk cId="2164654242" sldId="391"/>
            <ac:grpSpMk id="52" creationId="{128BA81F-92B4-42BC-B8F9-C971039BE0FE}"/>
          </ac:grpSpMkLst>
        </pc:grpChg>
        <pc:grpChg chg="add del mod">
          <ac:chgData name="Liudmila Knyazkina" userId="cb3769fb-1d06-4211-abb1-d74d310abfab" providerId="ADAL" clId="{DB0675CE-0AF2-4E4B-888C-074BB0043BBB}" dt="2022-02-17T18:37:44.084" v="1701" actId="478"/>
          <ac:grpSpMkLst>
            <pc:docMk/>
            <pc:sldMk cId="2164654242" sldId="391"/>
            <ac:grpSpMk id="54" creationId="{BDE223EA-20FB-4B59-B74A-A8C1C834D488}"/>
          </ac:grpSpMkLst>
        </pc:grpChg>
        <pc:grpChg chg="add del mod">
          <ac:chgData name="Liudmila Knyazkina" userId="cb3769fb-1d06-4211-abb1-d74d310abfab" providerId="ADAL" clId="{DB0675CE-0AF2-4E4B-888C-074BB0043BBB}" dt="2022-02-23T18:38:46.385" v="5751" actId="478"/>
          <ac:grpSpMkLst>
            <pc:docMk/>
            <pc:sldMk cId="2164654242" sldId="391"/>
            <ac:grpSpMk id="60" creationId="{668DF096-AE90-40F1-8F55-0927062F5178}"/>
          </ac:grpSpMkLst>
        </pc:grpChg>
        <pc:grpChg chg="add del mod">
          <ac:chgData name="Liudmila Knyazkina" userId="cb3769fb-1d06-4211-abb1-d74d310abfab" providerId="ADAL" clId="{DB0675CE-0AF2-4E4B-888C-074BB0043BBB}" dt="2022-02-15T18:38:21.604" v="131" actId="478"/>
          <ac:grpSpMkLst>
            <pc:docMk/>
            <pc:sldMk cId="2164654242" sldId="391"/>
            <ac:grpSpMk id="61" creationId="{4B30F1FF-048D-46AA-A65F-82B7A0734782}"/>
          </ac:grpSpMkLst>
        </pc:grpChg>
        <pc:grpChg chg="add del mod">
          <ac:chgData name="Liudmila Knyazkina" userId="cb3769fb-1d06-4211-abb1-d74d310abfab" providerId="ADAL" clId="{DB0675CE-0AF2-4E4B-888C-074BB0043BBB}" dt="2022-02-23T18:38:42.358" v="5749" actId="478"/>
          <ac:grpSpMkLst>
            <pc:docMk/>
            <pc:sldMk cId="2164654242" sldId="391"/>
            <ac:grpSpMk id="64" creationId="{0A944F2C-F499-4660-A048-F946531FF0A9}"/>
          </ac:grpSpMkLst>
        </pc:grpChg>
        <pc:grpChg chg="del">
          <ac:chgData name="Liudmila Knyazkina" userId="cb3769fb-1d06-4211-abb1-d74d310abfab" providerId="ADAL" clId="{DB0675CE-0AF2-4E4B-888C-074BB0043BBB}" dt="2022-02-15T18:25:34.240" v="18" actId="478"/>
          <ac:grpSpMkLst>
            <pc:docMk/>
            <pc:sldMk cId="2164654242" sldId="391"/>
            <ac:grpSpMk id="64" creationId="{FD63FBBC-1255-470F-8218-C9375EA4D299}"/>
          </ac:grpSpMkLst>
        </pc:grpChg>
        <pc:grpChg chg="add del mod">
          <ac:chgData name="Liudmila Knyazkina" userId="cb3769fb-1d06-4211-abb1-d74d310abfab" providerId="ADAL" clId="{DB0675CE-0AF2-4E4B-888C-074BB0043BBB}" dt="2022-02-15T18:37:21.197" v="120" actId="478"/>
          <ac:grpSpMkLst>
            <pc:docMk/>
            <pc:sldMk cId="2164654242" sldId="391"/>
            <ac:grpSpMk id="68" creationId="{CCDEE239-6367-4B41-85D5-0B8AA36B0C34}"/>
          </ac:grpSpMkLst>
        </pc:grpChg>
        <pc:grpChg chg="add del mod">
          <ac:chgData name="Liudmila Knyazkina" userId="cb3769fb-1d06-4211-abb1-d74d310abfab" providerId="ADAL" clId="{DB0675CE-0AF2-4E4B-888C-074BB0043BBB}" dt="2022-02-15T18:37:22.127" v="121" actId="478"/>
          <ac:grpSpMkLst>
            <pc:docMk/>
            <pc:sldMk cId="2164654242" sldId="391"/>
            <ac:grpSpMk id="83" creationId="{B2C4CDD3-C37F-4910-8122-89908E4845A8}"/>
          </ac:grpSpMkLst>
        </pc:grpChg>
        <pc:grpChg chg="add del mod">
          <ac:chgData name="Liudmila Knyazkina" userId="cb3769fb-1d06-4211-abb1-d74d310abfab" providerId="ADAL" clId="{DB0675CE-0AF2-4E4B-888C-074BB0043BBB}" dt="2022-02-15T18:38:22.701" v="132" actId="478"/>
          <ac:grpSpMkLst>
            <pc:docMk/>
            <pc:sldMk cId="2164654242" sldId="391"/>
            <ac:grpSpMk id="98" creationId="{DEA14835-5406-46AF-B91E-02252DD8D0B9}"/>
          </ac:grpSpMkLst>
        </pc:grpChg>
        <pc:grpChg chg="add del mod">
          <ac:chgData name="Liudmila Knyazkina" userId="cb3769fb-1d06-4211-abb1-d74d310abfab" providerId="ADAL" clId="{DB0675CE-0AF2-4E4B-888C-074BB0043BBB}" dt="2022-02-15T18:38:23.615" v="133" actId="478"/>
          <ac:grpSpMkLst>
            <pc:docMk/>
            <pc:sldMk cId="2164654242" sldId="391"/>
            <ac:grpSpMk id="101" creationId="{D4E12C07-F831-48E6-888B-5459E0FDA88B}"/>
          </ac:grpSpMkLst>
        </pc:grpChg>
        <pc:grpChg chg="add del mod">
          <ac:chgData name="Liudmila Knyazkina" userId="cb3769fb-1d06-4211-abb1-d74d310abfab" providerId="ADAL" clId="{DB0675CE-0AF2-4E4B-888C-074BB0043BBB}" dt="2022-02-15T18:38:20.509" v="130" actId="478"/>
          <ac:grpSpMkLst>
            <pc:docMk/>
            <pc:sldMk cId="2164654242" sldId="391"/>
            <ac:grpSpMk id="104" creationId="{7CAE6FBE-356A-4EB0-B01D-FDA8850F7F20}"/>
          </ac:grpSpMkLst>
        </pc:grpChg>
        <pc:grpChg chg="add del mod">
          <ac:chgData name="Liudmila Knyazkina" userId="cb3769fb-1d06-4211-abb1-d74d310abfab" providerId="ADAL" clId="{DB0675CE-0AF2-4E4B-888C-074BB0043BBB}" dt="2022-02-15T18:39:34.290" v="142" actId="478"/>
          <ac:grpSpMkLst>
            <pc:docMk/>
            <pc:sldMk cId="2164654242" sldId="391"/>
            <ac:grpSpMk id="107" creationId="{F711C5A6-2200-4D13-8323-3081B838DFE1}"/>
          </ac:grpSpMkLst>
        </pc:grpChg>
        <pc:grpChg chg="add del mod">
          <ac:chgData name="Liudmila Knyazkina" userId="cb3769fb-1d06-4211-abb1-d74d310abfab" providerId="ADAL" clId="{DB0675CE-0AF2-4E4B-888C-074BB0043BBB}" dt="2022-02-15T18:39:35.075" v="143" actId="478"/>
          <ac:grpSpMkLst>
            <pc:docMk/>
            <pc:sldMk cId="2164654242" sldId="391"/>
            <ac:grpSpMk id="110" creationId="{6922E14C-8C65-4CAB-A2D7-DAFBA4BB2FD7}"/>
          </ac:grpSpMkLst>
        </pc:grpChg>
        <pc:grpChg chg="add del mod">
          <ac:chgData name="Liudmila Knyazkina" userId="cb3769fb-1d06-4211-abb1-d74d310abfab" providerId="ADAL" clId="{DB0675CE-0AF2-4E4B-888C-074BB0043BBB}" dt="2022-02-15T18:39:35.761" v="144" actId="478"/>
          <ac:grpSpMkLst>
            <pc:docMk/>
            <pc:sldMk cId="2164654242" sldId="391"/>
            <ac:grpSpMk id="113" creationId="{D68E540A-EF99-44F4-BB4D-3520DAEBA581}"/>
          </ac:grpSpMkLst>
        </pc:grpChg>
        <pc:grpChg chg="add del mod">
          <ac:chgData name="Liudmila Knyazkina" userId="cb3769fb-1d06-4211-abb1-d74d310abfab" providerId="ADAL" clId="{DB0675CE-0AF2-4E4B-888C-074BB0043BBB}" dt="2022-02-15T18:45:34.040" v="201" actId="478"/>
          <ac:grpSpMkLst>
            <pc:docMk/>
            <pc:sldMk cId="2164654242" sldId="391"/>
            <ac:grpSpMk id="116" creationId="{A54C2A80-148C-4F72-9F52-E943FB0A565A}"/>
          </ac:grpSpMkLst>
        </pc:grpChg>
        <pc:grpChg chg="add del mod">
          <ac:chgData name="Liudmila Knyazkina" userId="cb3769fb-1d06-4211-abb1-d74d310abfab" providerId="ADAL" clId="{DB0675CE-0AF2-4E4B-888C-074BB0043BBB}" dt="2022-02-23T13:39:08.242" v="4724" actId="478"/>
          <ac:grpSpMkLst>
            <pc:docMk/>
            <pc:sldMk cId="2164654242" sldId="391"/>
            <ac:grpSpMk id="119" creationId="{232CE2CD-8DC3-4EFE-9E37-EF7E4D8A3B0E}"/>
          </ac:grpSpMkLst>
        </pc:grpChg>
        <pc:grpChg chg="add del mod">
          <ac:chgData name="Liudmila Knyazkina" userId="cb3769fb-1d06-4211-abb1-d74d310abfab" providerId="ADAL" clId="{DB0675CE-0AF2-4E4B-888C-074BB0043BBB}" dt="2022-02-23T13:39:11.646" v="4725" actId="478"/>
          <ac:grpSpMkLst>
            <pc:docMk/>
            <pc:sldMk cId="2164654242" sldId="391"/>
            <ac:grpSpMk id="122" creationId="{025ABCF1-77A4-4B46-81E6-0AE5BA07E356}"/>
          </ac:grpSpMkLst>
        </pc:grpChg>
        <pc:grpChg chg="add del mod">
          <ac:chgData name="Liudmila Knyazkina" userId="cb3769fb-1d06-4211-abb1-d74d310abfab" providerId="ADAL" clId="{DB0675CE-0AF2-4E4B-888C-074BB0043BBB}" dt="2022-02-23T13:39:14.331" v="4726" actId="478"/>
          <ac:grpSpMkLst>
            <pc:docMk/>
            <pc:sldMk cId="2164654242" sldId="391"/>
            <ac:grpSpMk id="125" creationId="{D32A46C0-54F8-49AD-86BE-1DDD1C6BCBF8}"/>
          </ac:grpSpMkLst>
        </pc:grpChg>
        <pc:grpChg chg="add del mod">
          <ac:chgData name="Liudmila Knyazkina" userId="cb3769fb-1d06-4211-abb1-d74d310abfab" providerId="ADAL" clId="{DB0675CE-0AF2-4E4B-888C-074BB0043BBB}" dt="2022-02-23T13:39:16.149" v="4727" actId="478"/>
          <ac:grpSpMkLst>
            <pc:docMk/>
            <pc:sldMk cId="2164654242" sldId="391"/>
            <ac:grpSpMk id="128" creationId="{6FD085F1-E15F-4648-807A-7D2A231BB293}"/>
          </ac:grpSpMkLst>
        </pc:grpChg>
        <pc:picChg chg="mod">
          <ac:chgData name="Liudmila Knyazkina" userId="cb3769fb-1d06-4211-abb1-d74d310abfab" providerId="ADAL" clId="{DB0675CE-0AF2-4E4B-888C-074BB0043BBB}" dt="2022-02-23T18:35:28.478" v="5711" actId="1076"/>
          <ac:picMkLst>
            <pc:docMk/>
            <pc:sldMk cId="2164654242" sldId="391"/>
            <ac:picMk id="7" creationId="{802D0BEE-31E4-4945-A0D7-8563D10BC1BA}"/>
          </ac:picMkLst>
        </pc:picChg>
        <pc:cxnChg chg="add del">
          <ac:chgData name="Liudmila Knyazkina" userId="cb3769fb-1d06-4211-abb1-d74d310abfab" providerId="ADAL" clId="{DB0675CE-0AF2-4E4B-888C-074BB0043BBB}" dt="2022-02-17T17:58:14.742" v="1258" actId="11529"/>
          <ac:cxnSpMkLst>
            <pc:docMk/>
            <pc:sldMk cId="2164654242" sldId="391"/>
            <ac:cxnSpMk id="5" creationId="{97263263-6BD2-427B-81B9-035548C7A829}"/>
          </ac:cxnSpMkLst>
        </pc:cxnChg>
        <pc:cxnChg chg="add del mod">
          <ac:chgData name="Liudmila Knyazkina" userId="cb3769fb-1d06-4211-abb1-d74d310abfab" providerId="ADAL" clId="{DB0675CE-0AF2-4E4B-888C-074BB0043BBB}" dt="2022-02-17T17:58:50.808" v="1265" actId="478"/>
          <ac:cxnSpMkLst>
            <pc:docMk/>
            <pc:sldMk cId="2164654242" sldId="391"/>
            <ac:cxnSpMk id="9" creationId="{F08EC75F-F2DC-4F88-B2FF-432F012B6013}"/>
          </ac:cxnSpMkLst>
        </pc:cxnChg>
        <pc:cxnChg chg="mod">
          <ac:chgData name="Liudmila Knyazkina" userId="cb3769fb-1d06-4211-abb1-d74d310abfab" providerId="ADAL" clId="{DB0675CE-0AF2-4E4B-888C-074BB0043BBB}" dt="2022-02-23T18:35:23.743" v="5710" actId="1038"/>
          <ac:cxnSpMkLst>
            <pc:docMk/>
            <pc:sldMk cId="2164654242" sldId="391"/>
            <ac:cxnSpMk id="11" creationId="{00000000-0000-0000-0000-000000000000}"/>
          </ac:cxnSpMkLst>
        </pc:cxnChg>
        <pc:cxnChg chg="del mod topLvl">
          <ac:chgData name="Liudmila Knyazkina" userId="cb3769fb-1d06-4211-abb1-d74d310abfab" providerId="ADAL" clId="{DB0675CE-0AF2-4E4B-888C-074BB0043BBB}" dt="2022-02-23T18:36:13.519" v="5727" actId="478"/>
          <ac:cxnSpMkLst>
            <pc:docMk/>
            <pc:sldMk cId="2164654242" sldId="391"/>
            <ac:cxnSpMk id="22" creationId="{00000000-0000-0000-0000-000000000000}"/>
          </ac:cxnSpMkLst>
        </pc:cxnChg>
        <pc:cxnChg chg="del mod topLvl">
          <ac:chgData name="Liudmila Knyazkina" userId="cb3769fb-1d06-4211-abb1-d74d310abfab" providerId="ADAL" clId="{DB0675CE-0AF2-4E4B-888C-074BB0043BBB}" dt="2022-02-23T18:36:06.148" v="5725" actId="478"/>
          <ac:cxnSpMkLst>
            <pc:docMk/>
            <pc:sldMk cId="2164654242" sldId="391"/>
            <ac:cxnSpMk id="48" creationId="{94BC0E51-C055-48B1-B4FB-2448C3BA3D6E}"/>
          </ac:cxnSpMkLst>
        </pc:cxnChg>
        <pc:cxnChg chg="add mod ord">
          <ac:chgData name="Liudmila Knyazkina" userId="cb3769fb-1d06-4211-abb1-d74d310abfab" providerId="ADAL" clId="{DB0675CE-0AF2-4E4B-888C-074BB0043BBB}" dt="2022-02-23T18:36:18.145" v="5730" actId="1035"/>
          <ac:cxnSpMkLst>
            <pc:docMk/>
            <pc:sldMk cId="2164654242" sldId="391"/>
            <ac:cxnSpMk id="53" creationId="{3B301294-2F6B-40B3-86CF-4000D130E7ED}"/>
          </ac:cxnSpMkLst>
        </pc:cxnChg>
        <pc:cxnChg chg="add del mod">
          <ac:chgData name="Liudmila Knyazkina" userId="cb3769fb-1d06-4211-abb1-d74d310abfab" providerId="ADAL" clId="{DB0675CE-0AF2-4E4B-888C-074BB0043BBB}" dt="2022-02-15T18:31:55.428" v="83" actId="478"/>
          <ac:cxnSpMkLst>
            <pc:docMk/>
            <pc:sldMk cId="2164654242" sldId="391"/>
            <ac:cxnSpMk id="57" creationId="{89D713FF-1C84-489C-98FB-16BB2EC2425B}"/>
          </ac:cxnSpMkLst>
        </pc:cxnChg>
        <pc:cxnChg chg="mod">
          <ac:chgData name="Liudmila Knyazkina" userId="cb3769fb-1d06-4211-abb1-d74d310abfab" providerId="ADAL" clId="{DB0675CE-0AF2-4E4B-888C-074BB0043BBB}" dt="2022-02-23T13:38:09.701" v="4718" actId="12789"/>
          <ac:cxnSpMkLst>
            <pc:docMk/>
            <pc:sldMk cId="2164654242" sldId="391"/>
            <ac:cxnSpMk id="69" creationId="{00000000-0000-0000-0000-000000000000}"/>
          </ac:cxnSpMkLst>
        </pc:cxnChg>
        <pc:cxnChg chg="mod">
          <ac:chgData name="Liudmila Knyazkina" userId="cb3769fb-1d06-4211-abb1-d74d310abfab" providerId="ADAL" clId="{DB0675CE-0AF2-4E4B-888C-074BB0043BBB}" dt="2022-02-23T13:38:09.701" v="4718" actId="12789"/>
          <ac:cxnSpMkLst>
            <pc:docMk/>
            <pc:sldMk cId="2164654242" sldId="391"/>
            <ac:cxnSpMk id="74" creationId="{00000000-0000-0000-0000-000000000000}"/>
          </ac:cxnSpMkLst>
        </pc:cxnChg>
        <pc:cxnChg chg="mod">
          <ac:chgData name="Liudmila Knyazkina" userId="cb3769fb-1d06-4211-abb1-d74d310abfab" providerId="ADAL" clId="{DB0675CE-0AF2-4E4B-888C-074BB0043BBB}" dt="2022-02-23T13:38:09.701" v="4718" actId="12789"/>
          <ac:cxnSpMkLst>
            <pc:docMk/>
            <pc:sldMk cId="2164654242" sldId="391"/>
            <ac:cxnSpMk id="79" creationId="{00000000-0000-0000-0000-000000000000}"/>
          </ac:cxnSpMkLst>
        </pc:cxnChg>
        <pc:cxnChg chg="mod">
          <ac:chgData name="Liudmila Knyazkina" userId="cb3769fb-1d06-4211-abb1-d74d310abfab" providerId="ADAL" clId="{DB0675CE-0AF2-4E4B-888C-074BB0043BBB}" dt="2022-02-23T13:38:09.701" v="4718" actId="12789"/>
          <ac:cxnSpMkLst>
            <pc:docMk/>
            <pc:sldMk cId="2164654242" sldId="391"/>
            <ac:cxnSpMk id="84" creationId="{00000000-0000-0000-0000-000000000000}"/>
          </ac:cxnSpMkLst>
        </pc:cxnChg>
      </pc:sldChg>
      <pc:sldChg chg="addSp delSp modSp mod modClrScheme chgLayout">
        <pc:chgData name="Liudmila Knyazkina" userId="cb3769fb-1d06-4211-abb1-d74d310abfab" providerId="ADAL" clId="{DB0675CE-0AF2-4E4B-888C-074BB0043BBB}" dt="2022-02-21T17:56:06.119" v="4383" actId="1076"/>
        <pc:sldMkLst>
          <pc:docMk/>
          <pc:sldMk cId="1893448186" sldId="393"/>
        </pc:sldMkLst>
        <pc:spChg chg="del mod">
          <ac:chgData name="Liudmila Knyazkina" userId="cb3769fb-1d06-4211-abb1-d74d310abfab" providerId="ADAL" clId="{DB0675CE-0AF2-4E4B-888C-074BB0043BBB}" dt="2022-02-21T17:53:43.402" v="4367" actId="478"/>
          <ac:spMkLst>
            <pc:docMk/>
            <pc:sldMk cId="1893448186" sldId="393"/>
            <ac:spMk id="2" creationId="{00000000-0000-0000-0000-000000000000}"/>
          </ac:spMkLst>
        </pc:spChg>
        <pc:spChg chg="add del">
          <ac:chgData name="Liudmila Knyazkina" userId="cb3769fb-1d06-4211-abb1-d74d310abfab" providerId="ADAL" clId="{DB0675CE-0AF2-4E4B-888C-074BB0043BBB}" dt="2022-02-21T17:25:32.510" v="4103"/>
          <ac:spMkLst>
            <pc:docMk/>
            <pc:sldMk cId="1893448186" sldId="393"/>
            <ac:spMk id="3" creationId="{187C9430-7D76-40D8-938B-C2A325CF9213}"/>
          </ac:spMkLst>
        </pc:spChg>
        <pc:spChg chg="add del">
          <ac:chgData name="Liudmila Knyazkina" userId="cb3769fb-1d06-4211-abb1-d74d310abfab" providerId="ADAL" clId="{DB0675CE-0AF2-4E4B-888C-074BB0043BBB}" dt="2022-02-21T17:25:40.563" v="4105"/>
          <ac:spMkLst>
            <pc:docMk/>
            <pc:sldMk cId="1893448186" sldId="393"/>
            <ac:spMk id="6" creationId="{E7315330-0353-461F-9347-FDCF1F4334FA}"/>
          </ac:spMkLst>
        </pc:spChg>
        <pc:spChg chg="add mod">
          <ac:chgData name="Liudmila Knyazkina" userId="cb3769fb-1d06-4211-abb1-d74d310abfab" providerId="ADAL" clId="{DB0675CE-0AF2-4E4B-888C-074BB0043BBB}" dt="2022-02-21T17:56:06.119" v="4383" actId="1076"/>
          <ac:spMkLst>
            <pc:docMk/>
            <pc:sldMk cId="1893448186" sldId="393"/>
            <ac:spMk id="8" creationId="{91B1041F-6D0D-44F4-BFB5-BDCDB8010E75}"/>
          </ac:spMkLst>
        </pc:spChg>
        <pc:spChg chg="add mod">
          <ac:chgData name="Liudmila Knyazkina" userId="cb3769fb-1d06-4211-abb1-d74d310abfab" providerId="ADAL" clId="{DB0675CE-0AF2-4E4B-888C-074BB0043BBB}" dt="2022-02-21T17:56:06.119" v="4383" actId="1076"/>
          <ac:spMkLst>
            <pc:docMk/>
            <pc:sldMk cId="1893448186" sldId="393"/>
            <ac:spMk id="11" creationId="{A12949D9-0B33-473C-8339-682226484F93}"/>
          </ac:spMkLst>
        </pc:spChg>
        <pc:spChg chg="add mod">
          <ac:chgData name="Liudmila Knyazkina" userId="cb3769fb-1d06-4211-abb1-d74d310abfab" providerId="ADAL" clId="{DB0675CE-0AF2-4E4B-888C-074BB0043BBB}" dt="2022-02-21T17:56:06.119" v="4383" actId="1076"/>
          <ac:spMkLst>
            <pc:docMk/>
            <pc:sldMk cId="1893448186" sldId="393"/>
            <ac:spMk id="12" creationId="{FC56FF47-28B1-48B4-A3C7-EA60CA19CDCC}"/>
          </ac:spMkLst>
        </pc:spChg>
        <pc:spChg chg="add mod">
          <ac:chgData name="Liudmila Knyazkina" userId="cb3769fb-1d06-4211-abb1-d74d310abfab" providerId="ADAL" clId="{DB0675CE-0AF2-4E4B-888C-074BB0043BBB}" dt="2022-02-21T17:56:06.119" v="4383" actId="1076"/>
          <ac:spMkLst>
            <pc:docMk/>
            <pc:sldMk cId="1893448186" sldId="393"/>
            <ac:spMk id="13" creationId="{82A185CD-BCB1-46D6-9F89-C4896F6F5611}"/>
          </ac:spMkLst>
        </pc:spChg>
        <pc:spChg chg="add mod">
          <ac:chgData name="Liudmila Knyazkina" userId="cb3769fb-1d06-4211-abb1-d74d310abfab" providerId="ADAL" clId="{DB0675CE-0AF2-4E4B-888C-074BB0043BBB}" dt="2022-02-21T17:56:06.119" v="4383" actId="1076"/>
          <ac:spMkLst>
            <pc:docMk/>
            <pc:sldMk cId="1893448186" sldId="393"/>
            <ac:spMk id="14" creationId="{0F0C449A-D02D-42BE-B7C1-CBA0C535B9E2}"/>
          </ac:spMkLst>
        </pc:spChg>
        <pc:spChg chg="add mod">
          <ac:chgData name="Liudmila Knyazkina" userId="cb3769fb-1d06-4211-abb1-d74d310abfab" providerId="ADAL" clId="{DB0675CE-0AF2-4E4B-888C-074BB0043BBB}" dt="2022-02-21T17:56:06.119" v="4383" actId="1076"/>
          <ac:spMkLst>
            <pc:docMk/>
            <pc:sldMk cId="1893448186" sldId="393"/>
            <ac:spMk id="15" creationId="{A77F29A8-A27B-4331-A3EB-1AD8202FB213}"/>
          </ac:spMkLst>
        </pc:spChg>
        <pc:spChg chg="add mod ord">
          <ac:chgData name="Liudmila Knyazkina" userId="cb3769fb-1d06-4211-abb1-d74d310abfab" providerId="ADAL" clId="{DB0675CE-0AF2-4E4B-888C-074BB0043BBB}" dt="2022-02-21T17:55:24.460" v="4382" actId="20577"/>
          <ac:spMkLst>
            <pc:docMk/>
            <pc:sldMk cId="1893448186" sldId="393"/>
            <ac:spMk id="17" creationId="{4221191F-5E8C-4825-BDA3-5DECBFE07FE4}"/>
          </ac:spMkLst>
        </pc:spChg>
        <pc:spChg chg="add mod">
          <ac:chgData name="Liudmila Knyazkina" userId="cb3769fb-1d06-4211-abb1-d74d310abfab" providerId="ADAL" clId="{DB0675CE-0AF2-4E4B-888C-074BB0043BBB}" dt="2022-02-21T17:56:06.119" v="4383" actId="1076"/>
          <ac:spMkLst>
            <pc:docMk/>
            <pc:sldMk cId="1893448186" sldId="393"/>
            <ac:spMk id="18" creationId="{90A16DCF-C718-41C7-8B03-62A9A9DAC1A8}"/>
          </ac:spMkLst>
        </pc:spChg>
        <pc:picChg chg="mod modCrop">
          <ac:chgData name="Liudmila Knyazkina" userId="cb3769fb-1d06-4211-abb1-d74d310abfab" providerId="ADAL" clId="{DB0675CE-0AF2-4E4B-888C-074BB0043BBB}" dt="2022-02-21T17:56:06.119" v="4383" actId="1076"/>
          <ac:picMkLst>
            <pc:docMk/>
            <pc:sldMk cId="1893448186" sldId="393"/>
            <ac:picMk id="4" creationId="{3919D018-F523-4311-A80D-ED87834B6324}"/>
          </ac:picMkLst>
        </pc:picChg>
        <pc:picChg chg="mod modCrop">
          <ac:chgData name="Liudmila Knyazkina" userId="cb3769fb-1d06-4211-abb1-d74d310abfab" providerId="ADAL" clId="{DB0675CE-0AF2-4E4B-888C-074BB0043BBB}" dt="2022-02-21T17:56:06.119" v="4383" actId="1076"/>
          <ac:picMkLst>
            <pc:docMk/>
            <pc:sldMk cId="1893448186" sldId="393"/>
            <ac:picMk id="5" creationId="{F5444700-65D4-4EC7-B408-6FF4053A7BE4}"/>
          </ac:picMkLst>
        </pc:picChg>
        <pc:picChg chg="add mod">
          <ac:chgData name="Liudmila Knyazkina" userId="cb3769fb-1d06-4211-abb1-d74d310abfab" providerId="ADAL" clId="{DB0675CE-0AF2-4E4B-888C-074BB0043BBB}" dt="2022-02-21T17:56:06.119" v="4383" actId="1076"/>
          <ac:picMkLst>
            <pc:docMk/>
            <pc:sldMk cId="1893448186" sldId="393"/>
            <ac:picMk id="7" creationId="{5C4EF8A4-136A-4B00-B05A-9D5C1422D1F0}"/>
          </ac:picMkLst>
        </pc:picChg>
        <pc:picChg chg="add mod modCrop">
          <ac:chgData name="Liudmila Knyazkina" userId="cb3769fb-1d06-4211-abb1-d74d310abfab" providerId="ADAL" clId="{DB0675CE-0AF2-4E4B-888C-074BB0043BBB}" dt="2022-02-21T17:56:06.119" v="4383" actId="1076"/>
          <ac:picMkLst>
            <pc:docMk/>
            <pc:sldMk cId="1893448186" sldId="393"/>
            <ac:picMk id="9" creationId="{870B24C0-A0FF-4E04-A28C-EEB0439E5544}"/>
          </ac:picMkLst>
        </pc:picChg>
        <pc:picChg chg="add mod modCrop">
          <ac:chgData name="Liudmila Knyazkina" userId="cb3769fb-1d06-4211-abb1-d74d310abfab" providerId="ADAL" clId="{DB0675CE-0AF2-4E4B-888C-074BB0043BBB}" dt="2022-02-21T17:56:06.119" v="4383" actId="1076"/>
          <ac:picMkLst>
            <pc:docMk/>
            <pc:sldMk cId="1893448186" sldId="393"/>
            <ac:picMk id="16" creationId="{64064591-107A-4D19-876F-68B98E6F21E9}"/>
          </ac:picMkLst>
        </pc:picChg>
        <pc:picChg chg="mod">
          <ac:chgData name="Liudmila Knyazkina" userId="cb3769fb-1d06-4211-abb1-d74d310abfab" providerId="ADAL" clId="{DB0675CE-0AF2-4E4B-888C-074BB0043BBB}" dt="2022-02-21T17:56:06.119" v="4383" actId="1076"/>
          <ac:picMkLst>
            <pc:docMk/>
            <pc:sldMk cId="1893448186" sldId="393"/>
            <ac:picMk id="3074" creationId="{00000000-0000-0000-0000-000000000000}"/>
          </ac:picMkLst>
        </pc:picChg>
      </pc:sldChg>
      <pc:sldChg chg="modSp mod">
        <pc:chgData name="Liudmila Knyazkina" userId="cb3769fb-1d06-4211-abb1-d74d310abfab" providerId="ADAL" clId="{DB0675CE-0AF2-4E4B-888C-074BB0043BBB}" dt="2022-02-21T18:40:59.505" v="4593" actId="20577"/>
        <pc:sldMkLst>
          <pc:docMk/>
          <pc:sldMk cId="4137971512" sldId="394"/>
        </pc:sldMkLst>
        <pc:spChg chg="mod">
          <ac:chgData name="Liudmila Knyazkina" userId="cb3769fb-1d06-4211-abb1-d74d310abfab" providerId="ADAL" clId="{DB0675CE-0AF2-4E4B-888C-074BB0043BBB}" dt="2022-02-21T18:40:59.505" v="4593" actId="20577"/>
          <ac:spMkLst>
            <pc:docMk/>
            <pc:sldMk cId="4137971512" sldId="394"/>
            <ac:spMk id="3" creationId="{9450DF7C-F1CF-4A9C-BFE6-E63B947E51B2}"/>
          </ac:spMkLst>
        </pc:spChg>
      </pc:sldChg>
      <pc:sldChg chg="addSp delSp modSp add del mod modClrScheme chgLayout">
        <pc:chgData name="Liudmila Knyazkina" userId="cb3769fb-1d06-4211-abb1-d74d310abfab" providerId="ADAL" clId="{DB0675CE-0AF2-4E4B-888C-074BB0043BBB}" dt="2022-02-15T19:26:05.402" v="451" actId="47"/>
        <pc:sldMkLst>
          <pc:docMk/>
          <pc:sldMk cId="939900754" sldId="423"/>
        </pc:sldMkLst>
        <pc:spChg chg="del mod">
          <ac:chgData name="Liudmila Knyazkina" userId="cb3769fb-1d06-4211-abb1-d74d310abfab" providerId="ADAL" clId="{DB0675CE-0AF2-4E4B-888C-074BB0043BBB}" dt="2022-02-15T19:24:52.854" v="439"/>
          <ac:spMkLst>
            <pc:docMk/>
            <pc:sldMk cId="939900754" sldId="423"/>
            <ac:spMk id="7" creationId="{00000000-0000-0000-0000-000000000000}"/>
          </ac:spMkLst>
        </pc:spChg>
        <pc:spChg chg="add mod ord">
          <ac:chgData name="Liudmila Knyazkina" userId="cb3769fb-1d06-4211-abb1-d74d310abfab" providerId="ADAL" clId="{DB0675CE-0AF2-4E4B-888C-074BB0043BBB}" dt="2022-02-15T19:25:19.376" v="445" actId="700"/>
          <ac:spMkLst>
            <pc:docMk/>
            <pc:sldMk cId="939900754" sldId="423"/>
            <ac:spMk id="12" creationId="{F39D7157-E5B1-4BFE-A8EE-5898EF3AC9E6}"/>
          </ac:spMkLst>
        </pc:spChg>
        <pc:grpChg chg="mod">
          <ac:chgData name="Liudmila Knyazkina" userId="cb3769fb-1d06-4211-abb1-d74d310abfab" providerId="ADAL" clId="{DB0675CE-0AF2-4E4B-888C-074BB0043BBB}" dt="2022-02-15T19:25:10.418" v="444" actId="1076"/>
          <ac:grpSpMkLst>
            <pc:docMk/>
            <pc:sldMk cId="939900754" sldId="423"/>
            <ac:grpSpMk id="22" creationId="{67546533-E0C0-403F-AC59-F4903FEE23A9}"/>
          </ac:grpSpMkLst>
        </pc:grpChg>
        <pc:picChg chg="mod">
          <ac:chgData name="Liudmila Knyazkina" userId="cb3769fb-1d06-4211-abb1-d74d310abfab" providerId="ADAL" clId="{DB0675CE-0AF2-4E4B-888C-074BB0043BBB}" dt="2022-02-15T19:25:36.752" v="450" actId="1076"/>
          <ac:picMkLst>
            <pc:docMk/>
            <pc:sldMk cId="939900754" sldId="423"/>
            <ac:picMk id="44" creationId="{A4D258A5-D218-42F3-B888-C7BFB9A6C278}"/>
          </ac:picMkLst>
        </pc:picChg>
        <pc:cxnChg chg="del">
          <ac:chgData name="Liudmila Knyazkina" userId="cb3769fb-1d06-4211-abb1-d74d310abfab" providerId="ADAL" clId="{DB0675CE-0AF2-4E4B-888C-074BB0043BBB}" dt="2022-02-15T19:24:38.302" v="435" actId="478"/>
          <ac:cxnSpMkLst>
            <pc:docMk/>
            <pc:sldMk cId="939900754" sldId="423"/>
            <ac:cxnSpMk id="6" creationId="{00000000-0000-0000-0000-000000000000}"/>
          </ac:cxnSpMkLst>
        </pc:cxnChg>
      </pc:sldChg>
      <pc:sldChg chg="addSp delSp modSp add mod ord modClrScheme chgLayout">
        <pc:chgData name="Liudmila Knyazkina" userId="cb3769fb-1d06-4211-abb1-d74d310abfab" providerId="ADAL" clId="{DB0675CE-0AF2-4E4B-888C-074BB0043BBB}" dt="2022-02-21T18:40:13.399" v="4565" actId="1076"/>
        <pc:sldMkLst>
          <pc:docMk/>
          <pc:sldMk cId="2436596806" sldId="424"/>
        </pc:sldMkLst>
        <pc:spChg chg="add mod ord">
          <ac:chgData name="Liudmila Knyazkina" userId="cb3769fb-1d06-4211-abb1-d74d310abfab" providerId="ADAL" clId="{DB0675CE-0AF2-4E4B-888C-074BB0043BBB}" dt="2022-02-18T18:42:27.412" v="2923" actId="20577"/>
          <ac:spMkLst>
            <pc:docMk/>
            <pc:sldMk cId="2436596806" sldId="424"/>
            <ac:spMk id="2" creationId="{4F29A50A-1BED-4139-AFA3-0CADDE94C275}"/>
          </ac:spMkLst>
        </pc:spChg>
        <pc:spChg chg="del">
          <ac:chgData name="Liudmila Knyazkina" userId="cb3769fb-1d06-4211-abb1-d74d310abfab" providerId="ADAL" clId="{DB0675CE-0AF2-4E4B-888C-074BB0043BBB}" dt="2022-02-18T18:42:37.750" v="2925" actId="478"/>
          <ac:spMkLst>
            <pc:docMk/>
            <pc:sldMk cId="2436596806" sldId="424"/>
            <ac:spMk id="3" creationId="{F485F168-9D1F-4AC8-95BA-4CFC84B87975}"/>
          </ac:spMkLst>
        </pc:spChg>
        <pc:spChg chg="del mod">
          <ac:chgData name="Liudmila Knyazkina" userId="cb3769fb-1d06-4211-abb1-d74d310abfab" providerId="ADAL" clId="{DB0675CE-0AF2-4E4B-888C-074BB0043BBB}" dt="2022-02-15T19:27:29.952" v="459"/>
          <ac:spMkLst>
            <pc:docMk/>
            <pc:sldMk cId="2436596806" sldId="424"/>
            <ac:spMk id="4" creationId="{C54AEB72-C54E-46C9-9F1F-935FD5E9BC89}"/>
          </ac:spMkLst>
        </pc:spChg>
        <pc:spChg chg="mod">
          <ac:chgData name="Liudmila Knyazkina" userId="cb3769fb-1d06-4211-abb1-d74d310abfab" providerId="ADAL" clId="{DB0675CE-0AF2-4E4B-888C-074BB0043BBB}" dt="2022-02-18T18:43:34.086" v="2945" actId="20577"/>
          <ac:spMkLst>
            <pc:docMk/>
            <pc:sldMk cId="2436596806" sldId="424"/>
            <ac:spMk id="8" creationId="{38C68BD3-D6C3-4A1D-8BE9-BA46F6E9F772}"/>
          </ac:spMkLst>
        </pc:spChg>
        <pc:spChg chg="del">
          <ac:chgData name="Liudmila Knyazkina" userId="cb3769fb-1d06-4211-abb1-d74d310abfab" providerId="ADAL" clId="{DB0675CE-0AF2-4E4B-888C-074BB0043BBB}" dt="2022-02-18T18:42:29.983" v="2924" actId="478"/>
          <ac:spMkLst>
            <pc:docMk/>
            <pc:sldMk cId="2436596806" sldId="424"/>
            <ac:spMk id="11" creationId="{B856E546-B5EC-4389-B325-97CE8E71A32C}"/>
          </ac:spMkLst>
        </pc:spChg>
        <pc:spChg chg="add del mod">
          <ac:chgData name="Liudmila Knyazkina" userId="cb3769fb-1d06-4211-abb1-d74d310abfab" providerId="ADAL" clId="{DB0675CE-0AF2-4E4B-888C-074BB0043BBB}" dt="2022-02-18T18:43:10.945" v="2934"/>
          <ac:spMkLst>
            <pc:docMk/>
            <pc:sldMk cId="2436596806" sldId="424"/>
            <ac:spMk id="25" creationId="{182E0A90-FB39-4272-B8E6-94252B0E3E8A}"/>
          </ac:spMkLst>
        </pc:spChg>
        <pc:picChg chg="mod">
          <ac:chgData name="Liudmila Knyazkina" userId="cb3769fb-1d06-4211-abb1-d74d310abfab" providerId="ADAL" clId="{DB0675CE-0AF2-4E4B-888C-074BB0043BBB}" dt="2022-02-21T18:40:13.399" v="4565" actId="1076"/>
          <ac:picMkLst>
            <pc:docMk/>
            <pc:sldMk cId="2436596806" sldId="424"/>
            <ac:picMk id="6" creationId="{FCCE31C9-68D8-4B39-9E73-7C8813EFED14}"/>
          </ac:picMkLst>
        </pc:picChg>
        <pc:picChg chg="mod">
          <ac:chgData name="Liudmila Knyazkina" userId="cb3769fb-1d06-4211-abb1-d74d310abfab" providerId="ADAL" clId="{DB0675CE-0AF2-4E4B-888C-074BB0043BBB}" dt="2022-02-18T18:40:24.876" v="2855" actId="14100"/>
          <ac:picMkLst>
            <pc:docMk/>
            <pc:sldMk cId="2436596806" sldId="424"/>
            <ac:picMk id="12" creationId="{4FD96492-381B-4AFE-AC7E-BB8F14478905}"/>
          </ac:picMkLst>
        </pc:picChg>
        <pc:picChg chg="mod">
          <ac:chgData name="Liudmila Knyazkina" userId="cb3769fb-1d06-4211-abb1-d74d310abfab" providerId="ADAL" clId="{DB0675CE-0AF2-4E4B-888C-074BB0043BBB}" dt="2022-02-18T18:40:42.832" v="2861" actId="1076"/>
          <ac:picMkLst>
            <pc:docMk/>
            <pc:sldMk cId="2436596806" sldId="424"/>
            <ac:picMk id="14" creationId="{B14CD292-3627-482C-A5D1-290B5E27A80A}"/>
          </ac:picMkLst>
        </pc:picChg>
        <pc:picChg chg="mod">
          <ac:chgData name="Liudmila Knyazkina" userId="cb3769fb-1d06-4211-abb1-d74d310abfab" providerId="ADAL" clId="{DB0675CE-0AF2-4E4B-888C-074BB0043BBB}" dt="2022-02-21T18:39:55.705" v="4561" actId="1076"/>
          <ac:picMkLst>
            <pc:docMk/>
            <pc:sldMk cId="2436596806" sldId="424"/>
            <ac:picMk id="20" creationId="{71365E3A-8ED7-4C68-87EB-8EE0B07263D1}"/>
          </ac:picMkLst>
        </pc:picChg>
        <pc:cxnChg chg="del">
          <ac:chgData name="Liudmila Knyazkina" userId="cb3769fb-1d06-4211-abb1-d74d310abfab" providerId="ADAL" clId="{DB0675CE-0AF2-4E4B-888C-074BB0043BBB}" dt="2022-02-15T19:27:29.952" v="457" actId="478"/>
          <ac:cxnSpMkLst>
            <pc:docMk/>
            <pc:sldMk cId="2436596806" sldId="424"/>
            <ac:cxnSpMk id="5" creationId="{079D6237-BC26-4199-9BCE-AF990DACF434}"/>
          </ac:cxnSpMkLst>
        </pc:cxnChg>
      </pc:sldChg>
      <pc:sldChg chg="addSp delSp modSp mod modClrScheme chgLayout">
        <pc:chgData name="Liudmila Knyazkina" userId="cb3769fb-1d06-4211-abb1-d74d310abfab" providerId="ADAL" clId="{DB0675CE-0AF2-4E4B-888C-074BB0043BBB}" dt="2022-02-23T18:25:54.374" v="5598" actId="14100"/>
        <pc:sldMkLst>
          <pc:docMk/>
          <pc:sldMk cId="463637290" sldId="3283"/>
        </pc:sldMkLst>
        <pc:spChg chg="add del mod ord">
          <ac:chgData name="Liudmila Knyazkina" userId="cb3769fb-1d06-4211-abb1-d74d310abfab" providerId="ADAL" clId="{DB0675CE-0AF2-4E4B-888C-074BB0043BBB}" dt="2022-02-23T13:53:09.309" v="4734" actId="700"/>
          <ac:spMkLst>
            <pc:docMk/>
            <pc:sldMk cId="463637290" sldId="3283"/>
            <ac:spMk id="2" creationId="{7196727A-12A1-4596-802B-5B193D7FEA88}"/>
          </ac:spMkLst>
        </pc:spChg>
        <pc:spChg chg="add del mod ord">
          <ac:chgData name="Liudmila Knyazkina" userId="cb3769fb-1d06-4211-abb1-d74d310abfab" providerId="ADAL" clId="{DB0675CE-0AF2-4E4B-888C-074BB0043BBB}" dt="2022-02-23T13:53:20.343" v="4737" actId="700"/>
          <ac:spMkLst>
            <pc:docMk/>
            <pc:sldMk cId="463637290" sldId="3283"/>
            <ac:spMk id="4" creationId="{C40AB48F-F0CA-41F4-904F-D9DCF81B1632}"/>
          </ac:spMkLst>
        </pc:spChg>
        <pc:spChg chg="add del mod ord">
          <ac:chgData name="Liudmila Knyazkina" userId="cb3769fb-1d06-4211-abb1-d74d310abfab" providerId="ADAL" clId="{DB0675CE-0AF2-4E4B-888C-074BB0043BBB}" dt="2022-02-23T13:53:20.343" v="4737" actId="700"/>
          <ac:spMkLst>
            <pc:docMk/>
            <pc:sldMk cId="463637290" sldId="3283"/>
            <ac:spMk id="5" creationId="{8EA7B5CE-637D-42E1-A65A-DBDC3BD30CAF}"/>
          </ac:spMkLst>
        </pc:spChg>
        <pc:spChg chg="add mod ord">
          <ac:chgData name="Liudmila Knyazkina" userId="cb3769fb-1d06-4211-abb1-d74d310abfab" providerId="ADAL" clId="{DB0675CE-0AF2-4E4B-888C-074BB0043BBB}" dt="2022-02-23T18:25:54.374" v="5598" actId="14100"/>
          <ac:spMkLst>
            <pc:docMk/>
            <pc:sldMk cId="463637290" sldId="3283"/>
            <ac:spMk id="7" creationId="{522009DD-7612-492D-A7CE-9DD822A88C14}"/>
          </ac:spMkLst>
        </pc:spChg>
        <pc:spChg chg="mod">
          <ac:chgData name="Liudmila Knyazkina" userId="cb3769fb-1d06-4211-abb1-d74d310abfab" providerId="ADAL" clId="{DB0675CE-0AF2-4E4B-888C-074BB0043BBB}" dt="2022-02-23T13:53:25.420" v="4738" actId="21"/>
          <ac:spMkLst>
            <pc:docMk/>
            <pc:sldMk cId="463637290" sldId="3283"/>
            <ac:spMk id="10" creationId="{F6AF95A1-54B6-4AE3-BF8C-DB58C5133900}"/>
          </ac:spMkLst>
        </pc:spChg>
        <pc:spChg chg="add del">
          <ac:chgData name="Liudmila Knyazkina" userId="cb3769fb-1d06-4211-abb1-d74d310abfab" providerId="ADAL" clId="{DB0675CE-0AF2-4E4B-888C-074BB0043BBB}" dt="2022-02-23T13:54:16.378" v="4750"/>
          <ac:spMkLst>
            <pc:docMk/>
            <pc:sldMk cId="463637290" sldId="3283"/>
            <ac:spMk id="12" creationId="{9D1C22B9-3786-44D6-A824-E3427FE6598F}"/>
          </ac:spMkLst>
        </pc:spChg>
        <pc:spChg chg="add del mod ord">
          <ac:chgData name="Liudmila Knyazkina" userId="cb3769fb-1d06-4211-abb1-d74d310abfab" providerId="ADAL" clId="{DB0675CE-0AF2-4E4B-888C-074BB0043BBB}" dt="2022-02-23T13:55:00.145" v="4775" actId="478"/>
          <ac:spMkLst>
            <pc:docMk/>
            <pc:sldMk cId="463637290" sldId="3283"/>
            <ac:spMk id="22" creationId="{5FB4C38A-02DF-46B5-921B-F60859384D13}"/>
          </ac:spMkLst>
        </pc:spChg>
        <pc:spChg chg="add del">
          <ac:chgData name="Liudmila Knyazkina" userId="cb3769fb-1d06-4211-abb1-d74d310abfab" providerId="ADAL" clId="{DB0675CE-0AF2-4E4B-888C-074BB0043BBB}" dt="2022-02-23T13:57:16.265" v="4779"/>
          <ac:spMkLst>
            <pc:docMk/>
            <pc:sldMk cId="463637290" sldId="3283"/>
            <ac:spMk id="23" creationId="{22B8B3A8-61BD-4B4F-AB6B-1865DF325ED4}"/>
          </ac:spMkLst>
        </pc:spChg>
        <pc:spChg chg="add del mod ord">
          <ac:chgData name="Liudmila Knyazkina" userId="cb3769fb-1d06-4211-abb1-d74d310abfab" providerId="ADAL" clId="{DB0675CE-0AF2-4E4B-888C-074BB0043BBB}" dt="2022-02-23T18:20:07.408" v="5534" actId="478"/>
          <ac:spMkLst>
            <pc:docMk/>
            <pc:sldMk cId="463637290" sldId="3283"/>
            <ac:spMk id="26" creationId="{B5C9148A-7800-4240-BBF8-1CB9B1317951}"/>
          </ac:spMkLst>
        </pc:spChg>
        <pc:spChg chg="add del">
          <ac:chgData name="Liudmila Knyazkina" userId="cb3769fb-1d06-4211-abb1-d74d310abfab" providerId="ADAL" clId="{DB0675CE-0AF2-4E4B-888C-074BB0043BBB}" dt="2022-02-23T18:18:39.362" v="5257"/>
          <ac:spMkLst>
            <pc:docMk/>
            <pc:sldMk cId="463637290" sldId="3283"/>
            <ac:spMk id="27" creationId="{37F61D7C-5551-48F7-84E3-A072A38C9654}"/>
          </ac:spMkLst>
        </pc:spChg>
        <pc:spChg chg="add del mod">
          <ac:chgData name="Liudmila Knyazkina" userId="cb3769fb-1d06-4211-abb1-d74d310abfab" providerId="ADAL" clId="{DB0675CE-0AF2-4E4B-888C-074BB0043BBB}" dt="2022-02-23T18:24:11.152" v="5578" actId="478"/>
          <ac:spMkLst>
            <pc:docMk/>
            <pc:sldMk cId="463637290" sldId="3283"/>
            <ac:spMk id="30" creationId="{50379AAA-04D1-4097-86EB-3F5244368173}"/>
          </ac:spMkLst>
        </pc:spChg>
        <pc:picChg chg="del mod modCrop">
          <ac:chgData name="Liudmila Knyazkina" userId="cb3769fb-1d06-4211-abb1-d74d310abfab" providerId="ADAL" clId="{DB0675CE-0AF2-4E4B-888C-074BB0043BBB}" dt="2022-02-23T13:54:39.102" v="4755" actId="478"/>
          <ac:picMkLst>
            <pc:docMk/>
            <pc:sldMk cId="463637290" sldId="3283"/>
            <ac:picMk id="3" creationId="{08283D89-0AFA-4AFD-B2DA-9E62CF90E6FF}"/>
          </ac:picMkLst>
        </pc:picChg>
        <pc:picChg chg="mod">
          <ac:chgData name="Liudmila Knyazkina" userId="cb3769fb-1d06-4211-abb1-d74d310abfab" providerId="ADAL" clId="{DB0675CE-0AF2-4E4B-888C-074BB0043BBB}" dt="2022-02-15T19:16:06.991" v="412" actId="1076"/>
          <ac:picMkLst>
            <pc:docMk/>
            <pc:sldMk cId="463637290" sldId="3283"/>
            <ac:picMk id="13" creationId="{0EE45B1F-0C21-4C1E-8D41-B4AAC191B8AC}"/>
          </ac:picMkLst>
        </pc:picChg>
        <pc:picChg chg="add del mod">
          <ac:chgData name="Liudmila Knyazkina" userId="cb3769fb-1d06-4211-abb1-d74d310abfab" providerId="ADAL" clId="{DB0675CE-0AF2-4E4B-888C-074BB0043BBB}" dt="2022-02-23T13:57:13.852" v="4777" actId="478"/>
          <ac:picMkLst>
            <pc:docMk/>
            <pc:sldMk cId="463637290" sldId="3283"/>
            <ac:picMk id="13" creationId="{8BC86599-5D6A-4173-A0D7-99A085216AF3}"/>
          </ac:picMkLst>
        </pc:picChg>
        <pc:picChg chg="add del mod modCrop">
          <ac:chgData name="Liudmila Knyazkina" userId="cb3769fb-1d06-4211-abb1-d74d310abfab" providerId="ADAL" clId="{DB0675CE-0AF2-4E4B-888C-074BB0043BBB}" dt="2022-02-23T13:57:33.586" v="4785" actId="478"/>
          <ac:picMkLst>
            <pc:docMk/>
            <pc:sldMk cId="463637290" sldId="3283"/>
            <ac:picMk id="24" creationId="{FF1C6380-9ACA-421B-8DCD-02019243AA11}"/>
          </ac:picMkLst>
        </pc:picChg>
        <pc:picChg chg="add del mod">
          <ac:chgData name="Liudmila Knyazkina" userId="cb3769fb-1d06-4211-abb1-d74d310abfab" providerId="ADAL" clId="{DB0675CE-0AF2-4E4B-888C-074BB0043BBB}" dt="2022-02-23T18:18:36.834" v="5255" actId="478"/>
          <ac:picMkLst>
            <pc:docMk/>
            <pc:sldMk cId="463637290" sldId="3283"/>
            <ac:picMk id="25" creationId="{D3C40385-E958-41F6-A1CC-9BCA03E9A5C4}"/>
          </ac:picMkLst>
        </pc:picChg>
        <pc:picChg chg="add del mod ord">
          <ac:chgData name="Liudmila Knyazkina" userId="cb3769fb-1d06-4211-abb1-d74d310abfab" providerId="ADAL" clId="{DB0675CE-0AF2-4E4B-888C-074BB0043BBB}" dt="2022-02-23T18:25:11.056" v="5592" actId="21"/>
          <ac:picMkLst>
            <pc:docMk/>
            <pc:sldMk cId="463637290" sldId="3283"/>
            <ac:picMk id="28" creationId="{A35A7B8C-2F4D-4AFE-B7AD-42FF7CC141CB}"/>
          </ac:picMkLst>
        </pc:picChg>
        <pc:picChg chg="add del mod ord modCrop">
          <ac:chgData name="Liudmila Knyazkina" userId="cb3769fb-1d06-4211-abb1-d74d310abfab" providerId="ADAL" clId="{DB0675CE-0AF2-4E4B-888C-074BB0043BBB}" dt="2022-02-23T18:25:07.366" v="5591" actId="478"/>
          <ac:picMkLst>
            <pc:docMk/>
            <pc:sldMk cId="463637290" sldId="3283"/>
            <ac:picMk id="29" creationId="{F137C407-08D8-4C88-A171-0C24A3F6E843}"/>
          </ac:picMkLst>
        </pc:picChg>
        <pc:picChg chg="add mod">
          <ac:chgData name="Liudmila Knyazkina" userId="cb3769fb-1d06-4211-abb1-d74d310abfab" providerId="ADAL" clId="{DB0675CE-0AF2-4E4B-888C-074BB0043BBB}" dt="2022-02-23T18:25:42.941" v="5596" actId="12788"/>
          <ac:picMkLst>
            <pc:docMk/>
            <pc:sldMk cId="463637290" sldId="3283"/>
            <ac:picMk id="31" creationId="{2B72935B-A79B-4841-87DB-8A9BED32E213}"/>
          </ac:picMkLst>
        </pc:picChg>
      </pc:sldChg>
      <pc:sldChg chg="del">
        <pc:chgData name="Liudmila Knyazkina" userId="cb3769fb-1d06-4211-abb1-d74d310abfab" providerId="ADAL" clId="{DB0675CE-0AF2-4E4B-888C-074BB0043BBB}" dt="2022-02-21T17:56:14.940" v="4384" actId="47"/>
        <pc:sldMkLst>
          <pc:docMk/>
          <pc:sldMk cId="2919629230" sldId="3284"/>
        </pc:sldMkLst>
      </pc:sldChg>
      <pc:sldChg chg="del">
        <pc:chgData name="Liudmila Knyazkina" userId="cb3769fb-1d06-4211-abb1-d74d310abfab" providerId="ADAL" clId="{DB0675CE-0AF2-4E4B-888C-074BB0043BBB}" dt="2022-02-21T17:56:17.455" v="4385" actId="47"/>
        <pc:sldMkLst>
          <pc:docMk/>
          <pc:sldMk cId="2070340232" sldId="3285"/>
        </pc:sldMkLst>
      </pc:sldChg>
      <pc:sldChg chg="addSp delSp modSp mod">
        <pc:chgData name="Liudmila Knyazkina" userId="cb3769fb-1d06-4211-abb1-d74d310abfab" providerId="ADAL" clId="{DB0675CE-0AF2-4E4B-888C-074BB0043BBB}" dt="2022-02-18T20:10:58.635" v="4101" actId="1076"/>
        <pc:sldMkLst>
          <pc:docMk/>
          <pc:sldMk cId="2746843425" sldId="3286"/>
        </pc:sldMkLst>
        <pc:spChg chg="add del mod">
          <ac:chgData name="Liudmila Knyazkina" userId="cb3769fb-1d06-4211-abb1-d74d310abfab" providerId="ADAL" clId="{DB0675CE-0AF2-4E4B-888C-074BB0043BBB}" dt="2022-02-18T20:10:04.285" v="4089"/>
          <ac:spMkLst>
            <pc:docMk/>
            <pc:sldMk cId="2746843425" sldId="3286"/>
            <ac:spMk id="2" creationId="{353DBB8B-7C69-459D-9179-A97DEDC1B6F8}"/>
          </ac:spMkLst>
        </pc:spChg>
        <pc:spChg chg="del mod">
          <ac:chgData name="Liudmila Knyazkina" userId="cb3769fb-1d06-4211-abb1-d74d310abfab" providerId="ADAL" clId="{DB0675CE-0AF2-4E4B-888C-074BB0043BBB}" dt="2022-02-18T20:08:19.022" v="4050" actId="478"/>
          <ac:spMkLst>
            <pc:docMk/>
            <pc:sldMk cId="2746843425" sldId="3286"/>
            <ac:spMk id="13" creationId="{B62B53B6-E85B-4A1C-892F-E1EF5082FE97}"/>
          </ac:spMkLst>
        </pc:spChg>
        <pc:spChg chg="del mod">
          <ac:chgData name="Liudmila Knyazkina" userId="cb3769fb-1d06-4211-abb1-d74d310abfab" providerId="ADAL" clId="{DB0675CE-0AF2-4E4B-888C-074BB0043BBB}" dt="2022-02-18T20:08:19.022" v="4050" actId="478"/>
          <ac:spMkLst>
            <pc:docMk/>
            <pc:sldMk cId="2746843425" sldId="3286"/>
            <ac:spMk id="14" creationId="{B4741177-420D-4718-BD51-C4C5FBB75004}"/>
          </ac:spMkLst>
        </pc:spChg>
        <pc:spChg chg="del mod">
          <ac:chgData name="Liudmila Knyazkina" userId="cb3769fb-1d06-4211-abb1-d74d310abfab" providerId="ADAL" clId="{DB0675CE-0AF2-4E4B-888C-074BB0043BBB}" dt="2022-02-18T20:08:19.022" v="4050" actId="478"/>
          <ac:spMkLst>
            <pc:docMk/>
            <pc:sldMk cId="2746843425" sldId="3286"/>
            <ac:spMk id="15" creationId="{F7479B98-DF75-4C77-AF18-8A1F1F38AE96}"/>
          </ac:spMkLst>
        </pc:spChg>
        <pc:spChg chg="del mod">
          <ac:chgData name="Liudmila Knyazkina" userId="cb3769fb-1d06-4211-abb1-d74d310abfab" providerId="ADAL" clId="{DB0675CE-0AF2-4E4B-888C-074BB0043BBB}" dt="2022-02-18T20:08:19.022" v="4050" actId="478"/>
          <ac:spMkLst>
            <pc:docMk/>
            <pc:sldMk cId="2746843425" sldId="3286"/>
            <ac:spMk id="16" creationId="{66C9B5E8-9F52-4CC3-B5F9-14AB382986EB}"/>
          </ac:spMkLst>
        </pc:spChg>
        <pc:spChg chg="add mod">
          <ac:chgData name="Liudmila Knyazkina" userId="cb3769fb-1d06-4211-abb1-d74d310abfab" providerId="ADAL" clId="{DB0675CE-0AF2-4E4B-888C-074BB0043BBB}" dt="2022-02-18T20:10:58.635" v="4101" actId="1076"/>
          <ac:spMkLst>
            <pc:docMk/>
            <pc:sldMk cId="2746843425" sldId="3286"/>
            <ac:spMk id="17" creationId="{214EBBA5-7318-40C4-84CF-B696BA670531}"/>
          </ac:spMkLst>
        </pc:spChg>
        <pc:spChg chg="add mod">
          <ac:chgData name="Liudmila Knyazkina" userId="cb3769fb-1d06-4211-abb1-d74d310abfab" providerId="ADAL" clId="{DB0675CE-0AF2-4E4B-888C-074BB0043BBB}" dt="2022-02-18T20:10:53.070" v="4100" actId="1076"/>
          <ac:spMkLst>
            <pc:docMk/>
            <pc:sldMk cId="2746843425" sldId="3286"/>
            <ac:spMk id="19" creationId="{1F359079-3E22-492D-8D0A-EF984D883217}"/>
          </ac:spMkLst>
        </pc:spChg>
        <pc:spChg chg="mod">
          <ac:chgData name="Liudmila Knyazkina" userId="cb3769fb-1d06-4211-abb1-d74d310abfab" providerId="ADAL" clId="{DB0675CE-0AF2-4E4B-888C-074BB0043BBB}" dt="2022-02-18T20:08:43.054" v="4056" actId="1076"/>
          <ac:spMkLst>
            <pc:docMk/>
            <pc:sldMk cId="2746843425" sldId="3286"/>
            <ac:spMk id="21" creationId="{462B7A94-72A0-423F-B7A4-7B245BF3798C}"/>
          </ac:spMkLst>
        </pc:spChg>
        <pc:spChg chg="add mod">
          <ac:chgData name="Liudmila Knyazkina" userId="cb3769fb-1d06-4211-abb1-d74d310abfab" providerId="ADAL" clId="{DB0675CE-0AF2-4E4B-888C-074BB0043BBB}" dt="2022-02-18T20:10:13.654" v="4093" actId="20577"/>
          <ac:spMkLst>
            <pc:docMk/>
            <pc:sldMk cId="2746843425" sldId="3286"/>
            <ac:spMk id="22" creationId="{926F499A-0B96-401C-A567-047871E3B118}"/>
          </ac:spMkLst>
        </pc:spChg>
        <pc:spChg chg="add mod">
          <ac:chgData name="Liudmila Knyazkina" userId="cb3769fb-1d06-4211-abb1-d74d310abfab" providerId="ADAL" clId="{DB0675CE-0AF2-4E4B-888C-074BB0043BBB}" dt="2022-02-18T20:10:23.964" v="4097" actId="20577"/>
          <ac:spMkLst>
            <pc:docMk/>
            <pc:sldMk cId="2746843425" sldId="3286"/>
            <ac:spMk id="23" creationId="{7E6FAA64-F577-4293-A419-3D43460ED049}"/>
          </ac:spMkLst>
        </pc:spChg>
        <pc:spChg chg="mod">
          <ac:chgData name="Liudmila Knyazkina" userId="cb3769fb-1d06-4211-abb1-d74d310abfab" providerId="ADAL" clId="{DB0675CE-0AF2-4E4B-888C-074BB0043BBB}" dt="2022-02-18T20:08:28.995" v="4052" actId="120"/>
          <ac:spMkLst>
            <pc:docMk/>
            <pc:sldMk cId="2746843425" sldId="3286"/>
            <ac:spMk id="26" creationId="{D68A1D67-5EA3-4734-8A70-9F37CC12DB76}"/>
          </ac:spMkLst>
        </pc:spChg>
        <pc:spChg chg="mod">
          <ac:chgData name="Liudmila Knyazkina" userId="cb3769fb-1d06-4211-abb1-d74d310abfab" providerId="ADAL" clId="{DB0675CE-0AF2-4E4B-888C-074BB0043BBB}" dt="2022-02-18T20:08:33.948" v="4053" actId="1076"/>
          <ac:spMkLst>
            <pc:docMk/>
            <pc:sldMk cId="2746843425" sldId="3286"/>
            <ac:spMk id="27" creationId="{B86A279E-CD74-4329-9E2F-ECBC661B5410}"/>
          </ac:spMkLst>
        </pc:spChg>
        <pc:spChg chg="mod">
          <ac:chgData name="Liudmila Knyazkina" userId="cb3769fb-1d06-4211-abb1-d74d310abfab" providerId="ADAL" clId="{DB0675CE-0AF2-4E4B-888C-074BB0043BBB}" dt="2022-02-18T20:08:38.321" v="4054" actId="1076"/>
          <ac:spMkLst>
            <pc:docMk/>
            <pc:sldMk cId="2746843425" sldId="3286"/>
            <ac:spMk id="28" creationId="{4F8671CE-5C2B-4563-8B4E-7E362619BF80}"/>
          </ac:spMkLst>
        </pc:spChg>
        <pc:picChg chg="mod modCrop">
          <ac:chgData name="Liudmila Knyazkina" userId="cb3769fb-1d06-4211-abb1-d74d310abfab" providerId="ADAL" clId="{DB0675CE-0AF2-4E4B-888C-074BB0043BBB}" dt="2022-02-18T20:08:24.795" v="4051" actId="1076"/>
          <ac:picMkLst>
            <pc:docMk/>
            <pc:sldMk cId="2746843425" sldId="3286"/>
            <ac:picMk id="5" creationId="{CC2CCC4D-13B0-4E3C-A9F2-BE2B4A7573F9}"/>
          </ac:picMkLst>
        </pc:picChg>
        <pc:picChg chg="mod modCrop">
          <ac:chgData name="Liudmila Knyazkina" userId="cb3769fb-1d06-4211-abb1-d74d310abfab" providerId="ADAL" clId="{DB0675CE-0AF2-4E4B-888C-074BB0043BBB}" dt="2022-02-18T20:08:24.795" v="4051" actId="1076"/>
          <ac:picMkLst>
            <pc:docMk/>
            <pc:sldMk cId="2746843425" sldId="3286"/>
            <ac:picMk id="7" creationId="{C17CC6C9-AEDE-4DB1-9680-B4269900D46A}"/>
          </ac:picMkLst>
        </pc:picChg>
        <pc:picChg chg="mod modCrop">
          <ac:chgData name="Liudmila Knyazkina" userId="cb3769fb-1d06-4211-abb1-d74d310abfab" providerId="ADAL" clId="{DB0675CE-0AF2-4E4B-888C-074BB0043BBB}" dt="2022-02-18T20:08:24.795" v="4051" actId="1076"/>
          <ac:picMkLst>
            <pc:docMk/>
            <pc:sldMk cId="2746843425" sldId="3286"/>
            <ac:picMk id="18" creationId="{4E6C0333-8744-46ED-8811-534486F38741}"/>
          </ac:picMkLst>
        </pc:picChg>
        <pc:picChg chg="mod modCrop">
          <ac:chgData name="Liudmila Knyazkina" userId="cb3769fb-1d06-4211-abb1-d74d310abfab" providerId="ADAL" clId="{DB0675CE-0AF2-4E4B-888C-074BB0043BBB}" dt="2022-02-18T20:08:24.795" v="4051" actId="1076"/>
          <ac:picMkLst>
            <pc:docMk/>
            <pc:sldMk cId="2746843425" sldId="3286"/>
            <ac:picMk id="20" creationId="{F8D8B710-CA5E-4F90-818A-E7AC89A0E97F}"/>
          </ac:picMkLst>
        </pc:picChg>
      </pc:sldChg>
      <pc:sldChg chg="addSp delSp modSp mod modAnim">
        <pc:chgData name="Liudmila Knyazkina" userId="cb3769fb-1d06-4211-abb1-d74d310abfab" providerId="ADAL" clId="{DB0675CE-0AF2-4E4B-888C-074BB0043BBB}" dt="2022-02-23T13:35:44.971" v="4690"/>
        <pc:sldMkLst>
          <pc:docMk/>
          <pc:sldMk cId="1244632888" sldId="3287"/>
        </pc:sldMkLst>
        <pc:spChg chg="mod">
          <ac:chgData name="Liudmila Knyazkina" userId="cb3769fb-1d06-4211-abb1-d74d310abfab" providerId="ADAL" clId="{DB0675CE-0AF2-4E4B-888C-074BB0043BBB}" dt="2022-02-18T17:44:24.684" v="1947" actId="1582"/>
          <ac:spMkLst>
            <pc:docMk/>
            <pc:sldMk cId="1244632888" sldId="3287"/>
            <ac:spMk id="19" creationId="{BC38D8E5-1CC6-44BF-93FB-AA5B81A8A8C0}"/>
          </ac:spMkLst>
        </pc:spChg>
        <pc:spChg chg="mod">
          <ac:chgData name="Liudmila Knyazkina" userId="cb3769fb-1d06-4211-abb1-d74d310abfab" providerId="ADAL" clId="{DB0675CE-0AF2-4E4B-888C-074BB0043BBB}" dt="2022-02-18T17:44:24.684" v="1947" actId="1582"/>
          <ac:spMkLst>
            <pc:docMk/>
            <pc:sldMk cId="1244632888" sldId="3287"/>
            <ac:spMk id="20" creationId="{F8BEFF0B-89BE-4698-85AE-24AD8C10B797}"/>
          </ac:spMkLst>
        </pc:spChg>
        <pc:spChg chg="mod">
          <ac:chgData name="Liudmila Knyazkina" userId="cb3769fb-1d06-4211-abb1-d74d310abfab" providerId="ADAL" clId="{DB0675CE-0AF2-4E4B-888C-074BB0043BBB}" dt="2022-02-18T17:44:24.684" v="1947" actId="1582"/>
          <ac:spMkLst>
            <pc:docMk/>
            <pc:sldMk cId="1244632888" sldId="3287"/>
            <ac:spMk id="21" creationId="{92979447-1C87-43D0-837F-C135294E515B}"/>
          </ac:spMkLst>
        </pc:spChg>
        <pc:spChg chg="mod">
          <ac:chgData name="Liudmila Knyazkina" userId="cb3769fb-1d06-4211-abb1-d74d310abfab" providerId="ADAL" clId="{DB0675CE-0AF2-4E4B-888C-074BB0043BBB}" dt="2022-02-18T17:44:24.684" v="1947" actId="1582"/>
          <ac:spMkLst>
            <pc:docMk/>
            <pc:sldMk cId="1244632888" sldId="3287"/>
            <ac:spMk id="22" creationId="{5B3A4341-9A0E-4BAF-9D45-4C6AD7AB2AB0}"/>
          </ac:spMkLst>
        </pc:spChg>
        <pc:spChg chg="mod">
          <ac:chgData name="Liudmila Knyazkina" userId="cb3769fb-1d06-4211-abb1-d74d310abfab" providerId="ADAL" clId="{DB0675CE-0AF2-4E4B-888C-074BB0043BBB}" dt="2022-02-18T17:44:33.072" v="1948" actId="1582"/>
          <ac:spMkLst>
            <pc:docMk/>
            <pc:sldMk cId="1244632888" sldId="3287"/>
            <ac:spMk id="23" creationId="{85B37144-4240-4161-9F6F-F991DFF5914E}"/>
          </ac:spMkLst>
        </pc:spChg>
        <pc:spChg chg="mod">
          <ac:chgData name="Liudmila Knyazkina" userId="cb3769fb-1d06-4211-abb1-d74d310abfab" providerId="ADAL" clId="{DB0675CE-0AF2-4E4B-888C-074BB0043BBB}" dt="2022-02-18T17:44:42.707" v="1950" actId="1582"/>
          <ac:spMkLst>
            <pc:docMk/>
            <pc:sldMk cId="1244632888" sldId="3287"/>
            <ac:spMk id="24" creationId="{83EA3357-3CEF-4815-8400-EADDB1E96C79}"/>
          </ac:spMkLst>
        </pc:spChg>
        <pc:spChg chg="mod">
          <ac:chgData name="Liudmila Knyazkina" userId="cb3769fb-1d06-4211-abb1-d74d310abfab" providerId="ADAL" clId="{DB0675CE-0AF2-4E4B-888C-074BB0043BBB}" dt="2022-02-18T17:45:02.696" v="1953" actId="1582"/>
          <ac:spMkLst>
            <pc:docMk/>
            <pc:sldMk cId="1244632888" sldId="3287"/>
            <ac:spMk id="26" creationId="{0AE60BC3-372C-47A5-896A-BFB3B08A1625}"/>
          </ac:spMkLst>
        </pc:spChg>
        <pc:spChg chg="mod">
          <ac:chgData name="Liudmila Knyazkina" userId="cb3769fb-1d06-4211-abb1-d74d310abfab" providerId="ADAL" clId="{DB0675CE-0AF2-4E4B-888C-074BB0043BBB}" dt="2022-02-18T17:45:07.420" v="1954" actId="1582"/>
          <ac:spMkLst>
            <pc:docMk/>
            <pc:sldMk cId="1244632888" sldId="3287"/>
            <ac:spMk id="27" creationId="{CB130997-E270-424F-BEB3-24EA4FC713E9}"/>
          </ac:spMkLst>
        </pc:spChg>
        <pc:cxnChg chg="add del">
          <ac:chgData name="Liudmila Knyazkina" userId="cb3769fb-1d06-4211-abb1-d74d310abfab" providerId="ADAL" clId="{DB0675CE-0AF2-4E4B-888C-074BB0043BBB}" dt="2022-02-17T18:06:36.103" v="1450" actId="478"/>
          <ac:cxnSpMkLst>
            <pc:docMk/>
            <pc:sldMk cId="1244632888" sldId="3287"/>
            <ac:cxnSpMk id="3" creationId="{14602400-5F42-4842-AA55-65ADE28F4A08}"/>
          </ac:cxnSpMkLst>
        </pc:cxnChg>
      </pc:sldChg>
      <pc:sldChg chg="addSp delSp modSp mod">
        <pc:chgData name="Liudmila Knyazkina" userId="cb3769fb-1d06-4211-abb1-d74d310abfab" providerId="ADAL" clId="{DB0675CE-0AF2-4E4B-888C-074BB0043BBB}" dt="2022-02-18T19:09:03.457" v="3466" actId="478"/>
        <pc:sldMkLst>
          <pc:docMk/>
          <pc:sldMk cId="3667026264" sldId="3288"/>
        </pc:sldMkLst>
        <pc:spChg chg="add mod ord">
          <ac:chgData name="Liudmila Knyazkina" userId="cb3769fb-1d06-4211-abb1-d74d310abfab" providerId="ADAL" clId="{DB0675CE-0AF2-4E4B-888C-074BB0043BBB}" dt="2022-02-18T19:09:00.815" v="3465" actId="167"/>
          <ac:spMkLst>
            <pc:docMk/>
            <pc:sldMk cId="3667026264" sldId="3288"/>
            <ac:spMk id="17" creationId="{F7D99AFB-B10F-429F-A638-BD8EEBF33315}"/>
          </ac:spMkLst>
        </pc:spChg>
        <pc:spChg chg="mod">
          <ac:chgData name="Liudmila Knyazkina" userId="cb3769fb-1d06-4211-abb1-d74d310abfab" providerId="ADAL" clId="{DB0675CE-0AF2-4E4B-888C-074BB0043BBB}" dt="2022-02-18T18:59:52.071" v="3421" actId="207"/>
          <ac:spMkLst>
            <pc:docMk/>
            <pc:sldMk cId="3667026264" sldId="3288"/>
            <ac:spMk id="21" creationId="{00000000-0000-0000-0000-000000000000}"/>
          </ac:spMkLst>
        </pc:spChg>
        <pc:spChg chg="add mod">
          <ac:chgData name="Liudmila Knyazkina" userId="cb3769fb-1d06-4211-abb1-d74d310abfab" providerId="ADAL" clId="{DB0675CE-0AF2-4E4B-888C-074BB0043BBB}" dt="2022-02-18T18:53:41.476" v="3255" actId="1076"/>
          <ac:spMkLst>
            <pc:docMk/>
            <pc:sldMk cId="3667026264" sldId="3288"/>
            <ac:spMk id="22" creationId="{37568492-C68F-472B-BC40-64E102366B91}"/>
          </ac:spMkLst>
        </pc:spChg>
        <pc:spChg chg="add del mod ord">
          <ac:chgData name="Liudmila Knyazkina" userId="cb3769fb-1d06-4211-abb1-d74d310abfab" providerId="ADAL" clId="{DB0675CE-0AF2-4E4B-888C-074BB0043BBB}" dt="2022-02-18T19:09:03.457" v="3466" actId="478"/>
          <ac:spMkLst>
            <pc:docMk/>
            <pc:sldMk cId="3667026264" sldId="3288"/>
            <ac:spMk id="31" creationId="{06069197-AD30-48CD-960A-F8C072958861}"/>
          </ac:spMkLst>
        </pc:spChg>
        <pc:spChg chg="del">
          <ac:chgData name="Liudmila Knyazkina" userId="cb3769fb-1d06-4211-abb1-d74d310abfab" providerId="ADAL" clId="{DB0675CE-0AF2-4E4B-888C-074BB0043BBB}" dt="2022-02-16T18:10:22.673" v="914" actId="478"/>
          <ac:spMkLst>
            <pc:docMk/>
            <pc:sldMk cId="3667026264" sldId="3288"/>
            <ac:spMk id="31" creationId="{821CAF72-9242-46E8-8941-7670CB2246B3}"/>
          </ac:spMkLst>
        </pc:spChg>
        <pc:spChg chg="add del mod">
          <ac:chgData name="Liudmila Knyazkina" userId="cb3769fb-1d06-4211-abb1-d74d310abfab" providerId="ADAL" clId="{DB0675CE-0AF2-4E4B-888C-074BB0043BBB}" dt="2022-02-16T18:23:37.109" v="1250" actId="478"/>
          <ac:spMkLst>
            <pc:docMk/>
            <pc:sldMk cId="3667026264" sldId="3288"/>
            <ac:spMk id="32" creationId="{4968228B-CA98-460E-891A-19825C44736C}"/>
          </ac:spMkLst>
        </pc:spChg>
        <pc:graphicFrameChg chg="del mod modGraphic">
          <ac:chgData name="Liudmila Knyazkina" userId="cb3769fb-1d06-4211-abb1-d74d310abfab" providerId="ADAL" clId="{DB0675CE-0AF2-4E4B-888C-074BB0043BBB}" dt="2022-02-16T18:22:28.297" v="1224" actId="478"/>
          <ac:graphicFrameMkLst>
            <pc:docMk/>
            <pc:sldMk cId="3667026264" sldId="3288"/>
            <ac:graphicFrameMk id="19" creationId="{00000000-0000-0000-0000-000000000000}"/>
          </ac:graphicFrameMkLst>
        </pc:graphicFrameChg>
        <pc:cxnChg chg="add mod">
          <ac:chgData name="Liudmila Knyazkina" userId="cb3769fb-1d06-4211-abb1-d74d310abfab" providerId="ADAL" clId="{DB0675CE-0AF2-4E4B-888C-074BB0043BBB}" dt="2022-02-18T18:54:23.992" v="3264" actId="12789"/>
          <ac:cxnSpMkLst>
            <pc:docMk/>
            <pc:sldMk cId="3667026264" sldId="3288"/>
            <ac:cxnSpMk id="19" creationId="{096710F2-EE13-4EC2-8122-721EED116BDD}"/>
          </ac:cxnSpMkLst>
        </pc:cxnChg>
      </pc:sldChg>
      <pc:sldChg chg="delSp del mod">
        <pc:chgData name="Liudmila Knyazkina" userId="cb3769fb-1d06-4211-abb1-d74d310abfab" providerId="ADAL" clId="{DB0675CE-0AF2-4E4B-888C-074BB0043BBB}" dt="2022-02-16T18:10:36.331" v="916" actId="47"/>
        <pc:sldMkLst>
          <pc:docMk/>
          <pc:sldMk cId="1740232085" sldId="3290"/>
        </pc:sldMkLst>
        <pc:spChg chg="del">
          <ac:chgData name="Liudmila Knyazkina" userId="cb3769fb-1d06-4211-abb1-d74d310abfab" providerId="ADAL" clId="{DB0675CE-0AF2-4E4B-888C-074BB0043BBB}" dt="2022-02-16T18:10:17.232" v="912" actId="478"/>
          <ac:spMkLst>
            <pc:docMk/>
            <pc:sldMk cId="1740232085" sldId="3290"/>
            <ac:spMk id="15" creationId="{393A78E1-34F3-4B86-ADB9-5C9D854AEA9F}"/>
          </ac:spMkLst>
        </pc:spChg>
      </pc:sldChg>
      <pc:sldChg chg="addSp delSp modSp mod modAnim">
        <pc:chgData name="Liudmila Knyazkina" userId="cb3769fb-1d06-4211-abb1-d74d310abfab" providerId="ADAL" clId="{DB0675CE-0AF2-4E4B-888C-074BB0043BBB}" dt="2022-02-18T19:14:49.115" v="3527" actId="14100"/>
        <pc:sldMkLst>
          <pc:docMk/>
          <pc:sldMk cId="1027459959" sldId="3291"/>
        </pc:sldMkLst>
        <pc:spChg chg="mod">
          <ac:chgData name="Liudmila Knyazkina" userId="cb3769fb-1d06-4211-abb1-d74d310abfab" providerId="ADAL" clId="{DB0675CE-0AF2-4E4B-888C-074BB0043BBB}" dt="2022-02-18T18:19:29.979" v="2621" actId="1076"/>
          <ac:spMkLst>
            <pc:docMk/>
            <pc:sldMk cId="1027459959" sldId="3291"/>
            <ac:spMk id="2" creationId="{BD56B34B-9A2E-4287-8B99-65CCBC013200}"/>
          </ac:spMkLst>
        </pc:spChg>
        <pc:spChg chg="add mod ord">
          <ac:chgData name="Liudmila Knyazkina" userId="cb3769fb-1d06-4211-abb1-d74d310abfab" providerId="ADAL" clId="{DB0675CE-0AF2-4E4B-888C-074BB0043BBB}" dt="2022-02-18T19:14:06.885" v="3523" actId="20577"/>
          <ac:spMkLst>
            <pc:docMk/>
            <pc:sldMk cId="1027459959" sldId="3291"/>
            <ac:spMk id="3" creationId="{CA3F076F-8738-4B0A-87A5-2656B76986BE}"/>
          </ac:spMkLst>
        </pc:spChg>
        <pc:spChg chg="mod">
          <ac:chgData name="Liudmila Knyazkina" userId="cb3769fb-1d06-4211-abb1-d74d310abfab" providerId="ADAL" clId="{DB0675CE-0AF2-4E4B-888C-074BB0043BBB}" dt="2022-02-18T18:35:14.034" v="2795" actId="1076"/>
          <ac:spMkLst>
            <pc:docMk/>
            <pc:sldMk cId="1027459959" sldId="3291"/>
            <ac:spMk id="8" creationId="{BED64421-5A19-4B20-BFA0-51F64F7E45CF}"/>
          </ac:spMkLst>
        </pc:spChg>
        <pc:spChg chg="mod">
          <ac:chgData name="Liudmila Knyazkina" userId="cb3769fb-1d06-4211-abb1-d74d310abfab" providerId="ADAL" clId="{DB0675CE-0AF2-4E4B-888C-074BB0043BBB}" dt="2022-02-18T18:35:14.034" v="2795" actId="1076"/>
          <ac:spMkLst>
            <pc:docMk/>
            <pc:sldMk cId="1027459959" sldId="3291"/>
            <ac:spMk id="9" creationId="{B1EF8068-030C-46F4-801D-53CB6D2F48EE}"/>
          </ac:spMkLst>
        </pc:spChg>
        <pc:spChg chg="mod">
          <ac:chgData name="Liudmila Knyazkina" userId="cb3769fb-1d06-4211-abb1-d74d310abfab" providerId="ADAL" clId="{DB0675CE-0AF2-4E4B-888C-074BB0043BBB}" dt="2022-02-18T18:34:40.998" v="2792" actId="1038"/>
          <ac:spMkLst>
            <pc:docMk/>
            <pc:sldMk cId="1027459959" sldId="3291"/>
            <ac:spMk id="10" creationId="{B8CE90DA-F778-4D25-83E7-42C511AA511E}"/>
          </ac:spMkLst>
        </pc:spChg>
        <pc:spChg chg="mod">
          <ac:chgData name="Liudmila Knyazkina" userId="cb3769fb-1d06-4211-abb1-d74d310abfab" providerId="ADAL" clId="{DB0675CE-0AF2-4E4B-888C-074BB0043BBB}" dt="2022-02-18T18:35:14.034" v="2795" actId="1076"/>
          <ac:spMkLst>
            <pc:docMk/>
            <pc:sldMk cId="1027459959" sldId="3291"/>
            <ac:spMk id="11" creationId="{3101FAD0-ED4C-4C3F-BAF3-801C08630A44}"/>
          </ac:spMkLst>
        </pc:spChg>
        <pc:spChg chg="mod">
          <ac:chgData name="Liudmila Knyazkina" userId="cb3769fb-1d06-4211-abb1-d74d310abfab" providerId="ADAL" clId="{DB0675CE-0AF2-4E4B-888C-074BB0043BBB}" dt="2022-02-18T18:34:40.998" v="2792" actId="1038"/>
          <ac:spMkLst>
            <pc:docMk/>
            <pc:sldMk cId="1027459959" sldId="3291"/>
            <ac:spMk id="12" creationId="{CE4D0F3A-178A-4373-9069-5F3087EE6C11}"/>
          </ac:spMkLst>
        </pc:spChg>
        <pc:spChg chg="mod">
          <ac:chgData name="Liudmila Knyazkina" userId="cb3769fb-1d06-4211-abb1-d74d310abfab" providerId="ADAL" clId="{DB0675CE-0AF2-4E4B-888C-074BB0043BBB}" dt="2022-02-18T18:34:40.998" v="2792" actId="1038"/>
          <ac:spMkLst>
            <pc:docMk/>
            <pc:sldMk cId="1027459959" sldId="3291"/>
            <ac:spMk id="13" creationId="{2AA8E70B-AD86-4272-B9FF-F8EAC1248D12}"/>
          </ac:spMkLst>
        </pc:spChg>
        <pc:spChg chg="mod">
          <ac:chgData name="Liudmila Knyazkina" userId="cb3769fb-1d06-4211-abb1-d74d310abfab" providerId="ADAL" clId="{DB0675CE-0AF2-4E4B-888C-074BB0043BBB}" dt="2022-02-18T18:35:14.034" v="2795" actId="1076"/>
          <ac:spMkLst>
            <pc:docMk/>
            <pc:sldMk cId="1027459959" sldId="3291"/>
            <ac:spMk id="14" creationId="{430EBF6C-0139-47C5-902E-0516A647C9D2}"/>
          </ac:spMkLst>
        </pc:spChg>
        <pc:spChg chg="mod">
          <ac:chgData name="Liudmila Knyazkina" userId="cb3769fb-1d06-4211-abb1-d74d310abfab" providerId="ADAL" clId="{DB0675CE-0AF2-4E4B-888C-074BB0043BBB}" dt="2022-02-18T18:35:14.034" v="2795" actId="1076"/>
          <ac:spMkLst>
            <pc:docMk/>
            <pc:sldMk cId="1027459959" sldId="3291"/>
            <ac:spMk id="16" creationId="{7CB3B358-72A4-4BB1-8A9A-5599A4AB909C}"/>
          </ac:spMkLst>
        </pc:spChg>
        <pc:spChg chg="del mod">
          <ac:chgData name="Liudmila Knyazkina" userId="cb3769fb-1d06-4211-abb1-d74d310abfab" providerId="ADAL" clId="{DB0675CE-0AF2-4E4B-888C-074BB0043BBB}" dt="2022-02-18T18:19:13.937" v="2616" actId="478"/>
          <ac:spMkLst>
            <pc:docMk/>
            <pc:sldMk cId="1027459959" sldId="3291"/>
            <ac:spMk id="19" creationId="{1E5A6D24-2605-47C4-B0D0-E14E793CDB85}"/>
          </ac:spMkLst>
        </pc:spChg>
        <pc:spChg chg="mod">
          <ac:chgData name="Liudmila Knyazkina" userId="cb3769fb-1d06-4211-abb1-d74d310abfab" providerId="ADAL" clId="{DB0675CE-0AF2-4E4B-888C-074BB0043BBB}" dt="2022-02-18T18:35:14.034" v="2795" actId="1076"/>
          <ac:spMkLst>
            <pc:docMk/>
            <pc:sldMk cId="1027459959" sldId="3291"/>
            <ac:spMk id="20" creationId="{E0178915-A7AD-412E-9D60-A60733B083E8}"/>
          </ac:spMkLst>
        </pc:spChg>
        <pc:spChg chg="mod">
          <ac:chgData name="Liudmila Knyazkina" userId="cb3769fb-1d06-4211-abb1-d74d310abfab" providerId="ADAL" clId="{DB0675CE-0AF2-4E4B-888C-074BB0043BBB}" dt="2022-02-18T18:34:40.998" v="2792" actId="1038"/>
          <ac:spMkLst>
            <pc:docMk/>
            <pc:sldMk cId="1027459959" sldId="3291"/>
            <ac:spMk id="21" creationId="{BB50CA90-9E5B-496B-8E05-7A959E99985C}"/>
          </ac:spMkLst>
        </pc:spChg>
        <pc:spChg chg="add del mod">
          <ac:chgData name="Liudmila Knyazkina" userId="cb3769fb-1d06-4211-abb1-d74d310abfab" providerId="ADAL" clId="{DB0675CE-0AF2-4E4B-888C-074BB0043BBB}" dt="2022-02-18T18:20:14.060" v="2624"/>
          <ac:spMkLst>
            <pc:docMk/>
            <pc:sldMk cId="1027459959" sldId="3291"/>
            <ac:spMk id="24" creationId="{88BCD02E-B10F-4401-89B1-9E96F26BD3D5}"/>
          </ac:spMkLst>
        </pc:spChg>
        <pc:spChg chg="add del mod">
          <ac:chgData name="Liudmila Knyazkina" userId="cb3769fb-1d06-4211-abb1-d74d310abfab" providerId="ADAL" clId="{DB0675CE-0AF2-4E4B-888C-074BB0043BBB}" dt="2022-02-18T18:20:39.276" v="2626"/>
          <ac:spMkLst>
            <pc:docMk/>
            <pc:sldMk cId="1027459959" sldId="3291"/>
            <ac:spMk id="25" creationId="{03AC9C7A-A0BC-4FF8-A368-697C28202198}"/>
          </ac:spMkLst>
        </pc:spChg>
        <pc:spChg chg="add del mod">
          <ac:chgData name="Liudmila Knyazkina" userId="cb3769fb-1d06-4211-abb1-d74d310abfab" providerId="ADAL" clId="{DB0675CE-0AF2-4E4B-888C-074BB0043BBB}" dt="2022-02-18T18:20:39.276" v="2626"/>
          <ac:spMkLst>
            <pc:docMk/>
            <pc:sldMk cId="1027459959" sldId="3291"/>
            <ac:spMk id="26" creationId="{E13F2221-1EEB-4CD7-998B-34BB6167B966}"/>
          </ac:spMkLst>
        </pc:spChg>
        <pc:spChg chg="add mod">
          <ac:chgData name="Liudmila Knyazkina" userId="cb3769fb-1d06-4211-abb1-d74d310abfab" providerId="ADAL" clId="{DB0675CE-0AF2-4E4B-888C-074BB0043BBB}" dt="2022-02-18T18:39:15.712" v="2852" actId="692"/>
          <ac:spMkLst>
            <pc:docMk/>
            <pc:sldMk cId="1027459959" sldId="3291"/>
            <ac:spMk id="28" creationId="{885075D0-6C94-4A4A-8E30-D28CDC7D7603}"/>
          </ac:spMkLst>
        </pc:spChg>
        <pc:spChg chg="add mod">
          <ac:chgData name="Liudmila Knyazkina" userId="cb3769fb-1d06-4211-abb1-d74d310abfab" providerId="ADAL" clId="{DB0675CE-0AF2-4E4B-888C-074BB0043BBB}" dt="2022-02-18T19:14:49.115" v="3527" actId="14100"/>
          <ac:spMkLst>
            <pc:docMk/>
            <pc:sldMk cId="1027459959" sldId="3291"/>
            <ac:spMk id="29" creationId="{81406A49-36D1-478F-ACB8-297CCF3872EA}"/>
          </ac:spMkLst>
        </pc:spChg>
        <pc:spChg chg="add del mod">
          <ac:chgData name="Liudmila Knyazkina" userId="cb3769fb-1d06-4211-abb1-d74d310abfab" providerId="ADAL" clId="{DB0675CE-0AF2-4E4B-888C-074BB0043BBB}" dt="2022-02-15T18:59:21.959" v="308" actId="478"/>
          <ac:spMkLst>
            <pc:docMk/>
            <pc:sldMk cId="1027459959" sldId="3291"/>
            <ac:spMk id="31" creationId="{7381949E-E98D-426C-BCE4-B6644A401D22}"/>
          </ac:spMkLst>
        </pc:spChg>
        <pc:spChg chg="add del mod">
          <ac:chgData name="Liudmila Knyazkina" userId="cb3769fb-1d06-4211-abb1-d74d310abfab" providerId="ADAL" clId="{DB0675CE-0AF2-4E4B-888C-074BB0043BBB}" dt="2022-02-18T19:12:40.549" v="3501"/>
          <ac:spMkLst>
            <pc:docMk/>
            <pc:sldMk cId="1027459959" sldId="3291"/>
            <ac:spMk id="44" creationId="{90A947AD-AC8E-47C6-A6F2-7AA2AB20BC82}"/>
          </ac:spMkLst>
        </pc:spChg>
        <pc:spChg chg="add del">
          <ac:chgData name="Liudmila Knyazkina" userId="cb3769fb-1d06-4211-abb1-d74d310abfab" providerId="ADAL" clId="{DB0675CE-0AF2-4E4B-888C-074BB0043BBB}" dt="2022-02-15T18:59:35.638" v="310" actId="478"/>
          <ac:spMkLst>
            <pc:docMk/>
            <pc:sldMk cId="1027459959" sldId="3291"/>
            <ac:spMk id="1024" creationId="{8893FD6B-3049-4223-A928-C234F92736EA}"/>
          </ac:spMkLst>
        </pc:spChg>
        <pc:grpChg chg="mod">
          <ac:chgData name="Liudmila Knyazkina" userId="cb3769fb-1d06-4211-abb1-d74d310abfab" providerId="ADAL" clId="{DB0675CE-0AF2-4E4B-888C-074BB0043BBB}" dt="2022-02-18T18:35:14.034" v="2795" actId="1076"/>
          <ac:grpSpMkLst>
            <pc:docMk/>
            <pc:sldMk cId="1027459959" sldId="3291"/>
            <ac:grpSpMk id="15" creationId="{E3CA83F2-DEE4-4965-87B0-F43D48C4735F}"/>
          </ac:grpSpMkLst>
        </pc:grpChg>
        <pc:grpChg chg="add mod">
          <ac:chgData name="Liudmila Knyazkina" userId="cb3769fb-1d06-4211-abb1-d74d310abfab" providerId="ADAL" clId="{DB0675CE-0AF2-4E4B-888C-074BB0043BBB}" dt="2022-02-18T19:14:13.007" v="3524" actId="1076"/>
          <ac:grpSpMkLst>
            <pc:docMk/>
            <pc:sldMk cId="1027459959" sldId="3291"/>
            <ac:grpSpMk id="18" creationId="{DD9DCDA8-0D77-481F-8EED-FC4DB5A95D2D}"/>
          </ac:grpSpMkLst>
        </pc:grpChg>
        <pc:grpChg chg="add del mod">
          <ac:chgData name="Liudmila Knyazkina" userId="cb3769fb-1d06-4211-abb1-d74d310abfab" providerId="ADAL" clId="{DB0675CE-0AF2-4E4B-888C-074BB0043BBB}" dt="2022-02-18T18:34:34.203" v="2788" actId="478"/>
          <ac:grpSpMkLst>
            <pc:docMk/>
            <pc:sldMk cId="1027459959" sldId="3291"/>
            <ac:grpSpMk id="1034" creationId="{A23591F8-7A85-45D5-B833-A5F66F15C72A}"/>
          </ac:grpSpMkLst>
        </pc:grpChg>
        <pc:picChg chg="mod">
          <ac:chgData name="Liudmila Knyazkina" userId="cb3769fb-1d06-4211-abb1-d74d310abfab" providerId="ADAL" clId="{DB0675CE-0AF2-4E4B-888C-074BB0043BBB}" dt="2022-02-18T18:34:40.998" v="2792" actId="1038"/>
          <ac:picMkLst>
            <pc:docMk/>
            <pc:sldMk cId="1027459959" sldId="3291"/>
            <ac:picMk id="4" creationId="{E250C77D-C006-4291-8ADC-C00F8BA6BB8E}"/>
          </ac:picMkLst>
        </pc:picChg>
        <pc:picChg chg="mod">
          <ac:chgData name="Liudmila Knyazkina" userId="cb3769fb-1d06-4211-abb1-d74d310abfab" providerId="ADAL" clId="{DB0675CE-0AF2-4E4B-888C-074BB0043BBB}" dt="2022-02-18T18:34:40.998" v="2792" actId="1038"/>
          <ac:picMkLst>
            <pc:docMk/>
            <pc:sldMk cId="1027459959" sldId="3291"/>
            <ac:picMk id="5" creationId="{361D7C2F-8049-47E3-9185-D95D623A3905}"/>
          </ac:picMkLst>
        </pc:picChg>
        <pc:picChg chg="mod">
          <ac:chgData name="Liudmila Knyazkina" userId="cb3769fb-1d06-4211-abb1-d74d310abfab" providerId="ADAL" clId="{DB0675CE-0AF2-4E4B-888C-074BB0043BBB}" dt="2022-02-18T18:34:40.998" v="2792" actId="1038"/>
          <ac:picMkLst>
            <pc:docMk/>
            <pc:sldMk cId="1027459959" sldId="3291"/>
            <ac:picMk id="6" creationId="{DA0125E4-D7FE-4CA7-BDC2-963407241D02}"/>
          </ac:picMkLst>
        </pc:picChg>
        <pc:picChg chg="mod">
          <ac:chgData name="Liudmila Knyazkina" userId="cb3769fb-1d06-4211-abb1-d74d310abfab" providerId="ADAL" clId="{DB0675CE-0AF2-4E4B-888C-074BB0043BBB}" dt="2022-02-18T18:35:14.034" v="2795" actId="1076"/>
          <ac:picMkLst>
            <pc:docMk/>
            <pc:sldMk cId="1027459959" sldId="3291"/>
            <ac:picMk id="7" creationId="{4A11BF58-568E-442B-AA70-24810DE38146}"/>
          </ac:picMkLst>
        </pc:picChg>
        <pc:picChg chg="mod">
          <ac:chgData name="Liudmila Knyazkina" userId="cb3769fb-1d06-4211-abb1-d74d310abfab" providerId="ADAL" clId="{DB0675CE-0AF2-4E4B-888C-074BB0043BBB}" dt="2022-02-18T18:35:14.034" v="2795" actId="1076"/>
          <ac:picMkLst>
            <pc:docMk/>
            <pc:sldMk cId="1027459959" sldId="3291"/>
            <ac:picMk id="17" creationId="{0D926193-7979-482C-ACCC-72FA9A6A1065}"/>
          </ac:picMkLst>
        </pc:picChg>
        <pc:picChg chg="mod">
          <ac:chgData name="Liudmila Knyazkina" userId="cb3769fb-1d06-4211-abb1-d74d310abfab" providerId="ADAL" clId="{DB0675CE-0AF2-4E4B-888C-074BB0043BBB}" dt="2022-02-18T18:34:40.998" v="2792" actId="1038"/>
          <ac:picMkLst>
            <pc:docMk/>
            <pc:sldMk cId="1027459959" sldId="3291"/>
            <ac:picMk id="22" creationId="{21787112-35B8-45FB-AF19-F64DE80D0966}"/>
          </ac:picMkLst>
        </pc:picChg>
        <pc:picChg chg="mod">
          <ac:chgData name="Liudmila Knyazkina" userId="cb3769fb-1d06-4211-abb1-d74d310abfab" providerId="ADAL" clId="{DB0675CE-0AF2-4E4B-888C-074BB0043BBB}" dt="2022-02-18T18:35:14.034" v="2795" actId="1076"/>
          <ac:picMkLst>
            <pc:docMk/>
            <pc:sldMk cId="1027459959" sldId="3291"/>
            <ac:picMk id="23" creationId="{AC391FA2-51DB-4BFA-B935-CC7D04DFE3E5}"/>
          </ac:picMkLst>
        </pc:picChg>
        <pc:picChg chg="add del mod">
          <ac:chgData name="Liudmila Knyazkina" userId="cb3769fb-1d06-4211-abb1-d74d310abfab" providerId="ADAL" clId="{DB0675CE-0AF2-4E4B-888C-074BB0043BBB}" dt="2022-02-18T18:20:56.725" v="2628" actId="478"/>
          <ac:picMkLst>
            <pc:docMk/>
            <pc:sldMk cId="1027459959" sldId="3291"/>
            <ac:picMk id="27" creationId="{E85AFF86-2ECF-4FE9-A804-9A18AB6B3939}"/>
          </ac:picMkLst>
        </pc:picChg>
        <pc:picChg chg="mod">
          <ac:chgData name="Liudmila Knyazkina" userId="cb3769fb-1d06-4211-abb1-d74d310abfab" providerId="ADAL" clId="{DB0675CE-0AF2-4E4B-888C-074BB0043BBB}" dt="2022-02-18T18:39:53.686" v="2853" actId="1076"/>
          <ac:picMkLst>
            <pc:docMk/>
            <pc:sldMk cId="1027459959" sldId="3291"/>
            <ac:picMk id="1026" creationId="{C250F81E-2AA8-4B46-A646-A8662B839322}"/>
          </ac:picMkLst>
        </pc:picChg>
        <pc:cxnChg chg="add del mod">
          <ac:chgData name="Liudmila Knyazkina" userId="cb3769fb-1d06-4211-abb1-d74d310abfab" providerId="ADAL" clId="{DB0675CE-0AF2-4E4B-888C-074BB0043BBB}" dt="2022-02-15T18:58:52.685" v="305" actId="478"/>
          <ac:cxnSpMkLst>
            <pc:docMk/>
            <pc:sldMk cId="1027459959" sldId="3291"/>
            <ac:cxnSpMk id="18" creationId="{68FD08B2-216B-4280-A521-DC8220839F7F}"/>
          </ac:cxnSpMkLst>
        </pc:cxnChg>
        <pc:cxnChg chg="add del mod">
          <ac:chgData name="Liudmila Knyazkina" userId="cb3769fb-1d06-4211-abb1-d74d310abfab" providerId="ADAL" clId="{DB0675CE-0AF2-4E4B-888C-074BB0043BBB}" dt="2022-02-18T18:32:47.689" v="2769" actId="478"/>
          <ac:cxnSpMkLst>
            <pc:docMk/>
            <pc:sldMk cId="1027459959" sldId="3291"/>
            <ac:cxnSpMk id="31" creationId="{EFCB7502-7EA6-4484-BAD9-F67B705EA2A5}"/>
          </ac:cxnSpMkLst>
        </pc:cxnChg>
        <pc:cxnChg chg="add mod">
          <ac:chgData name="Liudmila Knyazkina" userId="cb3769fb-1d06-4211-abb1-d74d310abfab" providerId="ADAL" clId="{DB0675CE-0AF2-4E4B-888C-074BB0043BBB}" dt="2022-02-18T18:34:30.519" v="2787" actId="693"/>
          <ac:cxnSpMkLst>
            <pc:docMk/>
            <pc:sldMk cId="1027459959" sldId="3291"/>
            <ac:cxnSpMk id="40" creationId="{BE39079D-92DB-4B0E-B746-94F79ECD7328}"/>
          </ac:cxnSpMkLst>
        </pc:cxnChg>
        <pc:cxnChg chg="add mod">
          <ac:chgData name="Liudmila Knyazkina" userId="cb3769fb-1d06-4211-abb1-d74d310abfab" providerId="ADAL" clId="{DB0675CE-0AF2-4E4B-888C-074BB0043BBB}" dt="2022-02-18T18:34:30.519" v="2787" actId="693"/>
          <ac:cxnSpMkLst>
            <pc:docMk/>
            <pc:sldMk cId="1027459959" sldId="3291"/>
            <ac:cxnSpMk id="1030" creationId="{CDA9985F-E0A8-4B5F-BA5C-1D94F0820B00}"/>
          </ac:cxnSpMkLst>
        </pc:cxnChg>
      </pc:sldChg>
      <pc:sldChg chg="addSp delSp modSp mod">
        <pc:chgData name="Liudmila Knyazkina" userId="cb3769fb-1d06-4211-abb1-d74d310abfab" providerId="ADAL" clId="{DB0675CE-0AF2-4E4B-888C-074BB0043BBB}" dt="2022-02-23T13:40:16.840" v="4729" actId="1076"/>
        <pc:sldMkLst>
          <pc:docMk/>
          <pc:sldMk cId="3211405611" sldId="3292"/>
        </pc:sldMkLst>
        <pc:spChg chg="add del mod ord">
          <ac:chgData name="Liudmila Knyazkina" userId="cb3769fb-1d06-4211-abb1-d74d310abfab" providerId="ADAL" clId="{DB0675CE-0AF2-4E4B-888C-074BB0043BBB}" dt="2022-02-16T17:57:21.905" v="854" actId="478"/>
          <ac:spMkLst>
            <pc:docMk/>
            <pc:sldMk cId="3211405611" sldId="3292"/>
            <ac:spMk id="4" creationId="{4A5BC19F-9CD6-4207-8C00-88A561FEF20B}"/>
          </ac:spMkLst>
        </pc:spChg>
        <pc:spChg chg="add del mod ord">
          <ac:chgData name="Liudmila Knyazkina" userId="cb3769fb-1d06-4211-abb1-d74d310abfab" providerId="ADAL" clId="{DB0675CE-0AF2-4E4B-888C-074BB0043BBB}" dt="2022-02-16T17:59:57.867" v="879" actId="478"/>
          <ac:spMkLst>
            <pc:docMk/>
            <pc:sldMk cId="3211405611" sldId="3292"/>
            <ac:spMk id="5" creationId="{79971E23-DB92-4732-A899-7A5A7C449E48}"/>
          </ac:spMkLst>
        </pc:spChg>
        <pc:spChg chg="mod">
          <ac:chgData name="Liudmila Knyazkina" userId="cb3769fb-1d06-4211-abb1-d74d310abfab" providerId="ADAL" clId="{DB0675CE-0AF2-4E4B-888C-074BB0043BBB}" dt="2022-02-21T18:31:20.280" v="4508" actId="1038"/>
          <ac:spMkLst>
            <pc:docMk/>
            <pc:sldMk cId="3211405611" sldId="3292"/>
            <ac:spMk id="10" creationId="{00000000-0000-0000-0000-000000000000}"/>
          </ac:spMkLst>
        </pc:spChg>
        <pc:spChg chg="mod">
          <ac:chgData name="Liudmila Knyazkina" userId="cb3769fb-1d06-4211-abb1-d74d310abfab" providerId="ADAL" clId="{DB0675CE-0AF2-4E4B-888C-074BB0043BBB}" dt="2022-02-21T18:31:20.280" v="4508" actId="1038"/>
          <ac:spMkLst>
            <pc:docMk/>
            <pc:sldMk cId="3211405611" sldId="3292"/>
            <ac:spMk id="11" creationId="{00000000-0000-0000-0000-000000000000}"/>
          </ac:spMkLst>
        </pc:spChg>
        <pc:spChg chg="mod">
          <ac:chgData name="Liudmila Knyazkina" userId="cb3769fb-1d06-4211-abb1-d74d310abfab" providerId="ADAL" clId="{DB0675CE-0AF2-4E4B-888C-074BB0043BBB}" dt="2022-02-21T18:31:20.280" v="4508" actId="1038"/>
          <ac:spMkLst>
            <pc:docMk/>
            <pc:sldMk cId="3211405611" sldId="3292"/>
            <ac:spMk id="12" creationId="{00000000-0000-0000-0000-000000000000}"/>
          </ac:spMkLst>
        </pc:spChg>
        <pc:spChg chg="mod">
          <ac:chgData name="Liudmila Knyazkina" userId="cb3769fb-1d06-4211-abb1-d74d310abfab" providerId="ADAL" clId="{DB0675CE-0AF2-4E4B-888C-074BB0043BBB}" dt="2022-02-21T18:31:20.280" v="4508" actId="1038"/>
          <ac:spMkLst>
            <pc:docMk/>
            <pc:sldMk cId="3211405611" sldId="3292"/>
            <ac:spMk id="13" creationId="{00000000-0000-0000-0000-000000000000}"/>
          </ac:spMkLst>
        </pc:spChg>
        <pc:spChg chg="mod">
          <ac:chgData name="Liudmila Knyazkina" userId="cb3769fb-1d06-4211-abb1-d74d310abfab" providerId="ADAL" clId="{DB0675CE-0AF2-4E4B-888C-074BB0043BBB}" dt="2022-02-21T18:31:20.280" v="4508" actId="1038"/>
          <ac:spMkLst>
            <pc:docMk/>
            <pc:sldMk cId="3211405611" sldId="3292"/>
            <ac:spMk id="14" creationId="{00000000-0000-0000-0000-000000000000}"/>
          </ac:spMkLst>
        </pc:spChg>
        <pc:spChg chg="mod">
          <ac:chgData name="Liudmila Knyazkina" userId="cb3769fb-1d06-4211-abb1-d74d310abfab" providerId="ADAL" clId="{DB0675CE-0AF2-4E4B-888C-074BB0043BBB}" dt="2022-02-21T18:30:16.660" v="4488" actId="1076"/>
          <ac:spMkLst>
            <pc:docMk/>
            <pc:sldMk cId="3211405611" sldId="3292"/>
            <ac:spMk id="15" creationId="{00000000-0000-0000-0000-000000000000}"/>
          </ac:spMkLst>
        </pc:spChg>
        <pc:spChg chg="mod">
          <ac:chgData name="Liudmila Knyazkina" userId="cb3769fb-1d06-4211-abb1-d74d310abfab" providerId="ADAL" clId="{DB0675CE-0AF2-4E4B-888C-074BB0043BBB}" dt="2022-02-21T18:30:16.660" v="4488" actId="1076"/>
          <ac:spMkLst>
            <pc:docMk/>
            <pc:sldMk cId="3211405611" sldId="3292"/>
            <ac:spMk id="16" creationId="{00000000-0000-0000-0000-000000000000}"/>
          </ac:spMkLst>
        </pc:spChg>
        <pc:spChg chg="mod">
          <ac:chgData name="Liudmila Knyazkina" userId="cb3769fb-1d06-4211-abb1-d74d310abfab" providerId="ADAL" clId="{DB0675CE-0AF2-4E4B-888C-074BB0043BBB}" dt="2022-02-21T18:30:16.660" v="4488" actId="1076"/>
          <ac:spMkLst>
            <pc:docMk/>
            <pc:sldMk cId="3211405611" sldId="3292"/>
            <ac:spMk id="17" creationId="{00000000-0000-0000-0000-000000000000}"/>
          </ac:spMkLst>
        </pc:spChg>
        <pc:spChg chg="mod">
          <ac:chgData name="Liudmila Knyazkina" userId="cb3769fb-1d06-4211-abb1-d74d310abfab" providerId="ADAL" clId="{DB0675CE-0AF2-4E4B-888C-074BB0043BBB}" dt="2022-02-21T18:30:16.660" v="4488" actId="1076"/>
          <ac:spMkLst>
            <pc:docMk/>
            <pc:sldMk cId="3211405611" sldId="3292"/>
            <ac:spMk id="18" creationId="{00000000-0000-0000-0000-000000000000}"/>
          </ac:spMkLst>
        </pc:spChg>
        <pc:spChg chg="mod">
          <ac:chgData name="Liudmila Knyazkina" userId="cb3769fb-1d06-4211-abb1-d74d310abfab" providerId="ADAL" clId="{DB0675CE-0AF2-4E4B-888C-074BB0043BBB}" dt="2022-02-21T18:30:16.660" v="4488" actId="1076"/>
          <ac:spMkLst>
            <pc:docMk/>
            <pc:sldMk cId="3211405611" sldId="3292"/>
            <ac:spMk id="19" creationId="{00000000-0000-0000-0000-000000000000}"/>
          </ac:spMkLst>
        </pc:spChg>
        <pc:spChg chg="mod">
          <ac:chgData name="Liudmila Knyazkina" userId="cb3769fb-1d06-4211-abb1-d74d310abfab" providerId="ADAL" clId="{DB0675CE-0AF2-4E4B-888C-074BB0043BBB}" dt="2022-02-21T18:30:16.660" v="4488" actId="1076"/>
          <ac:spMkLst>
            <pc:docMk/>
            <pc:sldMk cId="3211405611" sldId="3292"/>
            <ac:spMk id="20" creationId="{00000000-0000-0000-0000-000000000000}"/>
          </ac:spMkLst>
        </pc:spChg>
        <pc:spChg chg="mod">
          <ac:chgData name="Liudmila Knyazkina" userId="cb3769fb-1d06-4211-abb1-d74d310abfab" providerId="ADAL" clId="{DB0675CE-0AF2-4E4B-888C-074BB0043BBB}" dt="2022-02-21T18:30:16.660" v="4488" actId="1076"/>
          <ac:spMkLst>
            <pc:docMk/>
            <pc:sldMk cId="3211405611" sldId="3292"/>
            <ac:spMk id="21" creationId="{00000000-0000-0000-0000-000000000000}"/>
          </ac:spMkLst>
        </pc:spChg>
        <pc:spChg chg="mod">
          <ac:chgData name="Liudmila Knyazkina" userId="cb3769fb-1d06-4211-abb1-d74d310abfab" providerId="ADAL" clId="{DB0675CE-0AF2-4E4B-888C-074BB0043BBB}" dt="2022-02-21T18:30:16.660" v="4488" actId="1076"/>
          <ac:spMkLst>
            <pc:docMk/>
            <pc:sldMk cId="3211405611" sldId="3292"/>
            <ac:spMk id="22" creationId="{00000000-0000-0000-0000-000000000000}"/>
          </ac:spMkLst>
        </pc:spChg>
        <pc:spChg chg="add del mod">
          <ac:chgData name="Liudmila Knyazkina" userId="cb3769fb-1d06-4211-abb1-d74d310abfab" providerId="ADAL" clId="{DB0675CE-0AF2-4E4B-888C-074BB0043BBB}" dt="2022-02-16T17:57:24.598" v="855" actId="478"/>
          <ac:spMkLst>
            <pc:docMk/>
            <pc:sldMk cId="3211405611" sldId="3292"/>
            <ac:spMk id="24" creationId="{B0BCE0D6-04C2-46E8-A8EE-86A90CAFCAFA}"/>
          </ac:spMkLst>
        </pc:spChg>
        <pc:spChg chg="add del mod">
          <ac:chgData name="Liudmila Knyazkina" userId="cb3769fb-1d06-4211-abb1-d74d310abfab" providerId="ADAL" clId="{DB0675CE-0AF2-4E4B-888C-074BB0043BBB}" dt="2022-02-16T17:57:31.395" v="859" actId="478"/>
          <ac:spMkLst>
            <pc:docMk/>
            <pc:sldMk cId="3211405611" sldId="3292"/>
            <ac:spMk id="25" creationId="{B9B921B3-292C-456F-A3DE-11881F6F37C6}"/>
          </ac:spMkLst>
        </pc:spChg>
        <pc:spChg chg="mod">
          <ac:chgData name="Liudmila Knyazkina" userId="cb3769fb-1d06-4211-abb1-d74d310abfab" providerId="ADAL" clId="{DB0675CE-0AF2-4E4B-888C-074BB0043BBB}" dt="2022-02-21T18:11:56.602" v="4430" actId="1076"/>
          <ac:spMkLst>
            <pc:docMk/>
            <pc:sldMk cId="3211405611" sldId="3292"/>
            <ac:spMk id="34" creationId="{00000000-0000-0000-0000-000000000000}"/>
          </ac:spMkLst>
        </pc:spChg>
        <pc:spChg chg="add mod">
          <ac:chgData name="Liudmila Knyazkina" userId="cb3769fb-1d06-4211-abb1-d74d310abfab" providerId="ADAL" clId="{DB0675CE-0AF2-4E4B-888C-074BB0043BBB}" dt="2022-02-16T18:02:14.391" v="901" actId="692"/>
          <ac:spMkLst>
            <pc:docMk/>
            <pc:sldMk cId="3211405611" sldId="3292"/>
            <ac:spMk id="36" creationId="{31B45877-9066-4D91-A7D4-0802A346870A}"/>
          </ac:spMkLst>
        </pc:spChg>
        <pc:spChg chg="add mod">
          <ac:chgData name="Liudmila Knyazkina" userId="cb3769fb-1d06-4211-abb1-d74d310abfab" providerId="ADAL" clId="{DB0675CE-0AF2-4E4B-888C-074BB0043BBB}" dt="2022-02-16T18:02:14.391" v="901" actId="692"/>
          <ac:spMkLst>
            <pc:docMk/>
            <pc:sldMk cId="3211405611" sldId="3292"/>
            <ac:spMk id="37" creationId="{14ABE36D-4D36-4D47-BF29-8FAEE1C1ED46}"/>
          </ac:spMkLst>
        </pc:spChg>
        <pc:spChg chg="mod">
          <ac:chgData name="Liudmila Knyazkina" userId="cb3769fb-1d06-4211-abb1-d74d310abfab" providerId="ADAL" clId="{DB0675CE-0AF2-4E4B-888C-074BB0043BBB}" dt="2022-02-21T18:29:56.070" v="4483" actId="208"/>
          <ac:spMkLst>
            <pc:docMk/>
            <pc:sldMk cId="3211405611" sldId="3292"/>
            <ac:spMk id="44" creationId="{00000000-0000-0000-0000-000000000000}"/>
          </ac:spMkLst>
        </pc:spChg>
        <pc:spChg chg="add mod topLvl">
          <ac:chgData name="Liudmila Knyazkina" userId="cb3769fb-1d06-4211-abb1-d74d310abfab" providerId="ADAL" clId="{DB0675CE-0AF2-4E4B-888C-074BB0043BBB}" dt="2022-02-16T17:49:16.117" v="757" actId="14100"/>
          <ac:spMkLst>
            <pc:docMk/>
            <pc:sldMk cId="3211405611" sldId="3292"/>
            <ac:spMk id="94" creationId="{C67F7381-947D-4F5C-ADB9-545324A1347A}"/>
          </ac:spMkLst>
        </pc:spChg>
        <pc:spChg chg="add mod topLvl">
          <ac:chgData name="Liudmila Knyazkina" userId="cb3769fb-1d06-4211-abb1-d74d310abfab" providerId="ADAL" clId="{DB0675CE-0AF2-4E4B-888C-074BB0043BBB}" dt="2022-02-16T17:48:03.206" v="746" actId="164"/>
          <ac:spMkLst>
            <pc:docMk/>
            <pc:sldMk cId="3211405611" sldId="3292"/>
            <ac:spMk id="99" creationId="{E9A0AB84-7F8D-4909-B869-3F565BDE474D}"/>
          </ac:spMkLst>
        </pc:spChg>
        <pc:spChg chg="add mod topLvl">
          <ac:chgData name="Liudmila Knyazkina" userId="cb3769fb-1d06-4211-abb1-d74d310abfab" providerId="ADAL" clId="{DB0675CE-0AF2-4E4B-888C-074BB0043BBB}" dt="2022-02-16T17:48:03.206" v="746" actId="164"/>
          <ac:spMkLst>
            <pc:docMk/>
            <pc:sldMk cId="3211405611" sldId="3292"/>
            <ac:spMk id="100" creationId="{2EC98C8F-F54D-4137-A693-22A55EAC1889}"/>
          </ac:spMkLst>
        </pc:spChg>
        <pc:spChg chg="add mod topLvl">
          <ac:chgData name="Liudmila Knyazkina" userId="cb3769fb-1d06-4211-abb1-d74d310abfab" providerId="ADAL" clId="{DB0675CE-0AF2-4E4B-888C-074BB0043BBB}" dt="2022-02-16T17:48:03.206" v="746" actId="164"/>
          <ac:spMkLst>
            <pc:docMk/>
            <pc:sldMk cId="3211405611" sldId="3292"/>
            <ac:spMk id="101" creationId="{86CB3B36-B217-4CC7-B37D-261F5E31689E}"/>
          </ac:spMkLst>
        </pc:spChg>
        <pc:spChg chg="add mod topLvl">
          <ac:chgData name="Liudmila Knyazkina" userId="cb3769fb-1d06-4211-abb1-d74d310abfab" providerId="ADAL" clId="{DB0675CE-0AF2-4E4B-888C-074BB0043BBB}" dt="2022-02-16T17:48:03.206" v="746" actId="164"/>
          <ac:spMkLst>
            <pc:docMk/>
            <pc:sldMk cId="3211405611" sldId="3292"/>
            <ac:spMk id="102" creationId="{DBFBC690-95F6-4BCB-A7E3-C81DDE35122E}"/>
          </ac:spMkLst>
        </pc:spChg>
        <pc:spChg chg="add mod topLvl">
          <ac:chgData name="Liudmila Knyazkina" userId="cb3769fb-1d06-4211-abb1-d74d310abfab" providerId="ADAL" clId="{DB0675CE-0AF2-4E4B-888C-074BB0043BBB}" dt="2022-02-16T17:48:03.206" v="746" actId="164"/>
          <ac:spMkLst>
            <pc:docMk/>
            <pc:sldMk cId="3211405611" sldId="3292"/>
            <ac:spMk id="103" creationId="{983C5C76-321F-441F-88F0-569C68603EBF}"/>
          </ac:spMkLst>
        </pc:spChg>
        <pc:spChg chg="add mod topLvl">
          <ac:chgData name="Liudmila Knyazkina" userId="cb3769fb-1d06-4211-abb1-d74d310abfab" providerId="ADAL" clId="{DB0675CE-0AF2-4E4B-888C-074BB0043BBB}" dt="2022-02-16T17:48:03.206" v="746" actId="164"/>
          <ac:spMkLst>
            <pc:docMk/>
            <pc:sldMk cId="3211405611" sldId="3292"/>
            <ac:spMk id="104" creationId="{89922A72-1F6C-4104-96AC-B37CFA628C8E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05" creationId="{34F5A50F-31B3-4549-974A-3847D3F5FE34}"/>
          </ac:spMkLst>
        </pc:spChg>
        <pc:spChg chg="add mod topLvl">
          <ac:chgData name="Liudmila Knyazkina" userId="cb3769fb-1d06-4211-abb1-d74d310abfab" providerId="ADAL" clId="{DB0675CE-0AF2-4E4B-888C-074BB0043BBB}" dt="2022-02-16T17:48:03.206" v="746" actId="164"/>
          <ac:spMkLst>
            <pc:docMk/>
            <pc:sldMk cId="3211405611" sldId="3292"/>
            <ac:spMk id="105" creationId="{352A150F-A867-4DC8-8832-0BEBC40607C8}"/>
          </ac:spMkLst>
        </pc:spChg>
        <pc:spChg chg="add mod topLvl">
          <ac:chgData name="Liudmila Knyazkina" userId="cb3769fb-1d06-4211-abb1-d74d310abfab" providerId="ADAL" clId="{DB0675CE-0AF2-4E4B-888C-074BB0043BBB}" dt="2022-02-16T17:48:03.206" v="746" actId="164"/>
          <ac:spMkLst>
            <pc:docMk/>
            <pc:sldMk cId="3211405611" sldId="3292"/>
            <ac:spMk id="106" creationId="{D5757A5B-6E6C-4053-A2C8-9A2BBE9483CF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06" creationId="{E68ADE6F-37D1-4556-BC10-9266FE6A193F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07" creationId="{9A1A6F42-4A6D-4D60-9BDC-23012DD654F0}"/>
          </ac:spMkLst>
        </pc:spChg>
        <pc:spChg chg="add mod">
          <ac:chgData name="Liudmila Knyazkina" userId="cb3769fb-1d06-4211-abb1-d74d310abfab" providerId="ADAL" clId="{DB0675CE-0AF2-4E4B-888C-074BB0043BBB}" dt="2022-02-16T17:48:03.206" v="746" actId="164"/>
          <ac:spMkLst>
            <pc:docMk/>
            <pc:sldMk cId="3211405611" sldId="3292"/>
            <ac:spMk id="107" creationId="{BD916CE2-ECBD-4F2D-AE8A-BCA350301CE3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08" creationId="{303FABC4-3C76-4539-BB17-4926938E79FC}"/>
          </ac:spMkLst>
        </pc:spChg>
        <pc:spChg chg="add mod">
          <ac:chgData name="Liudmila Knyazkina" userId="cb3769fb-1d06-4211-abb1-d74d310abfab" providerId="ADAL" clId="{DB0675CE-0AF2-4E4B-888C-074BB0043BBB}" dt="2022-02-16T17:48:03.206" v="746" actId="164"/>
          <ac:spMkLst>
            <pc:docMk/>
            <pc:sldMk cId="3211405611" sldId="3292"/>
            <ac:spMk id="108" creationId="{C3C9CAB7-1482-4B88-9DCA-C925FA1F283F}"/>
          </ac:spMkLst>
        </pc:spChg>
        <pc:spChg chg="mod">
          <ac:chgData name="Liudmila Knyazkina" userId="cb3769fb-1d06-4211-abb1-d74d310abfab" providerId="ADAL" clId="{DB0675CE-0AF2-4E4B-888C-074BB0043BBB}" dt="2022-02-21T18:29:56.070" v="4483" actId="208"/>
          <ac:spMkLst>
            <pc:docMk/>
            <pc:sldMk cId="3211405611" sldId="3292"/>
            <ac:spMk id="109" creationId="{5BE670D4-C6B1-48CA-9398-2D8603A9FD47}"/>
          </ac:spMkLst>
        </pc:spChg>
        <pc:spChg chg="add del mod">
          <ac:chgData name="Liudmila Knyazkina" userId="cb3769fb-1d06-4211-abb1-d74d310abfab" providerId="ADAL" clId="{DB0675CE-0AF2-4E4B-888C-074BB0043BBB}" dt="2022-02-16T17:57:25.359" v="856" actId="478"/>
          <ac:spMkLst>
            <pc:docMk/>
            <pc:sldMk cId="3211405611" sldId="3292"/>
            <ac:spMk id="110" creationId="{262AE2E5-1271-4B8A-9A5A-8F6F8C120EF9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10" creationId="{93B8C360-D168-49C5-982B-70E8CFF83664}"/>
          </ac:spMkLst>
        </pc:spChg>
        <pc:spChg chg="add del mod">
          <ac:chgData name="Liudmila Knyazkina" userId="cb3769fb-1d06-4211-abb1-d74d310abfab" providerId="ADAL" clId="{DB0675CE-0AF2-4E4B-888C-074BB0043BBB}" dt="2022-02-16T17:59:51.895" v="878" actId="478"/>
          <ac:spMkLst>
            <pc:docMk/>
            <pc:sldMk cId="3211405611" sldId="3292"/>
            <ac:spMk id="111" creationId="{EAC712A1-0A59-420C-88ED-6DF8C1925B42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11" creationId="{EDB8B91B-3D37-4F46-8563-420452B6B6B7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12" creationId="{BE0B11DC-6B13-41A6-8264-2C380E4A63FD}"/>
          </ac:spMkLst>
        </pc:spChg>
        <pc:spChg chg="add del mod">
          <ac:chgData name="Liudmila Knyazkina" userId="cb3769fb-1d06-4211-abb1-d74d310abfab" providerId="ADAL" clId="{DB0675CE-0AF2-4E4B-888C-074BB0043BBB}" dt="2022-02-16T17:59:51.181" v="877" actId="478"/>
          <ac:spMkLst>
            <pc:docMk/>
            <pc:sldMk cId="3211405611" sldId="3292"/>
            <ac:spMk id="112" creationId="{F170261B-124F-465B-AC04-4AE87F4D3C83}"/>
          </ac:spMkLst>
        </pc:spChg>
        <pc:spChg chg="mod">
          <ac:chgData name="Liudmila Knyazkina" userId="cb3769fb-1d06-4211-abb1-d74d310abfab" providerId="ADAL" clId="{DB0675CE-0AF2-4E4B-888C-074BB0043BBB}" dt="2022-02-21T18:29:56.070" v="4483" actId="208"/>
          <ac:spMkLst>
            <pc:docMk/>
            <pc:sldMk cId="3211405611" sldId="3292"/>
            <ac:spMk id="114" creationId="{677A9BD2-B8CC-4194-AFB8-8EA223C7B938}"/>
          </ac:spMkLst>
        </pc:spChg>
        <pc:spChg chg="mod">
          <ac:chgData name="Liudmila Knyazkina" userId="cb3769fb-1d06-4211-abb1-d74d310abfab" providerId="ADAL" clId="{DB0675CE-0AF2-4E4B-888C-074BB0043BBB}" dt="2022-02-21T18:29:56.070" v="4483" actId="208"/>
          <ac:spMkLst>
            <pc:docMk/>
            <pc:sldMk cId="3211405611" sldId="3292"/>
            <ac:spMk id="116" creationId="{F75D67A7-4A34-4D09-9C6D-5993DBCDBD5B}"/>
          </ac:spMkLst>
        </pc:spChg>
        <pc:spChg chg="mod">
          <ac:chgData name="Liudmila Knyazkina" userId="cb3769fb-1d06-4211-abb1-d74d310abfab" providerId="ADAL" clId="{DB0675CE-0AF2-4E4B-888C-074BB0043BBB}" dt="2022-02-21T18:29:56.070" v="4483" actId="208"/>
          <ac:spMkLst>
            <pc:docMk/>
            <pc:sldMk cId="3211405611" sldId="3292"/>
            <ac:spMk id="118" creationId="{C55FEADB-E364-4633-8CF6-45D75B64041D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19" creationId="{FF66E8ED-3AAD-47E4-9C58-22D272B8577B}"/>
          </ac:spMkLst>
        </pc:spChg>
        <pc:spChg chg="mod">
          <ac:chgData name="Liudmila Knyazkina" userId="cb3769fb-1d06-4211-abb1-d74d310abfab" providerId="ADAL" clId="{DB0675CE-0AF2-4E4B-888C-074BB0043BBB}" dt="2022-02-21T18:29:56.070" v="4483" actId="208"/>
          <ac:spMkLst>
            <pc:docMk/>
            <pc:sldMk cId="3211405611" sldId="3292"/>
            <ac:spMk id="121" creationId="{3094CFC6-0FE3-4261-8581-D1FCDED65375}"/>
          </ac:spMkLst>
        </pc:spChg>
        <pc:spChg chg="mod">
          <ac:chgData name="Liudmila Knyazkina" userId="cb3769fb-1d06-4211-abb1-d74d310abfab" providerId="ADAL" clId="{DB0675CE-0AF2-4E4B-888C-074BB0043BBB}" dt="2022-02-21T18:29:56.070" v="4483" actId="208"/>
          <ac:spMkLst>
            <pc:docMk/>
            <pc:sldMk cId="3211405611" sldId="3292"/>
            <ac:spMk id="123" creationId="{C9009F0E-B73A-4BAD-8CF9-0F4D25297CB2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25" creationId="{16344974-469C-4712-9702-21F01C247353}"/>
          </ac:spMkLst>
        </pc:spChg>
        <pc:spChg chg="add del mod">
          <ac:chgData name="Liudmila Knyazkina" userId="cb3769fb-1d06-4211-abb1-d74d310abfab" providerId="ADAL" clId="{DB0675CE-0AF2-4E4B-888C-074BB0043BBB}" dt="2022-02-16T17:52:05.935" v="804"/>
          <ac:spMkLst>
            <pc:docMk/>
            <pc:sldMk cId="3211405611" sldId="3292"/>
            <ac:spMk id="125" creationId="{BACE110E-1FD5-4ECE-8414-2454C9CE3290}"/>
          </ac:spMkLst>
        </pc:spChg>
        <pc:spChg chg="mod">
          <ac:chgData name="Liudmila Knyazkina" userId="cb3769fb-1d06-4211-abb1-d74d310abfab" providerId="ADAL" clId="{DB0675CE-0AF2-4E4B-888C-074BB0043BBB}" dt="2022-02-21T18:30:19.192" v="4490" actId="1076"/>
          <ac:spMkLst>
            <pc:docMk/>
            <pc:sldMk cId="3211405611" sldId="3292"/>
            <ac:spMk id="126" creationId="{A3E139B8-9C7E-42B0-8336-5DB000876117}"/>
          </ac:spMkLst>
        </pc:spChg>
        <pc:spChg chg="add del mod">
          <ac:chgData name="Liudmila Knyazkina" userId="cb3769fb-1d06-4211-abb1-d74d310abfab" providerId="ADAL" clId="{DB0675CE-0AF2-4E4B-888C-074BB0043BBB}" dt="2022-02-16T17:52:05.935" v="804"/>
          <ac:spMkLst>
            <pc:docMk/>
            <pc:sldMk cId="3211405611" sldId="3292"/>
            <ac:spMk id="127" creationId="{B72368CF-7A7C-4E38-A9B9-B83BAE351768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27" creationId="{F5FE4078-6417-4B16-908F-BC8AC3431EC8}"/>
          </ac:spMkLst>
        </pc:spChg>
        <pc:spChg chg="add del mod">
          <ac:chgData name="Liudmila Knyazkina" userId="cb3769fb-1d06-4211-abb1-d74d310abfab" providerId="ADAL" clId="{DB0675CE-0AF2-4E4B-888C-074BB0043BBB}" dt="2022-02-16T17:52:05.935" v="804"/>
          <ac:spMkLst>
            <pc:docMk/>
            <pc:sldMk cId="3211405611" sldId="3292"/>
            <ac:spMk id="128" creationId="{D648C87B-6541-49BE-8BBC-C7C2342C7D33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28" creationId="{FF022082-7D05-43F8-95A6-A21CEDC2DB1A}"/>
          </ac:spMkLst>
        </pc:spChg>
        <pc:spChg chg="add del mod">
          <ac:chgData name="Liudmila Knyazkina" userId="cb3769fb-1d06-4211-abb1-d74d310abfab" providerId="ADAL" clId="{DB0675CE-0AF2-4E4B-888C-074BB0043BBB}" dt="2022-02-16T17:52:05.935" v="804"/>
          <ac:spMkLst>
            <pc:docMk/>
            <pc:sldMk cId="3211405611" sldId="3292"/>
            <ac:spMk id="129" creationId="{3F16E7C4-8900-4388-9F6F-B27A9E4E0554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29" creationId="{53EB5763-9871-447C-8A5D-65BD9EDCCAA7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30" creationId="{78479117-01EB-4CEC-ACA2-5F44CD77CC9B}"/>
          </ac:spMkLst>
        </pc:spChg>
        <pc:spChg chg="add del mod">
          <ac:chgData name="Liudmila Knyazkina" userId="cb3769fb-1d06-4211-abb1-d74d310abfab" providerId="ADAL" clId="{DB0675CE-0AF2-4E4B-888C-074BB0043BBB}" dt="2022-02-16T17:52:05.935" v="804"/>
          <ac:spMkLst>
            <pc:docMk/>
            <pc:sldMk cId="3211405611" sldId="3292"/>
            <ac:spMk id="130" creationId="{C0D519FC-8E9B-47DB-A574-E2E410C910CB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31" creationId="{20217527-7745-42EB-B902-23DE48B0D61A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32" creationId="{D2F2A3B9-2A1D-40D9-BDAC-D7E88B343208}"/>
          </ac:spMkLst>
        </pc:spChg>
        <pc:spChg chg="mod topLvl">
          <ac:chgData name="Liudmila Knyazkina" userId="cb3769fb-1d06-4211-abb1-d74d310abfab" providerId="ADAL" clId="{DB0675CE-0AF2-4E4B-888C-074BB0043BBB}" dt="2022-02-16T18:02:14.391" v="901" actId="692"/>
          <ac:spMkLst>
            <pc:docMk/>
            <pc:sldMk cId="3211405611" sldId="3292"/>
            <ac:spMk id="133" creationId="{B1AEB4C3-29AB-426E-B3B7-472D0CFE65CB}"/>
          </ac:spMkLst>
        </pc:spChg>
        <pc:spChg chg="mod topLvl">
          <ac:chgData name="Liudmila Knyazkina" userId="cb3769fb-1d06-4211-abb1-d74d310abfab" providerId="ADAL" clId="{DB0675CE-0AF2-4E4B-888C-074BB0043BBB}" dt="2022-02-16T18:02:14.391" v="901" actId="692"/>
          <ac:spMkLst>
            <pc:docMk/>
            <pc:sldMk cId="3211405611" sldId="3292"/>
            <ac:spMk id="134" creationId="{D75CB1A2-3A70-4CB1-AD27-753E2EEC1B7D}"/>
          </ac:spMkLst>
        </pc:spChg>
        <pc:spChg chg="mod topLvl">
          <ac:chgData name="Liudmila Knyazkina" userId="cb3769fb-1d06-4211-abb1-d74d310abfab" providerId="ADAL" clId="{DB0675CE-0AF2-4E4B-888C-074BB0043BBB}" dt="2022-02-16T18:02:14.391" v="901" actId="692"/>
          <ac:spMkLst>
            <pc:docMk/>
            <pc:sldMk cId="3211405611" sldId="3292"/>
            <ac:spMk id="135" creationId="{CF7843F2-F896-4DFD-BBD7-B1BDD306FE02}"/>
          </ac:spMkLst>
        </pc:spChg>
        <pc:spChg chg="mod topLvl">
          <ac:chgData name="Liudmila Knyazkina" userId="cb3769fb-1d06-4211-abb1-d74d310abfab" providerId="ADAL" clId="{DB0675CE-0AF2-4E4B-888C-074BB0043BBB}" dt="2022-02-16T18:02:14.391" v="901" actId="692"/>
          <ac:spMkLst>
            <pc:docMk/>
            <pc:sldMk cId="3211405611" sldId="3292"/>
            <ac:spMk id="136" creationId="{1E11013C-0BFE-427C-A818-1C4BC98463B3}"/>
          </ac:spMkLst>
        </pc:spChg>
        <pc:spChg chg="mod topLvl">
          <ac:chgData name="Liudmila Knyazkina" userId="cb3769fb-1d06-4211-abb1-d74d310abfab" providerId="ADAL" clId="{DB0675CE-0AF2-4E4B-888C-074BB0043BBB}" dt="2022-02-16T18:02:14.391" v="901" actId="692"/>
          <ac:spMkLst>
            <pc:docMk/>
            <pc:sldMk cId="3211405611" sldId="3292"/>
            <ac:spMk id="137" creationId="{FC0D7283-3756-42B7-9578-EC0C69627A0B}"/>
          </ac:spMkLst>
        </pc:spChg>
        <pc:spChg chg="mod topLvl">
          <ac:chgData name="Liudmila Knyazkina" userId="cb3769fb-1d06-4211-abb1-d74d310abfab" providerId="ADAL" clId="{DB0675CE-0AF2-4E4B-888C-074BB0043BBB}" dt="2022-02-16T18:02:14.391" v="901" actId="692"/>
          <ac:spMkLst>
            <pc:docMk/>
            <pc:sldMk cId="3211405611" sldId="3292"/>
            <ac:spMk id="138" creationId="{1D98893A-E387-4845-B4F5-9201E946DFC7}"/>
          </ac:spMkLst>
        </pc:spChg>
        <pc:spChg chg="mod topLvl">
          <ac:chgData name="Liudmila Knyazkina" userId="cb3769fb-1d06-4211-abb1-d74d310abfab" providerId="ADAL" clId="{DB0675CE-0AF2-4E4B-888C-074BB0043BBB}" dt="2022-02-16T18:02:14.391" v="901" actId="692"/>
          <ac:spMkLst>
            <pc:docMk/>
            <pc:sldMk cId="3211405611" sldId="3292"/>
            <ac:spMk id="139" creationId="{7F40723A-3C3A-4362-A205-042773639BAE}"/>
          </ac:spMkLst>
        </pc:spChg>
        <pc:spChg chg="mod topLvl">
          <ac:chgData name="Liudmila Knyazkina" userId="cb3769fb-1d06-4211-abb1-d74d310abfab" providerId="ADAL" clId="{DB0675CE-0AF2-4E4B-888C-074BB0043BBB}" dt="2022-02-16T18:02:14.391" v="901" actId="692"/>
          <ac:spMkLst>
            <pc:docMk/>
            <pc:sldMk cId="3211405611" sldId="3292"/>
            <ac:spMk id="140" creationId="{1FA161AF-3D53-4C75-BF6E-335402E7C13D}"/>
          </ac:spMkLst>
        </pc:spChg>
        <pc:spChg chg="mod topLvl">
          <ac:chgData name="Liudmila Knyazkina" userId="cb3769fb-1d06-4211-abb1-d74d310abfab" providerId="ADAL" clId="{DB0675CE-0AF2-4E4B-888C-074BB0043BBB}" dt="2022-02-16T18:02:14.391" v="901" actId="692"/>
          <ac:spMkLst>
            <pc:docMk/>
            <pc:sldMk cId="3211405611" sldId="3292"/>
            <ac:spMk id="141" creationId="{4A22A1B6-DE26-444E-BD2B-0A33983B15F9}"/>
          </ac:spMkLst>
        </pc:spChg>
        <pc:spChg chg="mod topLvl">
          <ac:chgData name="Liudmila Knyazkina" userId="cb3769fb-1d06-4211-abb1-d74d310abfab" providerId="ADAL" clId="{DB0675CE-0AF2-4E4B-888C-074BB0043BBB}" dt="2022-02-16T18:02:14.391" v="901" actId="692"/>
          <ac:spMkLst>
            <pc:docMk/>
            <pc:sldMk cId="3211405611" sldId="3292"/>
            <ac:spMk id="142" creationId="{F090A6DF-6AE4-4357-B127-7864BC38DA42}"/>
          </ac:spMkLst>
        </pc:spChg>
        <pc:spChg chg="mod topLvl">
          <ac:chgData name="Liudmila Knyazkina" userId="cb3769fb-1d06-4211-abb1-d74d310abfab" providerId="ADAL" clId="{DB0675CE-0AF2-4E4B-888C-074BB0043BBB}" dt="2022-02-16T18:02:14.391" v="901" actId="692"/>
          <ac:spMkLst>
            <pc:docMk/>
            <pc:sldMk cId="3211405611" sldId="3292"/>
            <ac:spMk id="143" creationId="{998DCEBC-97C7-4715-9E35-5F2020DBB079}"/>
          </ac:spMkLst>
        </pc:spChg>
        <pc:spChg chg="add mod">
          <ac:chgData name="Liudmila Knyazkina" userId="cb3769fb-1d06-4211-abb1-d74d310abfab" providerId="ADAL" clId="{DB0675CE-0AF2-4E4B-888C-074BB0043BBB}" dt="2022-02-16T18:02:14.391" v="901" actId="692"/>
          <ac:spMkLst>
            <pc:docMk/>
            <pc:sldMk cId="3211405611" sldId="3292"/>
            <ac:spMk id="144" creationId="{FE753C02-781C-4509-B63D-5D91AFA3CDD1}"/>
          </ac:spMkLst>
        </pc:spChg>
        <pc:spChg chg="add mod">
          <ac:chgData name="Liudmila Knyazkina" userId="cb3769fb-1d06-4211-abb1-d74d310abfab" providerId="ADAL" clId="{DB0675CE-0AF2-4E4B-888C-074BB0043BBB}" dt="2022-02-16T18:02:14.391" v="901" actId="692"/>
          <ac:spMkLst>
            <pc:docMk/>
            <pc:sldMk cId="3211405611" sldId="3292"/>
            <ac:spMk id="145" creationId="{D969FE7D-425F-492B-B92F-81E8B8F9E996}"/>
          </ac:spMkLst>
        </pc:spChg>
        <pc:spChg chg="add mod">
          <ac:chgData name="Liudmila Knyazkina" userId="cb3769fb-1d06-4211-abb1-d74d310abfab" providerId="ADAL" clId="{DB0675CE-0AF2-4E4B-888C-074BB0043BBB}" dt="2022-02-16T18:02:14.391" v="901" actId="692"/>
          <ac:spMkLst>
            <pc:docMk/>
            <pc:sldMk cId="3211405611" sldId="3292"/>
            <ac:spMk id="146" creationId="{30A22A60-6D57-4CC1-ACE8-45E057518E35}"/>
          </ac:spMkLst>
        </pc:spChg>
        <pc:spChg chg="add mod">
          <ac:chgData name="Liudmila Knyazkina" userId="cb3769fb-1d06-4211-abb1-d74d310abfab" providerId="ADAL" clId="{DB0675CE-0AF2-4E4B-888C-074BB0043BBB}" dt="2022-02-16T18:02:14.391" v="901" actId="692"/>
          <ac:spMkLst>
            <pc:docMk/>
            <pc:sldMk cId="3211405611" sldId="3292"/>
            <ac:spMk id="147" creationId="{B7B25FEC-DC2A-4179-A215-53D99871C707}"/>
          </ac:spMkLst>
        </pc:spChg>
        <pc:spChg chg="add mod">
          <ac:chgData name="Liudmila Knyazkina" userId="cb3769fb-1d06-4211-abb1-d74d310abfab" providerId="ADAL" clId="{DB0675CE-0AF2-4E4B-888C-074BB0043BBB}" dt="2022-02-16T18:02:14.391" v="901" actId="692"/>
          <ac:spMkLst>
            <pc:docMk/>
            <pc:sldMk cId="3211405611" sldId="3292"/>
            <ac:spMk id="148" creationId="{355A277C-7C97-41DF-B3FF-12743F63CBFD}"/>
          </ac:spMkLst>
        </pc:spChg>
        <pc:spChg chg="add mod">
          <ac:chgData name="Liudmila Knyazkina" userId="cb3769fb-1d06-4211-abb1-d74d310abfab" providerId="ADAL" clId="{DB0675CE-0AF2-4E4B-888C-074BB0043BBB}" dt="2022-02-16T18:02:14.391" v="901" actId="692"/>
          <ac:spMkLst>
            <pc:docMk/>
            <pc:sldMk cId="3211405611" sldId="3292"/>
            <ac:spMk id="149" creationId="{DAAD0578-155D-4A1E-A0E4-1B589899BFA0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50" creationId="{9538980F-DEF5-47A5-8A6B-F869DE09D03D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51" creationId="{E991E632-DF10-43D7-A0D6-16F54C373870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52" creationId="{EB899A42-50C6-4D2D-AEBB-C8DD55F39492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53" creationId="{FCB6956A-05C8-4DE9-8B03-8EF19DE0A5BF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54" creationId="{C653BF67-B2CA-42C7-B5B7-EAE5080718C8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55" creationId="{6CC029C5-8669-4EC3-B8C1-F2BC001C31B5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56" creationId="{B3ABEADA-4B0A-4919-AAEB-94018841669E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57" creationId="{E6212E13-7155-4A36-AFE9-36AE68E208BD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58" creationId="{32D752A1-5B89-4C36-A42B-28270BF41B28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59" creationId="{78D55EEF-1743-4F34-8A47-B6DAC9D2A602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60" creationId="{2556D332-0870-4A53-9786-8A9EC664C8DC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61" creationId="{948DCE4B-99AB-4A38-95FF-3D4C19CFEE78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62" creationId="{3DB86139-F8E5-4E96-B8A5-9466FA14D560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63" creationId="{AC4AC11F-7261-4A0F-8E07-B8E90A57C919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64" creationId="{49E0DFCD-9DB1-4970-B031-2BE8FFA3DD52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65" creationId="{AC60657C-539C-4F45-B8E3-547934706AB0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66" creationId="{3805C39E-A47A-4F69-99A1-400EFB2A7481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67" creationId="{DACD10CE-B29F-4177-A2E7-691D5E6D85C1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68" creationId="{C47BF74C-74B1-4094-891B-EEE16E7F5304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69" creationId="{F58FC134-F42F-435C-894C-566C4935C985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70" creationId="{9FDD45CA-5F25-4A34-83D8-3FE585966F4B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71" creationId="{EEBB4AA6-93EE-4498-8409-5393BCFD1765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72" creationId="{FF7C9B52-5BE6-4682-8DCD-3DAA5414CE34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73" creationId="{5641277A-F9F6-4FD2-BE3D-709A72B76030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74" creationId="{52FD46DA-2B9E-47CC-B98D-469700EF55A0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75" creationId="{08AFCDCC-4CC6-49DD-ADFE-57D47CAE5F09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76" creationId="{D3830319-A08E-414E-8737-9CC6D73A4C67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77" creationId="{8022052E-9E6A-40EB-B872-42818C4DD65F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78" creationId="{816F90D3-BA3E-48D2-A618-17C44E85181F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79" creationId="{5692214E-6B25-4696-AF0F-9419CE2760EF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80" creationId="{DF778F3F-1488-4203-B579-A8DA373A2CDA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81" creationId="{A3BE93F6-C9A2-4322-B350-352D89C8CC7A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82" creationId="{606EFD17-49DB-4831-9942-361D6A914A93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83" creationId="{87400EBD-4941-4491-A036-F48A83458D41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84" creationId="{26968F67-BE9A-48D8-94F0-B55B2E793CE6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85" creationId="{4ED25131-45EE-4CE6-A135-01B2F1182841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86" creationId="{9787AD30-9FA2-45FA-9A00-ED3B45561B74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87" creationId="{4480CA34-0058-42BF-8F93-2DFD3AF3E720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88" creationId="{B1CA23AF-C1E5-44FA-BD09-9A2720E0B31B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89" creationId="{064D15DD-F1DD-4214-8ACA-11C762416567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90" creationId="{09B8FB57-CA92-4825-A099-EC2028DC982C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91" creationId="{672605CF-D4FC-4940-98DF-2A5D796755C8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92" creationId="{F76BBED9-7EFD-44ED-BA15-131319699D7D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93" creationId="{217D1376-FC90-4DD1-AEAF-78A43847ECEB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94" creationId="{E614FF98-5404-48C9-90C4-D2626F5937AC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95" creationId="{FB377F9D-345E-4B0A-AD8E-515652CF1D89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96" creationId="{6FDBFED7-83BB-45FA-8AA1-63AE40462879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97" creationId="{127B6E44-0178-40EF-A2CA-70F3707FC4C9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98" creationId="{12E047CC-9C04-4AFE-A363-0BFA79D34C6F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199" creationId="{B35C0644-B8EF-4A63-805F-7FFF900869D0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00" creationId="{D348AD9F-4715-4210-94D0-5C6EC96DCE6F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01" creationId="{08BAFC0A-3D65-48BF-A286-24BE3F6D6C4E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02" creationId="{F5010DCA-E239-447E-B695-8600DF824506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03" creationId="{B23164A2-2819-4AAE-9EEA-3672144EF24F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04" creationId="{ACB88F48-CC2B-4F33-898C-B028FEF068DC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05" creationId="{B1D570E7-B18F-4F8C-9F58-11BFFD9F30EE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06" creationId="{35D0CC2E-402A-4CDC-8503-086BEFE890F4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07" creationId="{5E8AE2BB-264F-46B8-836D-36329A3B4AA5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08" creationId="{5F7708FD-B993-4204-8E84-D713606E4301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09" creationId="{77A18D0C-850B-422F-8903-6D04124B30F8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10" creationId="{8BAEBA0D-4A65-4DBD-8525-27CF62B63E04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11" creationId="{19245E11-5896-44B1-944F-81CF3BE4671A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12" creationId="{FC148CF7-1BAD-43EB-B96E-88FB2631CA5B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13" creationId="{701D0CD6-4E3F-4397-8468-72333BCAA5D8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14" creationId="{5E1071E0-FC0F-4126-B4B9-439286E1A796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15" creationId="{2097005D-73F2-441B-B490-1AD640975CAE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16" creationId="{F382DDBA-C308-4DF7-A61B-634B9957733F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17" creationId="{C2C16E2A-F52E-46BA-A698-343C93C5147D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18" creationId="{0BC5FB6A-B89F-421D-B8F3-340405D557AD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19" creationId="{E86752A8-40A7-4690-9889-81DEBB9DED54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20" creationId="{FE6C1DA2-E115-42F9-BB30-BB836AEB05AD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21" creationId="{6D209D65-2E16-461C-8FEC-0BB6BD65189C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22" creationId="{08BBD3DC-0CCC-4181-88B8-305F756C68D1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23" creationId="{1BFE67A9-83AD-4868-9FA9-AE224916F1B5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24" creationId="{7DAAA2D9-1220-499F-B68E-3D5EE20368CB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25" creationId="{5CD5DF0D-95B1-4752-888D-EEEB38F94252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26" creationId="{0A809CDA-4EDC-49AD-AA04-4B222FBDC37D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27" creationId="{1389E239-339F-4649-B757-DAB4C07AD89E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28" creationId="{70D7F823-78C7-42BA-A787-3ADA550CF946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29" creationId="{DF3E8775-F059-4A46-B5C6-ECFA4B7E3AF0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30" creationId="{88F4D091-8080-4AB3-BEA0-70CD2FC0A188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31" creationId="{9DB1C235-6770-4660-9194-853C2F005A7C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32" creationId="{630E01AF-9EB7-40D3-AE6A-3070C06AFC0A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33" creationId="{0321A987-DA70-4746-8722-3DF58436591C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34" creationId="{04BCEF1E-429C-4661-81A2-C7787F65F5EF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35" creationId="{43A17348-1C8B-4744-9BEF-C16F6C563140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36" creationId="{7E463BDA-AC08-429A-BCB2-D91437B4E24B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37" creationId="{580518BB-1EAE-4E11-BEC2-1AA7EE5E044C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38" creationId="{953E1FC5-FE97-4CAF-810E-D28C581367E4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39" creationId="{E2E44471-81EF-41C9-898C-332D2C6D40A3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40" creationId="{B30D9C80-A791-496B-BE5A-CF239CDCDAEF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41" creationId="{690BFC2C-9826-46D2-ADE4-C88A7C1A95D4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42" creationId="{88F5264B-999B-4757-8FFA-5E0188ACDDE0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43" creationId="{308D6721-6335-43A1-ABBB-C17B849A9617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44" creationId="{A3AB1E1D-432B-48FE-90D4-D94D68EF1A1E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45" creationId="{067CDB60-3E28-4A61-BBDD-5E3DA503AF24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46" creationId="{4E2C7D9C-906E-4088-A76E-2C01C1780C0E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47" creationId="{BF790946-FF9F-4A58-BF75-F7E8EB35AA01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48" creationId="{B86AAD6D-4CCE-4B7B-ACE9-AEFBF62096F8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49" creationId="{061E5BCB-4B6D-42AD-B7C2-44D30826E267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50" creationId="{DDC8C190-9B60-43BA-B4EE-2519D7DCA254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51" creationId="{826768DA-0A71-4C12-A50A-5EB92E8B04B6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52" creationId="{D6B1D1EA-C84D-4B4E-99DC-9D552BA55A15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53" creationId="{4ED98D2D-3EB7-4F65-ABF2-B463CA983717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54" creationId="{445ADDB4-730B-4BD2-9D5C-2F66F1B88EDD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55" creationId="{DCE2E51C-8689-48F5-818B-A24263C93B12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56" creationId="{ECABD3F4-F5C7-4F0C-BDC0-1C8B76D5E81D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57" creationId="{4577C94A-B8CE-4561-8FB8-220434CBAF92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58" creationId="{A83CC215-F0D1-49E0-9A5D-4BBEC85A253C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59" creationId="{D654DEAA-9769-4750-AD35-449E3ADF5409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60" creationId="{6D6742B9-5175-4285-BB45-6FA2D67B9C06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61" creationId="{FF763DF7-6C63-4249-B5F5-96CC6261F30C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62" creationId="{A321FAE3-C40E-4ACF-A1DF-1ADEA64DD8F2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63" creationId="{93C4DAA8-6D48-4D92-B058-7539C9043DF5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64" creationId="{F00DFC24-89CA-4B3A-8CAA-9CC38878900F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65" creationId="{AAF3C396-60FA-41EC-A123-8C80027EC3D2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66" creationId="{781E5C6F-48BE-42C7-B789-A88699896C1B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67" creationId="{E65391AC-D12B-494B-A420-D22ED5539DF1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68" creationId="{8643EE7C-2474-47E1-824C-892873F2162A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69" creationId="{F690EC38-0BD9-4111-89F7-469670351F13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70" creationId="{051A16BD-6EF3-489B-9B09-E39608FBECDC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71" creationId="{11FF7E9A-768E-49ED-B48D-560717E99AF1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72" creationId="{8D743E07-3B43-4A9C-A21A-AAE451E66A00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73" creationId="{6A17F81D-706C-40F9-B986-88EF5DF482E1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74" creationId="{5ED418FF-65F9-4D2D-BB28-95FFEF61BB44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75" creationId="{D8BBDF25-95E3-4BC7-96EA-51137E593235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76" creationId="{3CEFD2B1-533E-4D55-B0FE-07AB026C9D71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77" creationId="{A370527A-410D-4B22-8D18-9BC9E74A1C92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78" creationId="{5949395C-C810-462D-B247-99E4FC68AE0A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79" creationId="{DF79734A-A47B-4E97-9C22-44B7C0350272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80" creationId="{D14B9E27-817B-4863-AF84-8BF4EB183B2B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81" creationId="{A3350B29-BC85-42A2-A5DF-BE2C70924838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82" creationId="{B75F0F56-F405-428B-AF17-6C77066C0BBE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83" creationId="{36060740-E703-46BD-951A-8EA61ED0A482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84" creationId="{5CE30F3C-A7CC-482E-9923-A0C201E47E81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85" creationId="{09C72EF2-D467-4A21-ABD0-F876A80E019A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86" creationId="{7A8362F1-03E0-4F71-B97E-5398A8E07BD1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87" creationId="{A8CBA8FD-5262-4E73-A276-5D4D77421C06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88" creationId="{9797E66E-EC96-44DE-B7AA-67D1E54B0DB6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89" creationId="{9C7523CC-E943-4D7C-A159-C81EB7F68C15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90" creationId="{A2CC6F49-3F84-4FDF-841D-07EB6611E338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91" creationId="{1D29DB78-67D6-47B5-AA1A-1813BA22CEE4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92" creationId="{A8D40CDF-B025-46B3-B76F-6C91D2E6974E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93" creationId="{F84AAE64-BE4A-421A-B294-A544E677BA65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94" creationId="{C3E0108D-33C2-4844-83E1-59DAFEE0C41A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95" creationId="{673BFB02-775F-422E-99C9-99E9ACAADF56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96" creationId="{54063630-2CA2-439E-BFE1-7DB673603077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97" creationId="{045FC48F-8DF4-4881-98C6-50FCECA8ED1C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98" creationId="{FB622E1A-BAA8-4E92-8F99-F1013F577ACC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299" creationId="{418B6631-BA87-4519-A4F5-ECD2369D9B9B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00" creationId="{AA0843F8-15E5-45DF-96D7-313E21FF782D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01" creationId="{87C7CF02-C1EB-416B-8058-8D9D2F927E0E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02" creationId="{830B76A3-4005-4D5C-8B24-46CCD0EE3B9B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03" creationId="{9EB7D184-C6E6-497A-BE4F-6D5A375D7407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04" creationId="{A3DE1FF0-6221-43F4-910A-90B0FDC404DD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05" creationId="{B3C06682-9253-4907-9FC2-DF00481597F4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06" creationId="{631846DC-6F17-492B-A1F3-C68DEE094F9D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07" creationId="{66109CE6-0D12-4E3A-9158-E0F0EFCBF13E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08" creationId="{D085B8B4-FEBD-409A-9486-B49FC37BB33A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09" creationId="{359465EB-F287-436A-BB7A-3E584931ECD4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10" creationId="{296CD121-47BC-4E3A-8EB9-07CEFD45CFBF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11" creationId="{DE79BA80-914F-425F-9C63-33AD35C7D4EB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12" creationId="{1D535BAD-7C4E-470E-810F-6FD8B822F7AB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13" creationId="{AF717DA3-E2FD-45E0-B720-5D43BCA0DDAE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14" creationId="{82424C19-F9D6-4FD6-B4F7-1A45D2A31D3B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15" creationId="{39ECBCC3-DA97-4322-A592-D57B5114131D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16" creationId="{63C81604-4245-47A9-B0F2-A41655F3F244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17" creationId="{AC5DC20D-C44C-4D83-98D2-229706D14E24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18" creationId="{16E7F4AA-A45F-4834-9C43-87C03BAD46C9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19" creationId="{2463E628-DABD-489B-905A-58E1BB96DD67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20" creationId="{216BA485-326F-4DC6-85BB-F4F2FCDC77B0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21" creationId="{F81C3282-5D97-4053-BDB2-26FFF9054422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22" creationId="{50F4B92D-69F2-4D7B-BEFF-06BDC6E7D34D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23" creationId="{D2B64534-9058-4B0E-B176-8EA1D053E35E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24" creationId="{B42C10A2-102B-4137-A9DA-339EABFE26B0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25" creationId="{26036973-0817-4CD9-ABEE-733BC07B15FF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26" creationId="{01175234-921C-4905-9B61-C62C2A5A3413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27" creationId="{5F31F577-EBBF-4D55-8838-91D795C98DFE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28" creationId="{9BBC6068-FC41-4FBE-A1B3-17935B4599D7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29" creationId="{D2CF5843-AC29-4BE4-8C46-5061FF63BD3D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30" creationId="{793A54AF-9FFE-4637-AC25-F3FCCC42063E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31" creationId="{4B6097A7-33A8-4212-B00B-69BB962972FC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32" creationId="{0B6E84B4-4C2D-41C6-8D08-69917D21FB3A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33" creationId="{1D76BA19-B7ED-4E4E-BA97-D35E6E39344B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34" creationId="{C9948EA9-4F34-4E1A-BDC7-18FEEFF5D563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35" creationId="{97B08430-4E59-4F6F-8A08-85FB6EE7638B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36" creationId="{027135B7-D863-4A52-B1AB-D47832EBC8C4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37" creationId="{79454204-7124-4483-AA43-BC2F3D1E5565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38" creationId="{6362945C-89C7-4F44-A4FC-F8CC9A9A65ED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39" creationId="{3EDE8034-B00B-47BE-9476-FBF7AAB05F47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40" creationId="{727DFD7D-E258-4853-B1F6-7AE884032336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41" creationId="{2DCCA0CF-632F-4EC7-B648-F9B4D7BF32E8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42" creationId="{FB77AD1E-1CED-43F8-B943-2FCD4B3EA544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43" creationId="{951BD53F-04D0-4737-84ED-EAA79E487A50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44" creationId="{49A137F4-BD29-42E7-B09B-3E3E42242E1C}"/>
          </ac:spMkLst>
        </pc:spChg>
        <pc:spChg chg="mod">
          <ac:chgData name="Liudmila Knyazkina" userId="cb3769fb-1d06-4211-abb1-d74d310abfab" providerId="ADAL" clId="{DB0675CE-0AF2-4E4B-888C-074BB0043BBB}" dt="2022-02-18T17:52:11.098" v="1960"/>
          <ac:spMkLst>
            <pc:docMk/>
            <pc:sldMk cId="3211405611" sldId="3292"/>
            <ac:spMk id="345" creationId="{D5B141D2-DBC2-428B-9C19-813213956934}"/>
          </ac:spMkLst>
        </pc:spChg>
        <pc:grpChg chg="add del mod">
          <ac:chgData name="Liudmila Knyazkina" userId="cb3769fb-1d06-4211-abb1-d74d310abfab" providerId="ADAL" clId="{DB0675CE-0AF2-4E4B-888C-074BB0043BBB}" dt="2022-02-16T17:47:29.907" v="740" actId="165"/>
          <ac:grpSpMkLst>
            <pc:docMk/>
            <pc:sldMk cId="3211405611" sldId="3292"/>
            <ac:grpSpMk id="6" creationId="{5060E821-F906-44DF-AB5B-9967711A8219}"/>
          </ac:grpSpMkLst>
        </pc:grpChg>
        <pc:grpChg chg="mod">
          <ac:chgData name="Liudmila Knyazkina" userId="cb3769fb-1d06-4211-abb1-d74d310abfab" providerId="ADAL" clId="{DB0675CE-0AF2-4E4B-888C-074BB0043BBB}" dt="2022-02-21T18:30:16.660" v="4488" actId="1076"/>
          <ac:grpSpMkLst>
            <pc:docMk/>
            <pc:sldMk cId="3211405611" sldId="3292"/>
            <ac:grpSpMk id="8" creationId="{AC80784D-CC92-488C-B81F-FCBF84B89CF2}"/>
          </ac:grpSpMkLst>
        </pc:grpChg>
        <pc:grpChg chg="add del mod">
          <ac:chgData name="Liudmila Knyazkina" userId="cb3769fb-1d06-4211-abb1-d74d310abfab" providerId="ADAL" clId="{DB0675CE-0AF2-4E4B-888C-074BB0043BBB}" dt="2022-02-16T17:57:21.253" v="853" actId="478"/>
          <ac:grpSpMkLst>
            <pc:docMk/>
            <pc:sldMk cId="3211405611" sldId="3292"/>
            <ac:grpSpMk id="9" creationId="{56936075-B642-4B16-A694-B413870B06BF}"/>
          </ac:grpSpMkLst>
        </pc:grpChg>
        <pc:grpChg chg="mod">
          <ac:chgData name="Liudmila Knyazkina" userId="cb3769fb-1d06-4211-abb1-d74d310abfab" providerId="ADAL" clId="{DB0675CE-0AF2-4E4B-888C-074BB0043BBB}" dt="2022-02-21T18:30:16.660" v="4488" actId="1076"/>
          <ac:grpSpMkLst>
            <pc:docMk/>
            <pc:sldMk cId="3211405611" sldId="3292"/>
            <ac:grpSpMk id="26" creationId="{63FC8D99-23FF-458B-9C60-C1C87953F8F6}"/>
          </ac:grpSpMkLst>
        </pc:grpChg>
        <pc:grpChg chg="add mod">
          <ac:chgData name="Liudmila Knyazkina" userId="cb3769fb-1d06-4211-abb1-d74d310abfab" providerId="ADAL" clId="{DB0675CE-0AF2-4E4B-888C-074BB0043BBB}" dt="2022-02-16T18:00:11.826" v="885" actId="164"/>
          <ac:grpSpMkLst>
            <pc:docMk/>
            <pc:sldMk cId="3211405611" sldId="3292"/>
            <ac:grpSpMk id="52" creationId="{FFF0EEF3-E16F-4E01-B726-74A9A27E572A}"/>
          </ac:grpSpMkLst>
        </pc:grpChg>
        <pc:grpChg chg="add mod">
          <ac:chgData name="Liudmila Knyazkina" userId="cb3769fb-1d06-4211-abb1-d74d310abfab" providerId="ADAL" clId="{DB0675CE-0AF2-4E4B-888C-074BB0043BBB}" dt="2022-02-16T18:00:21.117" v="887" actId="164"/>
          <ac:grpSpMkLst>
            <pc:docMk/>
            <pc:sldMk cId="3211405611" sldId="3292"/>
            <ac:grpSpMk id="53" creationId="{EA2A759A-3B0A-48AD-B4D6-A6F5E9F0763D}"/>
          </ac:grpSpMkLst>
        </pc:grpChg>
        <pc:grpChg chg="add mod">
          <ac:chgData name="Liudmila Knyazkina" userId="cb3769fb-1d06-4211-abb1-d74d310abfab" providerId="ADAL" clId="{DB0675CE-0AF2-4E4B-888C-074BB0043BBB}" dt="2022-02-16T18:00:53.884" v="896" actId="164"/>
          <ac:grpSpMkLst>
            <pc:docMk/>
            <pc:sldMk cId="3211405611" sldId="3292"/>
            <ac:grpSpMk id="55" creationId="{91B89E95-9B16-4216-A8D8-FB188EEFC256}"/>
          </ac:grpSpMkLst>
        </pc:grpChg>
        <pc:grpChg chg="add mod">
          <ac:chgData name="Liudmila Knyazkina" userId="cb3769fb-1d06-4211-abb1-d74d310abfab" providerId="ADAL" clId="{DB0675CE-0AF2-4E4B-888C-074BB0043BBB}" dt="2022-02-21T18:31:41.929" v="4509" actId="1076"/>
          <ac:grpSpMkLst>
            <pc:docMk/>
            <pc:sldMk cId="3211405611" sldId="3292"/>
            <ac:grpSpMk id="56" creationId="{A9E2B293-4D71-40F6-9F66-E518A1917171}"/>
          </ac:grpSpMkLst>
        </pc:grpChg>
        <pc:grpChg chg="add del mod">
          <ac:chgData name="Liudmila Knyazkina" userId="cb3769fb-1d06-4211-abb1-d74d310abfab" providerId="ADAL" clId="{DB0675CE-0AF2-4E4B-888C-074BB0043BBB}" dt="2022-02-18T17:52:24.627" v="1962" actId="21"/>
          <ac:grpSpMkLst>
            <pc:docMk/>
            <pc:sldMk cId="3211405611" sldId="3292"/>
            <ac:grpSpMk id="104" creationId="{6BE9676B-904C-44C4-9C82-2650A029794C}"/>
          </ac:grpSpMkLst>
        </pc:grpChg>
        <pc:grpChg chg="mod">
          <ac:chgData name="Liudmila Knyazkina" userId="cb3769fb-1d06-4211-abb1-d74d310abfab" providerId="ADAL" clId="{DB0675CE-0AF2-4E4B-888C-074BB0043BBB}" dt="2022-02-21T18:11:56.602" v="4430" actId="1076"/>
          <ac:grpSpMkLst>
            <pc:docMk/>
            <pc:sldMk cId="3211405611" sldId="3292"/>
            <ac:grpSpMk id="124" creationId="{6B3915A1-0BA5-4E18-9302-A9EBF9FD9860}"/>
          </ac:grpSpMkLst>
        </pc:grpChg>
        <pc:grpChg chg="add del mod">
          <ac:chgData name="Liudmila Knyazkina" userId="cb3769fb-1d06-4211-abb1-d74d310abfab" providerId="ADAL" clId="{DB0675CE-0AF2-4E4B-888C-074BB0043BBB}" dt="2022-02-16T18:00:44.398" v="892" actId="165"/>
          <ac:grpSpMkLst>
            <pc:docMk/>
            <pc:sldMk cId="3211405611" sldId="3292"/>
            <ac:grpSpMk id="132" creationId="{FF27F577-8516-47B9-97B8-47BA7660CF89}"/>
          </ac:grpSpMkLst>
        </pc:grpChg>
        <pc:graphicFrameChg chg="mod">
          <ac:chgData name="Liudmila Knyazkina" userId="cb3769fb-1d06-4211-abb1-d74d310abfab" providerId="ADAL" clId="{DB0675CE-0AF2-4E4B-888C-074BB0043BBB}" dt="2022-02-21T18:30:16.660" v="4488" actId="1076"/>
          <ac:graphicFrameMkLst>
            <pc:docMk/>
            <pc:sldMk cId="3211405611" sldId="3292"/>
            <ac:graphicFrameMk id="40" creationId="{00000000-0000-0000-0000-000000000000}"/>
          </ac:graphicFrameMkLst>
        </pc:graphicFrameChg>
        <pc:graphicFrameChg chg="mod">
          <ac:chgData name="Liudmila Knyazkina" userId="cb3769fb-1d06-4211-abb1-d74d310abfab" providerId="ADAL" clId="{DB0675CE-0AF2-4E4B-888C-074BB0043BBB}" dt="2022-02-21T18:30:16.660" v="4488" actId="1076"/>
          <ac:graphicFrameMkLst>
            <pc:docMk/>
            <pc:sldMk cId="3211405611" sldId="3292"/>
            <ac:graphicFrameMk id="41" creationId="{00000000-0000-0000-0000-000000000000}"/>
          </ac:graphicFrameMkLst>
        </pc:graphicFrameChg>
        <pc:graphicFrameChg chg="mod">
          <ac:chgData name="Liudmila Knyazkina" userId="cb3769fb-1d06-4211-abb1-d74d310abfab" providerId="ADAL" clId="{DB0675CE-0AF2-4E4B-888C-074BB0043BBB}" dt="2022-02-21T18:30:16.660" v="4488" actId="1076"/>
          <ac:graphicFrameMkLst>
            <pc:docMk/>
            <pc:sldMk cId="3211405611" sldId="3292"/>
            <ac:graphicFrameMk id="42" creationId="{00000000-0000-0000-0000-000000000000}"/>
          </ac:graphicFrameMkLst>
        </pc:graphicFrameChg>
        <pc:graphicFrameChg chg="mod">
          <ac:chgData name="Liudmila Knyazkina" userId="cb3769fb-1d06-4211-abb1-d74d310abfab" providerId="ADAL" clId="{DB0675CE-0AF2-4E4B-888C-074BB0043BBB}" dt="2022-02-21T18:30:16.660" v="4488" actId="1076"/>
          <ac:graphicFrameMkLst>
            <pc:docMk/>
            <pc:sldMk cId="3211405611" sldId="3292"/>
            <ac:graphicFrameMk id="43" creationId="{00000000-0000-0000-0000-000000000000}"/>
          </ac:graphicFrameMkLst>
        </pc:graphicFrameChg>
        <pc:picChg chg="mod">
          <ac:chgData name="Liudmila Knyazkina" userId="cb3769fb-1d06-4211-abb1-d74d310abfab" providerId="ADAL" clId="{DB0675CE-0AF2-4E4B-888C-074BB0043BBB}" dt="2022-02-21T18:28:34.273" v="4478" actId="29295"/>
          <ac:picMkLst>
            <pc:docMk/>
            <pc:sldMk cId="3211405611" sldId="3292"/>
            <ac:picMk id="2" creationId="{00000000-0000-0000-0000-000000000000}"/>
          </ac:picMkLst>
        </pc:picChg>
        <pc:picChg chg="add del mod">
          <ac:chgData name="Liudmila Knyazkina" userId="cb3769fb-1d06-4211-abb1-d74d310abfab" providerId="ADAL" clId="{DB0675CE-0AF2-4E4B-888C-074BB0043BBB}" dt="2022-02-18T17:50:17.643" v="1959" actId="478"/>
          <ac:picMkLst>
            <pc:docMk/>
            <pc:sldMk cId="3211405611" sldId="3292"/>
            <ac:picMk id="5" creationId="{E687D36F-A850-4361-B9A7-38490B76A28C}"/>
          </ac:picMkLst>
        </pc:picChg>
        <pc:picChg chg="mod">
          <ac:chgData name="Liudmila Knyazkina" userId="cb3769fb-1d06-4211-abb1-d74d310abfab" providerId="ADAL" clId="{DB0675CE-0AF2-4E4B-888C-074BB0043BBB}" dt="2022-02-21T18:30:16.660" v="4488" actId="1076"/>
          <ac:picMkLst>
            <pc:docMk/>
            <pc:sldMk cId="3211405611" sldId="3292"/>
            <ac:picMk id="23" creationId="{F56AC874-22EC-4BE5-8B3A-1383CA40FBA8}"/>
          </ac:picMkLst>
        </pc:picChg>
        <pc:picChg chg="add del mod">
          <ac:chgData name="Liudmila Knyazkina" userId="cb3769fb-1d06-4211-abb1-d74d310abfab" providerId="ADAL" clId="{DB0675CE-0AF2-4E4B-888C-074BB0043BBB}" dt="2022-02-16T18:00:02.912" v="883" actId="478"/>
          <ac:picMkLst>
            <pc:docMk/>
            <pc:sldMk cId="3211405611" sldId="3292"/>
            <ac:picMk id="38" creationId="{00000000-0000-0000-0000-000000000000}"/>
          </ac:picMkLst>
        </pc:picChg>
        <pc:picChg chg="mod">
          <ac:chgData name="Liudmila Knyazkina" userId="cb3769fb-1d06-4211-abb1-d74d310abfab" providerId="ADAL" clId="{DB0675CE-0AF2-4E4B-888C-074BB0043BBB}" dt="2022-02-21T18:31:07.617" v="4505" actId="1038"/>
          <ac:picMkLst>
            <pc:docMk/>
            <pc:sldMk cId="3211405611" sldId="3292"/>
            <ac:picMk id="46" creationId="{67189FBE-99B0-4A09-8ACD-9E158F835E38}"/>
          </ac:picMkLst>
        </pc:picChg>
        <pc:picChg chg="mod">
          <ac:chgData name="Liudmila Knyazkina" userId="cb3769fb-1d06-4211-abb1-d74d310abfab" providerId="ADAL" clId="{DB0675CE-0AF2-4E4B-888C-074BB0043BBB}" dt="2022-02-21T18:32:40.328" v="4511" actId="1076"/>
          <ac:picMkLst>
            <pc:docMk/>
            <pc:sldMk cId="3211405611" sldId="3292"/>
            <ac:picMk id="48" creationId="{9E982502-9172-40A0-9EED-9B59B223EA85}"/>
          </ac:picMkLst>
        </pc:picChg>
        <pc:picChg chg="mod">
          <ac:chgData name="Liudmila Knyazkina" userId="cb3769fb-1d06-4211-abb1-d74d310abfab" providerId="ADAL" clId="{DB0675CE-0AF2-4E4B-888C-074BB0043BBB}" dt="2022-02-21T18:31:07.617" v="4505" actId="1038"/>
          <ac:picMkLst>
            <pc:docMk/>
            <pc:sldMk cId="3211405611" sldId="3292"/>
            <ac:picMk id="50" creationId="{373BCC9F-A23E-4C5B-8B29-DE3B64D54273}"/>
          </ac:picMkLst>
        </pc:picChg>
        <pc:picChg chg="mod">
          <ac:chgData name="Liudmila Knyazkina" userId="cb3769fb-1d06-4211-abb1-d74d310abfab" providerId="ADAL" clId="{DB0675CE-0AF2-4E4B-888C-074BB0043BBB}" dt="2022-02-23T13:40:16.840" v="4729" actId="1076"/>
          <ac:picMkLst>
            <pc:docMk/>
            <pc:sldMk cId="3211405611" sldId="3292"/>
            <ac:picMk id="54" creationId="{5C91D00A-4F18-417C-9774-BBA3A59BA230}"/>
          </ac:picMkLst>
        </pc:picChg>
        <pc:picChg chg="mod">
          <ac:chgData name="Liudmila Knyazkina" userId="cb3769fb-1d06-4211-abb1-d74d310abfab" providerId="ADAL" clId="{DB0675CE-0AF2-4E4B-888C-074BB0043BBB}" dt="2022-02-21T18:30:16.660" v="4488" actId="1076"/>
          <ac:picMkLst>
            <pc:docMk/>
            <pc:sldMk cId="3211405611" sldId="3292"/>
            <ac:picMk id="93" creationId="{C3EC4072-5B75-4ED6-9F9D-E2D469BA63F7}"/>
          </ac:picMkLst>
        </pc:picChg>
        <pc:picChg chg="add del mod">
          <ac:chgData name="Liudmila Knyazkina" userId="cb3769fb-1d06-4211-abb1-d74d310abfab" providerId="ADAL" clId="{DB0675CE-0AF2-4E4B-888C-074BB0043BBB}" dt="2022-02-16T17:52:05.935" v="804"/>
          <ac:picMkLst>
            <pc:docMk/>
            <pc:sldMk cId="3211405611" sldId="3292"/>
            <ac:picMk id="119" creationId="{25265D45-1C1D-4ED0-8F52-8DA4D306EB2D}"/>
          </ac:picMkLst>
        </pc:picChg>
        <pc:picChg chg="add del mod">
          <ac:chgData name="Liudmila Knyazkina" userId="cb3769fb-1d06-4211-abb1-d74d310abfab" providerId="ADAL" clId="{DB0675CE-0AF2-4E4B-888C-074BB0043BBB}" dt="2022-02-16T17:52:19.184" v="808" actId="478"/>
          <ac:picMkLst>
            <pc:docMk/>
            <pc:sldMk cId="3211405611" sldId="3292"/>
            <ac:picMk id="131" creationId="{5EA77541-D145-4D3A-85DD-9A97093CDB18}"/>
          </ac:picMkLst>
        </pc:picChg>
        <pc:cxnChg chg="mod">
          <ac:chgData name="Liudmila Knyazkina" userId="cb3769fb-1d06-4211-abb1-d74d310abfab" providerId="ADAL" clId="{DB0675CE-0AF2-4E4B-888C-074BB0043BBB}" dt="2022-02-21T18:29:56.070" v="4483" actId="208"/>
          <ac:cxnSpMkLst>
            <pc:docMk/>
            <pc:sldMk cId="3211405611" sldId="3292"/>
            <ac:cxnSpMk id="64" creationId="{43E30433-63C2-4726-93DF-DA84E5B467DC}"/>
          </ac:cxnSpMkLst>
        </pc:cxnChg>
        <pc:cxnChg chg="mod">
          <ac:chgData name="Liudmila Knyazkina" userId="cb3769fb-1d06-4211-abb1-d74d310abfab" providerId="ADAL" clId="{DB0675CE-0AF2-4E4B-888C-074BB0043BBB}" dt="2022-02-21T18:29:56.070" v="4483" actId="208"/>
          <ac:cxnSpMkLst>
            <pc:docMk/>
            <pc:sldMk cId="3211405611" sldId="3292"/>
            <ac:cxnSpMk id="66" creationId="{A7F88DBD-249E-4E98-8B6C-8D17C2668603}"/>
          </ac:cxnSpMkLst>
        </pc:cxnChg>
        <pc:cxnChg chg="mod">
          <ac:chgData name="Liudmila Knyazkina" userId="cb3769fb-1d06-4211-abb1-d74d310abfab" providerId="ADAL" clId="{DB0675CE-0AF2-4E4B-888C-074BB0043BBB}" dt="2022-02-21T18:29:56.070" v="4483" actId="208"/>
          <ac:cxnSpMkLst>
            <pc:docMk/>
            <pc:sldMk cId="3211405611" sldId="3292"/>
            <ac:cxnSpMk id="77" creationId="{2427A3CF-63FC-4AF9-A468-85FD884EDB33}"/>
          </ac:cxnSpMkLst>
        </pc:cxnChg>
        <pc:cxnChg chg="mod">
          <ac:chgData name="Liudmila Knyazkina" userId="cb3769fb-1d06-4211-abb1-d74d310abfab" providerId="ADAL" clId="{DB0675CE-0AF2-4E4B-888C-074BB0043BBB}" dt="2022-02-21T18:29:56.070" v="4483" actId="208"/>
          <ac:cxnSpMkLst>
            <pc:docMk/>
            <pc:sldMk cId="3211405611" sldId="3292"/>
            <ac:cxnSpMk id="78" creationId="{56A8E057-D8C7-4A43-9C35-99FD3ABE2EDB}"/>
          </ac:cxnSpMkLst>
        </pc:cxnChg>
        <pc:cxnChg chg="mod">
          <ac:chgData name="Liudmila Knyazkina" userId="cb3769fb-1d06-4211-abb1-d74d310abfab" providerId="ADAL" clId="{DB0675CE-0AF2-4E4B-888C-074BB0043BBB}" dt="2022-02-21T18:29:56.070" v="4483" actId="208"/>
          <ac:cxnSpMkLst>
            <pc:docMk/>
            <pc:sldMk cId="3211405611" sldId="3292"/>
            <ac:cxnSpMk id="80" creationId="{069F470E-AB79-463D-8E8D-38312765D4FA}"/>
          </ac:cxnSpMkLst>
        </pc:cxnChg>
        <pc:cxnChg chg="mod">
          <ac:chgData name="Liudmila Knyazkina" userId="cb3769fb-1d06-4211-abb1-d74d310abfab" providerId="ADAL" clId="{DB0675CE-0AF2-4E4B-888C-074BB0043BBB}" dt="2022-02-21T18:29:56.070" v="4483" actId="208"/>
          <ac:cxnSpMkLst>
            <pc:docMk/>
            <pc:sldMk cId="3211405611" sldId="3292"/>
            <ac:cxnSpMk id="81" creationId="{B36D2679-5B81-4CEF-8A82-4FFAF4AEB899}"/>
          </ac:cxnSpMkLst>
        </pc:cxnChg>
        <pc:cxnChg chg="mod">
          <ac:chgData name="Liudmila Knyazkina" userId="cb3769fb-1d06-4211-abb1-d74d310abfab" providerId="ADAL" clId="{DB0675CE-0AF2-4E4B-888C-074BB0043BBB}" dt="2022-02-21T18:29:56.070" v="4483" actId="208"/>
          <ac:cxnSpMkLst>
            <pc:docMk/>
            <pc:sldMk cId="3211405611" sldId="3292"/>
            <ac:cxnSpMk id="83" creationId="{BB0D0583-1FD7-4641-A2C7-62C16D131372}"/>
          </ac:cxnSpMkLst>
        </pc:cxnChg>
        <pc:cxnChg chg="mod">
          <ac:chgData name="Liudmila Knyazkina" userId="cb3769fb-1d06-4211-abb1-d74d310abfab" providerId="ADAL" clId="{DB0675CE-0AF2-4E4B-888C-074BB0043BBB}" dt="2022-02-21T18:29:56.070" v="4483" actId="208"/>
          <ac:cxnSpMkLst>
            <pc:docMk/>
            <pc:sldMk cId="3211405611" sldId="3292"/>
            <ac:cxnSpMk id="84" creationId="{F70E2619-7C48-438A-84A2-6B3C0E121D39}"/>
          </ac:cxnSpMkLst>
        </pc:cxnChg>
        <pc:cxnChg chg="mod">
          <ac:chgData name="Liudmila Knyazkina" userId="cb3769fb-1d06-4211-abb1-d74d310abfab" providerId="ADAL" clId="{DB0675CE-0AF2-4E4B-888C-074BB0043BBB}" dt="2022-02-21T18:29:56.070" v="4483" actId="208"/>
          <ac:cxnSpMkLst>
            <pc:docMk/>
            <pc:sldMk cId="3211405611" sldId="3292"/>
            <ac:cxnSpMk id="87" creationId="{0D7305AF-51D2-4631-A99C-E801609C0E10}"/>
          </ac:cxnSpMkLst>
        </pc:cxnChg>
        <pc:cxnChg chg="mod">
          <ac:chgData name="Liudmila Knyazkina" userId="cb3769fb-1d06-4211-abb1-d74d310abfab" providerId="ADAL" clId="{DB0675CE-0AF2-4E4B-888C-074BB0043BBB}" dt="2022-02-21T18:29:56.070" v="4483" actId="208"/>
          <ac:cxnSpMkLst>
            <pc:docMk/>
            <pc:sldMk cId="3211405611" sldId="3292"/>
            <ac:cxnSpMk id="88" creationId="{B9A571A6-61C5-45D7-A9FA-719A362650FC}"/>
          </ac:cxnSpMkLst>
        </pc:cxnChg>
        <pc:cxnChg chg="mod">
          <ac:chgData name="Liudmila Knyazkina" userId="cb3769fb-1d06-4211-abb1-d74d310abfab" providerId="ADAL" clId="{DB0675CE-0AF2-4E4B-888C-074BB0043BBB}" dt="2022-02-21T18:29:56.070" v="4483" actId="208"/>
          <ac:cxnSpMkLst>
            <pc:docMk/>
            <pc:sldMk cId="3211405611" sldId="3292"/>
            <ac:cxnSpMk id="90" creationId="{4BC4355B-FF03-486B-BA99-2F6922AB551D}"/>
          </ac:cxnSpMkLst>
        </pc:cxnChg>
        <pc:cxnChg chg="mod">
          <ac:chgData name="Liudmila Knyazkina" userId="cb3769fb-1d06-4211-abb1-d74d310abfab" providerId="ADAL" clId="{DB0675CE-0AF2-4E4B-888C-074BB0043BBB}" dt="2022-02-21T18:29:56.070" v="4483" actId="208"/>
          <ac:cxnSpMkLst>
            <pc:docMk/>
            <pc:sldMk cId="3211405611" sldId="3292"/>
            <ac:cxnSpMk id="91" creationId="{4B891386-F69E-4E2F-AA72-6A8DCC67FFF9}"/>
          </ac:cxnSpMkLst>
        </pc:cxnChg>
        <pc:cxnChg chg="mod">
          <ac:chgData name="Liudmila Knyazkina" userId="cb3769fb-1d06-4211-abb1-d74d310abfab" providerId="ADAL" clId="{DB0675CE-0AF2-4E4B-888C-074BB0043BBB}" dt="2022-02-21T18:29:56.070" v="4483" actId="208"/>
          <ac:cxnSpMkLst>
            <pc:docMk/>
            <pc:sldMk cId="3211405611" sldId="3292"/>
            <ac:cxnSpMk id="96" creationId="{B8ED35F5-23EA-46FB-92DD-550BA98D982F}"/>
          </ac:cxnSpMkLst>
        </pc:cxnChg>
        <pc:cxnChg chg="mod">
          <ac:chgData name="Liudmila Knyazkina" userId="cb3769fb-1d06-4211-abb1-d74d310abfab" providerId="ADAL" clId="{DB0675CE-0AF2-4E4B-888C-074BB0043BBB}" dt="2022-02-21T18:29:56.070" v="4483" actId="208"/>
          <ac:cxnSpMkLst>
            <pc:docMk/>
            <pc:sldMk cId="3211405611" sldId="3292"/>
            <ac:cxnSpMk id="97" creationId="{5281DFED-48D0-4684-8C06-15B8E52408AF}"/>
          </ac:cxnSpMkLst>
        </pc:cxnChg>
      </pc:sldChg>
      <pc:sldChg chg="delSp modSp mod modAnim">
        <pc:chgData name="Liudmila Knyazkina" userId="cb3769fb-1d06-4211-abb1-d74d310abfab" providerId="ADAL" clId="{DB0675CE-0AF2-4E4B-888C-074BB0043BBB}" dt="2022-02-16T17:11:03.461" v="502"/>
        <pc:sldMkLst>
          <pc:docMk/>
          <pc:sldMk cId="3966827574" sldId="3293"/>
        </pc:sldMkLst>
        <pc:spChg chg="mod">
          <ac:chgData name="Liudmila Knyazkina" userId="cb3769fb-1d06-4211-abb1-d74d310abfab" providerId="ADAL" clId="{DB0675CE-0AF2-4E4B-888C-074BB0043BBB}" dt="2022-02-15T19:30:57.158" v="498" actId="1076"/>
          <ac:spMkLst>
            <pc:docMk/>
            <pc:sldMk cId="3966827574" sldId="3293"/>
            <ac:spMk id="3" creationId="{8B4AA2C2-BE8F-4149-AD84-53C6FAAED407}"/>
          </ac:spMkLst>
        </pc:spChg>
        <pc:spChg chg="del mod">
          <ac:chgData name="Liudmila Knyazkina" userId="cb3769fb-1d06-4211-abb1-d74d310abfab" providerId="ADAL" clId="{DB0675CE-0AF2-4E4B-888C-074BB0043BBB}" dt="2022-02-15T19:30:53.153" v="496" actId="478"/>
          <ac:spMkLst>
            <pc:docMk/>
            <pc:sldMk cId="3966827574" sldId="3293"/>
            <ac:spMk id="33" creationId="{00000000-0000-0000-0000-000000000000}"/>
          </ac:spMkLst>
        </pc:spChg>
        <pc:spChg chg="mod">
          <ac:chgData name="Liudmila Knyazkina" userId="cb3769fb-1d06-4211-abb1-d74d310abfab" providerId="ADAL" clId="{DB0675CE-0AF2-4E4B-888C-074BB0043BBB}" dt="2022-02-15T19:31:44.662" v="501" actId="1076"/>
          <ac:spMkLst>
            <pc:docMk/>
            <pc:sldMk cId="3966827574" sldId="3293"/>
            <ac:spMk id="38" creationId="{0F24ABE0-67C3-4C02-8DF4-69C6B665D562}"/>
          </ac:spMkLst>
        </pc:spChg>
        <pc:spChg chg="mod">
          <ac:chgData name="Liudmila Knyazkina" userId="cb3769fb-1d06-4211-abb1-d74d310abfab" providerId="ADAL" clId="{DB0675CE-0AF2-4E4B-888C-074BB0043BBB}" dt="2022-02-15T19:30:37.798" v="491" actId="1076"/>
          <ac:spMkLst>
            <pc:docMk/>
            <pc:sldMk cId="3966827574" sldId="3293"/>
            <ac:spMk id="78" creationId="{6E188479-2737-4710-95A1-B8024168B48C}"/>
          </ac:spMkLst>
        </pc:spChg>
        <pc:spChg chg="mod">
          <ac:chgData name="Liudmila Knyazkina" userId="cb3769fb-1d06-4211-abb1-d74d310abfab" providerId="ADAL" clId="{DB0675CE-0AF2-4E4B-888C-074BB0043BBB}" dt="2022-02-15T19:30:34.596" v="490" actId="1076"/>
          <ac:spMkLst>
            <pc:docMk/>
            <pc:sldMk cId="3966827574" sldId="3293"/>
            <ac:spMk id="81" creationId="{82E012F1-2856-435A-AEAB-956B57841ACE}"/>
          </ac:spMkLst>
        </pc:spChg>
        <pc:spChg chg="mod">
          <ac:chgData name="Liudmila Knyazkina" userId="cb3769fb-1d06-4211-abb1-d74d310abfab" providerId="ADAL" clId="{DB0675CE-0AF2-4E4B-888C-074BB0043BBB}" dt="2022-02-15T19:31:12.019" v="499" actId="1076"/>
          <ac:spMkLst>
            <pc:docMk/>
            <pc:sldMk cId="3966827574" sldId="3293"/>
            <ac:spMk id="83" creationId="{6099CAFA-EBCC-4256-9478-C2F489A62B14}"/>
          </ac:spMkLst>
        </pc:spChg>
        <pc:spChg chg="mod">
          <ac:chgData name="Liudmila Knyazkina" userId="cb3769fb-1d06-4211-abb1-d74d310abfab" providerId="ADAL" clId="{DB0675CE-0AF2-4E4B-888C-074BB0043BBB}" dt="2022-02-15T19:31:18.299" v="500" actId="1076"/>
          <ac:spMkLst>
            <pc:docMk/>
            <pc:sldMk cId="3966827574" sldId="3293"/>
            <ac:spMk id="87" creationId="{0413E96A-C7F8-4959-AE93-355F23A6BAD7}"/>
          </ac:spMkLst>
        </pc:spChg>
        <pc:spChg chg="mod">
          <ac:chgData name="Liudmila Knyazkina" userId="cb3769fb-1d06-4211-abb1-d74d310abfab" providerId="ADAL" clId="{DB0675CE-0AF2-4E4B-888C-074BB0043BBB}" dt="2022-02-15T19:29:52.273" v="477" actId="14100"/>
          <ac:spMkLst>
            <pc:docMk/>
            <pc:sldMk cId="3966827574" sldId="3293"/>
            <ac:spMk id="90" creationId="{ABA3BBB2-18E1-4119-8FD2-EBFB6C7938C7}"/>
          </ac:spMkLst>
        </pc:spChg>
        <pc:spChg chg="mod">
          <ac:chgData name="Liudmila Knyazkina" userId="cb3769fb-1d06-4211-abb1-d74d310abfab" providerId="ADAL" clId="{DB0675CE-0AF2-4E4B-888C-074BB0043BBB}" dt="2022-02-15T19:30:24.186" v="487" actId="1076"/>
          <ac:spMkLst>
            <pc:docMk/>
            <pc:sldMk cId="3966827574" sldId="3293"/>
            <ac:spMk id="91" creationId="{480CFD7E-5856-4876-9C62-418765D43EF4}"/>
          </ac:spMkLst>
        </pc:spChg>
        <pc:spChg chg="mod">
          <ac:chgData name="Liudmila Knyazkina" userId="cb3769fb-1d06-4211-abb1-d74d310abfab" providerId="ADAL" clId="{DB0675CE-0AF2-4E4B-888C-074BB0043BBB}" dt="2022-02-15T19:14:41.108" v="404" actId="1076"/>
          <ac:spMkLst>
            <pc:docMk/>
            <pc:sldMk cId="3966827574" sldId="3293"/>
            <ac:spMk id="92" creationId="{2C504A27-D997-4527-97BB-334E4A7FD056}"/>
          </ac:spMkLst>
        </pc:spChg>
        <pc:spChg chg="mod">
          <ac:chgData name="Liudmila Knyazkina" userId="cb3769fb-1d06-4211-abb1-d74d310abfab" providerId="ADAL" clId="{DB0675CE-0AF2-4E4B-888C-074BB0043BBB}" dt="2022-02-15T19:29:52.273" v="477" actId="14100"/>
          <ac:spMkLst>
            <pc:docMk/>
            <pc:sldMk cId="3966827574" sldId="3293"/>
            <ac:spMk id="93" creationId="{6B4A1268-D0B7-4B3B-94C4-85E55F204434}"/>
          </ac:spMkLst>
        </pc:spChg>
        <pc:picChg chg="mod">
          <ac:chgData name="Liudmila Knyazkina" userId="cb3769fb-1d06-4211-abb1-d74d310abfab" providerId="ADAL" clId="{DB0675CE-0AF2-4E4B-888C-074BB0043BBB}" dt="2022-02-15T19:29:52.273" v="477" actId="14100"/>
          <ac:picMkLst>
            <pc:docMk/>
            <pc:sldMk cId="3966827574" sldId="3293"/>
            <ac:picMk id="7" creationId="{802D0BEE-31E4-4945-A0D7-8563D10BC1BA}"/>
          </ac:picMkLst>
        </pc:picChg>
        <pc:picChg chg="mod">
          <ac:chgData name="Liudmila Knyazkina" userId="cb3769fb-1d06-4211-abb1-d74d310abfab" providerId="ADAL" clId="{DB0675CE-0AF2-4E4B-888C-074BB0043BBB}" dt="2022-02-15T19:30:34.596" v="490" actId="1076"/>
          <ac:picMkLst>
            <pc:docMk/>
            <pc:sldMk cId="3966827574" sldId="3293"/>
            <ac:picMk id="40" creationId="{D159F1DA-0E5C-4E80-B96B-88B54105083B}"/>
          </ac:picMkLst>
        </pc:picChg>
        <pc:picChg chg="mod">
          <ac:chgData name="Liudmila Knyazkina" userId="cb3769fb-1d06-4211-abb1-d74d310abfab" providerId="ADAL" clId="{DB0675CE-0AF2-4E4B-888C-074BB0043BBB}" dt="2022-02-15T19:31:12.019" v="499" actId="1076"/>
          <ac:picMkLst>
            <pc:docMk/>
            <pc:sldMk cId="3966827574" sldId="3293"/>
            <ac:picMk id="71" creationId="{CC85017C-70A5-49B1-8349-FAF3D8E08C17}"/>
          </ac:picMkLst>
        </pc:picChg>
        <pc:picChg chg="mod">
          <ac:chgData name="Liudmila Knyazkina" userId="cb3769fb-1d06-4211-abb1-d74d310abfab" providerId="ADAL" clId="{DB0675CE-0AF2-4E4B-888C-074BB0043BBB}" dt="2022-02-15T19:31:18.299" v="500" actId="1076"/>
          <ac:picMkLst>
            <pc:docMk/>
            <pc:sldMk cId="3966827574" sldId="3293"/>
            <ac:picMk id="73" creationId="{9D2E006C-F5E8-456E-B395-34519CC18479}"/>
          </ac:picMkLst>
        </pc:picChg>
        <pc:picChg chg="mod">
          <ac:chgData name="Liudmila Knyazkina" userId="cb3769fb-1d06-4211-abb1-d74d310abfab" providerId="ADAL" clId="{DB0675CE-0AF2-4E4B-888C-074BB0043BBB}" dt="2022-02-15T19:30:37.798" v="491" actId="1076"/>
          <ac:picMkLst>
            <pc:docMk/>
            <pc:sldMk cId="3966827574" sldId="3293"/>
            <ac:picMk id="76" creationId="{F6AE5F9F-7FCC-4D48-90A5-84AF891C91CB}"/>
          </ac:picMkLst>
        </pc:picChg>
        <pc:picChg chg="mod">
          <ac:chgData name="Liudmila Knyazkina" userId="cb3769fb-1d06-4211-abb1-d74d310abfab" providerId="ADAL" clId="{DB0675CE-0AF2-4E4B-888C-074BB0043BBB}" dt="2022-02-15T19:31:44.662" v="501" actId="1076"/>
          <ac:picMkLst>
            <pc:docMk/>
            <pc:sldMk cId="3966827574" sldId="3293"/>
            <ac:picMk id="1026" creationId="{796F2BA0-9C8E-4D15-BEBD-CF689BD5155A}"/>
          </ac:picMkLst>
        </pc:picChg>
        <pc:cxnChg chg="mod">
          <ac:chgData name="Liudmila Knyazkina" userId="cb3769fb-1d06-4211-abb1-d74d310abfab" providerId="ADAL" clId="{DB0675CE-0AF2-4E4B-888C-074BB0043BBB}" dt="2022-02-15T19:29:52.273" v="477" actId="14100"/>
          <ac:cxnSpMkLst>
            <pc:docMk/>
            <pc:sldMk cId="3966827574" sldId="3293"/>
            <ac:cxnSpMk id="11" creationId="{00000000-0000-0000-0000-000000000000}"/>
          </ac:cxnSpMkLst>
        </pc:cxnChg>
        <pc:cxnChg chg="mod">
          <ac:chgData name="Liudmila Knyazkina" userId="cb3769fb-1d06-4211-abb1-d74d310abfab" providerId="ADAL" clId="{DB0675CE-0AF2-4E4B-888C-074BB0043BBB}" dt="2022-02-15T19:29:52.273" v="477" actId="14100"/>
          <ac:cxnSpMkLst>
            <pc:docMk/>
            <pc:sldMk cId="3966827574" sldId="3293"/>
            <ac:cxnSpMk id="56" creationId="{2AFE6145-1269-41FA-AF62-D6D4A7971621}"/>
          </ac:cxnSpMkLst>
        </pc:cxnChg>
        <pc:cxnChg chg="mod">
          <ac:chgData name="Liudmila Knyazkina" userId="cb3769fb-1d06-4211-abb1-d74d310abfab" providerId="ADAL" clId="{DB0675CE-0AF2-4E4B-888C-074BB0043BBB}" dt="2022-02-15T19:29:52.273" v="477" actId="14100"/>
          <ac:cxnSpMkLst>
            <pc:docMk/>
            <pc:sldMk cId="3966827574" sldId="3293"/>
            <ac:cxnSpMk id="69" creationId="{00000000-0000-0000-0000-000000000000}"/>
          </ac:cxnSpMkLst>
        </pc:cxnChg>
        <pc:cxnChg chg="mod">
          <ac:chgData name="Liudmila Knyazkina" userId="cb3769fb-1d06-4211-abb1-d74d310abfab" providerId="ADAL" clId="{DB0675CE-0AF2-4E4B-888C-074BB0043BBB}" dt="2022-02-15T19:30:34.596" v="490" actId="1076"/>
          <ac:cxnSpMkLst>
            <pc:docMk/>
            <pc:sldMk cId="3966827574" sldId="3293"/>
            <ac:cxnSpMk id="74" creationId="{00000000-0000-0000-0000-000000000000}"/>
          </ac:cxnSpMkLst>
        </pc:cxnChg>
        <pc:cxnChg chg="mod">
          <ac:chgData name="Liudmila Knyazkina" userId="cb3769fb-1d06-4211-abb1-d74d310abfab" providerId="ADAL" clId="{DB0675CE-0AF2-4E4B-888C-074BB0043BBB}" dt="2022-02-15T19:29:52.273" v="477" actId="14100"/>
          <ac:cxnSpMkLst>
            <pc:docMk/>
            <pc:sldMk cId="3966827574" sldId="3293"/>
            <ac:cxnSpMk id="84" creationId="{00000000-0000-0000-0000-000000000000}"/>
          </ac:cxnSpMkLst>
        </pc:cxnChg>
        <pc:cxnChg chg="mod">
          <ac:chgData name="Liudmila Knyazkina" userId="cb3769fb-1d06-4211-abb1-d74d310abfab" providerId="ADAL" clId="{DB0675CE-0AF2-4E4B-888C-074BB0043BBB}" dt="2022-02-15T19:29:52.273" v="477" actId="14100"/>
          <ac:cxnSpMkLst>
            <pc:docMk/>
            <pc:sldMk cId="3966827574" sldId="3293"/>
            <ac:cxnSpMk id="88" creationId="{D693BCE7-996E-4923-9285-2E08134457F1}"/>
          </ac:cxnSpMkLst>
        </pc:cxnChg>
      </pc:sldChg>
      <pc:sldChg chg="addSp delSp modSp mod modClrScheme chgLayout">
        <pc:chgData name="Liudmila Knyazkina" userId="cb3769fb-1d06-4211-abb1-d74d310abfab" providerId="ADAL" clId="{DB0675CE-0AF2-4E4B-888C-074BB0043BBB}" dt="2022-02-18T19:58:48.663" v="3985" actId="1076"/>
        <pc:sldMkLst>
          <pc:docMk/>
          <pc:sldMk cId="2704873969" sldId="3294"/>
        </pc:sldMkLst>
        <pc:spChg chg="del mod ord">
          <ac:chgData name="Liudmila Knyazkina" userId="cb3769fb-1d06-4211-abb1-d74d310abfab" providerId="ADAL" clId="{DB0675CE-0AF2-4E4B-888C-074BB0043BBB}" dt="2022-02-15T19:15:08.281" v="406" actId="700"/>
          <ac:spMkLst>
            <pc:docMk/>
            <pc:sldMk cId="2704873969" sldId="3294"/>
            <ac:spMk id="2" creationId="{C55C843E-D954-4483-9047-BD93C8CA43EC}"/>
          </ac:spMkLst>
        </pc:spChg>
        <pc:spChg chg="add mod ord">
          <ac:chgData name="Liudmila Knyazkina" userId="cb3769fb-1d06-4211-abb1-d74d310abfab" providerId="ADAL" clId="{DB0675CE-0AF2-4E4B-888C-074BB0043BBB}" dt="2022-02-15T19:15:11.707" v="407" actId="14100"/>
          <ac:spMkLst>
            <pc:docMk/>
            <pc:sldMk cId="2704873969" sldId="3294"/>
            <ac:spMk id="3" creationId="{50700410-2C4B-4C3C-82DC-45DF5EA01B00}"/>
          </ac:spMkLst>
        </pc:spChg>
        <pc:spChg chg="mod">
          <ac:chgData name="Liudmila Knyazkina" userId="cb3769fb-1d06-4211-abb1-d74d310abfab" providerId="ADAL" clId="{DB0675CE-0AF2-4E4B-888C-074BB0043BBB}" dt="2022-02-18T19:58:48.663" v="3985" actId="1076"/>
          <ac:spMkLst>
            <pc:docMk/>
            <pc:sldMk cId="2704873969" sldId="3294"/>
            <ac:spMk id="5" creationId="{CBFEF771-8A0D-4049-8A9B-B7349B750A05}"/>
          </ac:spMkLst>
        </pc:spChg>
        <pc:spChg chg="add mod">
          <ac:chgData name="Liudmila Knyazkina" userId="cb3769fb-1d06-4211-abb1-d74d310abfab" providerId="ADAL" clId="{DB0675CE-0AF2-4E4B-888C-074BB0043BBB}" dt="2022-02-18T19:57:07.048" v="3967" actId="12789"/>
          <ac:spMkLst>
            <pc:docMk/>
            <pc:sldMk cId="2704873969" sldId="3294"/>
            <ac:spMk id="9" creationId="{7DCEF99A-864A-47DC-94ED-7A92BDF8CFB5}"/>
          </ac:spMkLst>
        </pc:spChg>
        <pc:picChg chg="mod">
          <ac:chgData name="Liudmila Knyazkina" userId="cb3769fb-1d06-4211-abb1-d74d310abfab" providerId="ADAL" clId="{DB0675CE-0AF2-4E4B-888C-074BB0043BBB}" dt="2022-02-15T19:15:19.713" v="409" actId="1076"/>
          <ac:picMkLst>
            <pc:docMk/>
            <pc:sldMk cId="2704873969" sldId="3294"/>
            <ac:picMk id="6" creationId="{9DE012E6-24F4-4F82-B41F-B9B3137CA360}"/>
          </ac:picMkLst>
        </pc:picChg>
        <pc:picChg chg="mod">
          <ac:chgData name="Liudmila Knyazkina" userId="cb3769fb-1d06-4211-abb1-d74d310abfab" providerId="ADAL" clId="{DB0675CE-0AF2-4E4B-888C-074BB0043BBB}" dt="2022-02-15T19:15:23.581" v="410" actId="1076"/>
          <ac:picMkLst>
            <pc:docMk/>
            <pc:sldMk cId="2704873969" sldId="3294"/>
            <ac:picMk id="8" creationId="{06753784-2D8F-4CE3-9DBF-03DC22F1372C}"/>
          </ac:picMkLst>
        </pc:picChg>
        <pc:cxnChg chg="add mod">
          <ac:chgData name="Liudmila Knyazkina" userId="cb3769fb-1d06-4211-abb1-d74d310abfab" providerId="ADAL" clId="{DB0675CE-0AF2-4E4B-888C-074BB0043BBB}" dt="2022-02-18T19:57:07.048" v="3967" actId="12789"/>
          <ac:cxnSpMkLst>
            <pc:docMk/>
            <pc:sldMk cId="2704873969" sldId="3294"/>
            <ac:cxnSpMk id="8" creationId="{CDFD2694-DE48-494C-A67F-BF50D383E8A5}"/>
          </ac:cxnSpMkLst>
        </pc:cxnChg>
      </pc:sldChg>
      <pc:sldChg chg="addSp delSp modSp add del mod delAnim">
        <pc:chgData name="Liudmila Knyazkina" userId="cb3769fb-1d06-4211-abb1-d74d310abfab" providerId="ADAL" clId="{DB0675CE-0AF2-4E4B-888C-074BB0043BBB}" dt="2022-02-17T18:05:55.250" v="1443" actId="47"/>
        <pc:sldMkLst>
          <pc:docMk/>
          <pc:sldMk cId="704006022" sldId="3295"/>
        </pc:sldMkLst>
        <pc:spChg chg="add mod ord">
          <ac:chgData name="Liudmila Knyazkina" userId="cb3769fb-1d06-4211-abb1-d74d310abfab" providerId="ADAL" clId="{DB0675CE-0AF2-4E4B-888C-074BB0043BBB}" dt="2022-02-17T18:05:17.592" v="1442" actId="1076"/>
          <ac:spMkLst>
            <pc:docMk/>
            <pc:sldMk cId="704006022" sldId="3295"/>
            <ac:spMk id="2" creationId="{216D8CE7-7E1B-42E4-9B49-87381D5B8639}"/>
          </ac:spMkLst>
        </pc:spChg>
        <pc:spChg chg="del">
          <ac:chgData name="Liudmila Knyazkina" userId="cb3769fb-1d06-4211-abb1-d74d310abfab" providerId="ADAL" clId="{DB0675CE-0AF2-4E4B-888C-074BB0043BBB}" dt="2022-02-17T18:00:42.161" v="1280" actId="478"/>
          <ac:spMkLst>
            <pc:docMk/>
            <pc:sldMk cId="704006022" sldId="3295"/>
            <ac:spMk id="19" creationId="{BC38D8E5-1CC6-44BF-93FB-AA5B81A8A8C0}"/>
          </ac:spMkLst>
        </pc:spChg>
        <pc:spChg chg="del">
          <ac:chgData name="Liudmila Knyazkina" userId="cb3769fb-1d06-4211-abb1-d74d310abfab" providerId="ADAL" clId="{DB0675CE-0AF2-4E4B-888C-074BB0043BBB}" dt="2022-02-17T18:00:45.081" v="1281" actId="478"/>
          <ac:spMkLst>
            <pc:docMk/>
            <pc:sldMk cId="704006022" sldId="3295"/>
            <ac:spMk id="23" creationId="{85B37144-4240-4161-9F6F-F991DFF5914E}"/>
          </ac:spMkLst>
        </pc:spChg>
        <pc:spChg chg="add mod ord">
          <ac:chgData name="Liudmila Knyazkina" userId="cb3769fb-1d06-4211-abb1-d74d310abfab" providerId="ADAL" clId="{DB0675CE-0AF2-4E4B-888C-074BB0043BBB}" dt="2022-02-17T18:04:52.611" v="1436" actId="14861"/>
          <ac:spMkLst>
            <pc:docMk/>
            <pc:sldMk cId="704006022" sldId="3295"/>
            <ac:spMk id="25" creationId="{751B34DD-1AD8-45AE-9B9E-6014A57F1CE0}"/>
          </ac:spMkLst>
        </pc:spChg>
        <pc:spChg chg="add mod ord">
          <ac:chgData name="Liudmila Knyazkina" userId="cb3769fb-1d06-4211-abb1-d74d310abfab" providerId="ADAL" clId="{DB0675CE-0AF2-4E4B-888C-074BB0043BBB}" dt="2022-02-17T18:04:11.160" v="1416" actId="14861"/>
          <ac:spMkLst>
            <pc:docMk/>
            <pc:sldMk cId="704006022" sldId="3295"/>
            <ac:spMk id="28" creationId="{76C40ADB-334E-4615-8031-71FCC50622E9}"/>
          </ac:spMkLst>
        </pc:spChg>
        <pc:picChg chg="mod">
          <ac:chgData name="Liudmila Knyazkina" userId="cb3769fb-1d06-4211-abb1-d74d310abfab" providerId="ADAL" clId="{DB0675CE-0AF2-4E4B-888C-074BB0043BBB}" dt="2022-02-17T18:03:50.884" v="1397" actId="1076"/>
          <ac:picMkLst>
            <pc:docMk/>
            <pc:sldMk cId="704006022" sldId="3295"/>
            <ac:picMk id="333832" creationId="{00000000-0000-0000-0000-000000000000}"/>
          </ac:picMkLst>
        </pc:picChg>
      </pc:sldChg>
      <pc:sldChg chg="addSp delSp modSp new mod modAnim modShow">
        <pc:chgData name="Liudmila Knyazkina" userId="cb3769fb-1d06-4211-abb1-d74d310abfab" providerId="ADAL" clId="{DB0675CE-0AF2-4E4B-888C-074BB0043BBB}" dt="2022-02-23T18:42:53.331" v="5769" actId="207"/>
        <pc:sldMkLst>
          <pc:docMk/>
          <pc:sldMk cId="1843277073" sldId="3295"/>
        </pc:sldMkLst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4" creationId="{184662C5-EE3E-4DF3-95F3-C01D2A8755C9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5" creationId="{887E2AB7-693D-43F4-AA23-AC1A0F22DF0A}"/>
          </ac:spMkLst>
        </pc:spChg>
        <pc:spChg chg="mod topLvl">
          <ac:chgData name="Liudmila Knyazkina" userId="cb3769fb-1d06-4211-abb1-d74d310abfab" providerId="ADAL" clId="{DB0675CE-0AF2-4E4B-888C-074BB0043BBB}" dt="2022-02-23T18:41:18.623" v="5760" actId="165"/>
          <ac:spMkLst>
            <pc:docMk/>
            <pc:sldMk cId="1843277073" sldId="3295"/>
            <ac:spMk id="6" creationId="{93BAF5A0-C519-47F0-A311-C9DBD73F03A6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7" creationId="{1C385389-B542-44A8-BA08-E7C45A3EA172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8" creationId="{3655E242-967E-4651-943F-DBF1B3F49A2D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9" creationId="{6202B1FA-4E47-42DD-94CD-DE74E08F2CCC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0" creationId="{74A48C5B-54BE-4057-87CA-642388D5AF2C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11" creationId="{7F8FC53F-0D7C-4894-B23A-20608B3FE4A2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2" creationId="{1854E450-1339-4DC7-88A0-FD5A31FB8F3A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3" creationId="{16B9E32E-224E-4A74-AEBC-826318302A9F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14" creationId="{7FB21D0E-60DB-4204-939B-ACA94A5A8F29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5" creationId="{302743C8-6D9E-4985-8B8A-45C0DAF0A6EF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6" creationId="{2DBDDC84-794E-4A94-B6E3-29E0D544BE7E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7" creationId="{E326A45D-B16B-4A9B-92DC-9EAA5FE41D0D}"/>
          </ac:spMkLst>
        </pc:spChg>
        <pc:spChg chg="mod topLvl">
          <ac:chgData name="Liudmila Knyazkina" userId="cb3769fb-1d06-4211-abb1-d74d310abfab" providerId="ADAL" clId="{DB0675CE-0AF2-4E4B-888C-074BB0043BBB}" dt="2022-02-21T18:28:03.060" v="4477" actId="207"/>
          <ac:spMkLst>
            <pc:docMk/>
            <pc:sldMk cId="1843277073" sldId="3295"/>
            <ac:spMk id="18" creationId="{BCAA7C0E-09C9-45B0-992D-97C73A804F4B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19" creationId="{2DC38E13-A74F-4A4E-A051-2FD69EA262B1}"/>
          </ac:spMkLst>
        </pc:spChg>
        <pc:spChg chg="mod topLvl">
          <ac:chgData name="Liudmila Knyazkina" userId="cb3769fb-1d06-4211-abb1-d74d310abfab" providerId="ADAL" clId="{DB0675CE-0AF2-4E4B-888C-074BB0043BBB}" dt="2022-02-21T18:28:03.060" v="4477" actId="207"/>
          <ac:spMkLst>
            <pc:docMk/>
            <pc:sldMk cId="1843277073" sldId="3295"/>
            <ac:spMk id="20" creationId="{5540CCCA-E659-4B7A-AAA1-9A9D15AB5682}"/>
          </ac:spMkLst>
        </pc:spChg>
        <pc:spChg chg="del mod topLvl">
          <ac:chgData name="Liudmila Knyazkina" userId="cb3769fb-1d06-4211-abb1-d74d310abfab" providerId="ADAL" clId="{DB0675CE-0AF2-4E4B-888C-074BB0043BBB}" dt="2022-02-21T18:14:58.843" v="4435" actId="478"/>
          <ac:spMkLst>
            <pc:docMk/>
            <pc:sldMk cId="1843277073" sldId="3295"/>
            <ac:spMk id="21" creationId="{02909963-A70A-48C2-BB22-09CD1B4C205A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22" creationId="{284AF59C-6673-4398-91AE-2071295DBEF5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23" creationId="{C22FE20A-CF5D-4C03-BF6C-F39461AC059D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24" creationId="{EE17B009-BAC9-4CAB-9607-8606DE260533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25" creationId="{0DF1236B-CA6B-4081-B5CE-3C034840A02E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26" creationId="{286E63AB-A969-4F37-89DF-1EE37ED00E4E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27" creationId="{3A06BCE3-2008-4854-BE2B-1D522160796B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28" creationId="{E766C998-EF8E-48A0-ABB7-BB652CA4954A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29" creationId="{03094297-04AF-46A2-8786-DBD5EE5FD3E0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30" creationId="{58B124C9-D090-4FD5-83C0-6D98C5C157DD}"/>
          </ac:spMkLst>
        </pc:spChg>
        <pc:spChg chg="mod topLvl">
          <ac:chgData name="Liudmila Knyazkina" userId="cb3769fb-1d06-4211-abb1-d74d310abfab" providerId="ADAL" clId="{DB0675CE-0AF2-4E4B-888C-074BB0043BBB}" dt="2022-02-21T18:27:22.559" v="4475" actId="207"/>
          <ac:spMkLst>
            <pc:docMk/>
            <pc:sldMk cId="1843277073" sldId="3295"/>
            <ac:spMk id="31" creationId="{2D1515C2-A5E3-4CB6-9F2E-C5E3F2037AB2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32" creationId="{EF69BAE6-0F45-4824-ABAE-36CAC9E77E74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33" creationId="{B0152B26-BC28-42DD-BB7A-C2D50E010A15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34" creationId="{73F4C3DF-4740-4F21-B651-7B9935B36677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35" creationId="{B58C0F47-3EF9-4E3B-918E-80307F12B1C0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36" creationId="{B45D4136-C14C-40D9-9309-8F1791B8E160}"/>
          </ac:spMkLst>
        </pc:spChg>
        <pc:spChg chg="del mod topLvl">
          <ac:chgData name="Liudmila Knyazkina" userId="cb3769fb-1d06-4211-abb1-d74d310abfab" providerId="ADAL" clId="{DB0675CE-0AF2-4E4B-888C-074BB0043BBB}" dt="2022-02-21T18:14:58.843" v="4435" actId="478"/>
          <ac:spMkLst>
            <pc:docMk/>
            <pc:sldMk cId="1843277073" sldId="3295"/>
            <ac:spMk id="37" creationId="{5C610C20-A57C-4527-BD6C-850323760F6F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38" creationId="{87558238-F5F0-45F0-B876-C348D66AF4D0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39" creationId="{4D35DD2C-EC01-4136-B9A0-E88A9EC376EA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40" creationId="{2EBAFA2E-9B29-4B32-94B8-9AE8AA11D21F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41" creationId="{922854B6-CBC1-4815-A009-5DFC3CA139E1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42" creationId="{4E16D8CC-67A6-4B3B-A930-6F59B265E2FD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43" creationId="{31FF3A80-2524-4946-8C8F-B08477DA6176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44" creationId="{18C87B8C-F7DC-4845-8641-6ADE0EDE6372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45" creationId="{24F7456D-1384-4AD7-B65B-11FC82012A31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46" creationId="{4ADE21D5-9B78-492C-953A-94ABF0063CDB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47" creationId="{C6F53507-4186-4D11-A7B4-AD05025CAB0F}"/>
          </ac:spMkLst>
        </pc:spChg>
        <pc:spChg chg="mod topLvl">
          <ac:chgData name="Liudmila Knyazkina" userId="cb3769fb-1d06-4211-abb1-d74d310abfab" providerId="ADAL" clId="{DB0675CE-0AF2-4E4B-888C-074BB0043BBB}" dt="2022-02-23T18:42:03.374" v="5765" actId="338"/>
          <ac:spMkLst>
            <pc:docMk/>
            <pc:sldMk cId="1843277073" sldId="3295"/>
            <ac:spMk id="48" creationId="{58FD92D9-945F-416A-A579-E0F0E3CB031B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49" creationId="{D76F5EC2-7CE1-4C9B-A0E5-248A1E326B67}"/>
          </ac:spMkLst>
        </pc:spChg>
        <pc:spChg chg="mod topLvl">
          <ac:chgData name="Liudmila Knyazkina" userId="cb3769fb-1d06-4211-abb1-d74d310abfab" providerId="ADAL" clId="{DB0675CE-0AF2-4E4B-888C-074BB0043BBB}" dt="2022-02-23T18:42:53.331" v="5769" actId="207"/>
          <ac:spMkLst>
            <pc:docMk/>
            <pc:sldMk cId="1843277073" sldId="3295"/>
            <ac:spMk id="50" creationId="{32A65181-D671-41D2-A410-E988F07DF11D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51" creationId="{5DCAB64D-3E34-4DE1-BF25-D9ABA35EB0B6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52" creationId="{6EE68495-35D4-4329-8226-1B35BC952E1F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53" creationId="{85C692AF-B6E9-4717-A0D5-78ECCBB69D53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54" creationId="{C30B6FDC-E197-426A-9398-99586B7157FF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55" creationId="{422FEC4E-479C-4E2E-B9E1-96C3EB28E915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56" creationId="{249E5915-62CC-4CBC-9CA9-58303B94E374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57" creationId="{7B7951E4-FA42-4B76-A0D1-7AFFB1C9AE7A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58" creationId="{41EDF863-5FAD-495F-8CAC-B88E74E4F34F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59" creationId="{B2908EE8-65C3-4F25-B7DB-D5DF17323E7B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60" creationId="{7E5B53EA-D148-45BD-B50C-AD018B85B290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61" creationId="{B6DE9269-F422-4665-9418-303BBCD76E47}"/>
          </ac:spMkLst>
        </pc:spChg>
        <pc:spChg chg="del mod topLvl">
          <ac:chgData name="Liudmila Knyazkina" userId="cb3769fb-1d06-4211-abb1-d74d310abfab" providerId="ADAL" clId="{DB0675CE-0AF2-4E4B-888C-074BB0043BBB}" dt="2022-02-21T18:14:58.843" v="4435" actId="478"/>
          <ac:spMkLst>
            <pc:docMk/>
            <pc:sldMk cId="1843277073" sldId="3295"/>
            <ac:spMk id="62" creationId="{BD3AC132-39A0-46C0-9DFF-2686E8561A8D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63" creationId="{9A356C07-549B-427D-ADAB-90D6DB6F2F65}"/>
          </ac:spMkLst>
        </pc:spChg>
        <pc:spChg chg="del mod topLvl">
          <ac:chgData name="Liudmila Knyazkina" userId="cb3769fb-1d06-4211-abb1-d74d310abfab" providerId="ADAL" clId="{DB0675CE-0AF2-4E4B-888C-074BB0043BBB}" dt="2022-02-21T18:14:58.843" v="4435" actId="478"/>
          <ac:spMkLst>
            <pc:docMk/>
            <pc:sldMk cId="1843277073" sldId="3295"/>
            <ac:spMk id="64" creationId="{45E2E22F-1BA5-4FF0-8C9C-76E66678438E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65" creationId="{067CECD6-E757-4895-AB92-2229FA371046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66" creationId="{123F401E-7101-498E-AA69-7BB7389C9053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67" creationId="{2C2871EA-C8D3-461F-86BC-6C30B0F676E2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68" creationId="{70356D58-EF27-473C-8098-7EC821CCEDC9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69" creationId="{9713F083-D44E-44C4-BC5D-EB3E6B68BBE7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70" creationId="{62DF3AFE-E3E0-4461-AE20-4403A460B0BD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71" creationId="{3F14A1C0-51D5-4480-9A65-961FA4199A3E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72" creationId="{00881B18-1FB2-43A6-B874-60E6F9B3A35E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73" creationId="{0CD1CF6F-2A9E-41CD-9569-99225236D861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74" creationId="{0565E983-E83E-46E3-AB30-2EFB36295D01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75" creationId="{5DBC4A07-1900-4577-98D5-4D1E40767243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76" creationId="{2DB878B5-4019-4F5C-AF6C-75FE6FB0A3E6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77" creationId="{FE6001E6-76D5-450D-B14F-6F025F99B47E}"/>
          </ac:spMkLst>
        </pc:spChg>
        <pc:spChg chg="mod topLvl">
          <ac:chgData name="Liudmila Knyazkina" userId="cb3769fb-1d06-4211-abb1-d74d310abfab" providerId="ADAL" clId="{DB0675CE-0AF2-4E4B-888C-074BB0043BBB}" dt="2022-02-21T18:27:22.559" v="4475" actId="207"/>
          <ac:spMkLst>
            <pc:docMk/>
            <pc:sldMk cId="1843277073" sldId="3295"/>
            <ac:spMk id="78" creationId="{B6EFD01A-01B7-46F7-9B49-002693C33DD5}"/>
          </ac:spMkLst>
        </pc:spChg>
        <pc:spChg chg="mod topLvl">
          <ac:chgData name="Liudmila Knyazkina" userId="cb3769fb-1d06-4211-abb1-d74d310abfab" providerId="ADAL" clId="{DB0675CE-0AF2-4E4B-888C-074BB0043BBB}" dt="2022-02-21T18:28:03.060" v="4477" actId="207"/>
          <ac:spMkLst>
            <pc:docMk/>
            <pc:sldMk cId="1843277073" sldId="3295"/>
            <ac:spMk id="79" creationId="{F89461DC-B529-46DB-A6CC-5A08EB01DDE1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80" creationId="{EEADC641-CBDE-4F66-BBFB-7D0A4FA095FC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81" creationId="{D5D5A899-15B8-4EEF-BD3D-CEEA6A032C7E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82" creationId="{DDBB653C-9DE2-47D1-964C-7F3E149D7A5E}"/>
          </ac:spMkLst>
        </pc:spChg>
        <pc:spChg chg="mod topLvl">
          <ac:chgData name="Liudmila Knyazkina" userId="cb3769fb-1d06-4211-abb1-d74d310abfab" providerId="ADAL" clId="{DB0675CE-0AF2-4E4B-888C-074BB0043BBB}" dt="2022-02-21T18:27:22.559" v="4475" actId="207"/>
          <ac:spMkLst>
            <pc:docMk/>
            <pc:sldMk cId="1843277073" sldId="3295"/>
            <ac:spMk id="83" creationId="{96F90F93-2E90-4181-90CB-5344222C65F6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84" creationId="{C0BB9D44-9316-4B0D-8CCE-E3D8429E6D60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85" creationId="{C4DC68F5-3CB7-4606-B673-73EDC2058C07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86" creationId="{B4E272C8-BCDE-48FB-9894-85AD22CA475D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87" creationId="{BF6DEF98-407B-4E38-A45F-86985B05D694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88" creationId="{1938EBCF-BC59-45E3-B75A-4B7CC1C14CA3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89" creationId="{CE27CF6C-C9A7-4DA8-AA3B-64D2D0A1C494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90" creationId="{FA696DF3-315B-4912-AD25-E38DD74FC634}"/>
          </ac:spMkLst>
        </pc:spChg>
        <pc:spChg chg="mod topLvl">
          <ac:chgData name="Liudmila Knyazkina" userId="cb3769fb-1d06-4211-abb1-d74d310abfab" providerId="ADAL" clId="{DB0675CE-0AF2-4E4B-888C-074BB0043BBB}" dt="2022-02-23T18:42:03.374" v="5765" actId="338"/>
          <ac:spMkLst>
            <pc:docMk/>
            <pc:sldMk cId="1843277073" sldId="3295"/>
            <ac:spMk id="91" creationId="{231B82AB-45C5-4094-B71C-05BD234FAC31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92" creationId="{CD39ADAF-53C0-4F66-A543-F8162B187CC3}"/>
          </ac:spMkLst>
        </pc:spChg>
        <pc:spChg chg="mod topLvl">
          <ac:chgData name="Liudmila Knyazkina" userId="cb3769fb-1d06-4211-abb1-d74d310abfab" providerId="ADAL" clId="{DB0675CE-0AF2-4E4B-888C-074BB0043BBB}" dt="2022-02-23T18:42:03.374" v="5765" actId="338"/>
          <ac:spMkLst>
            <pc:docMk/>
            <pc:sldMk cId="1843277073" sldId="3295"/>
            <ac:spMk id="93" creationId="{6DAD9FDC-67A9-4ABA-BB3C-1EBEFA979396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94" creationId="{E3472F81-85FE-404A-A44C-D498A869B477}"/>
          </ac:spMkLst>
        </pc:spChg>
        <pc:spChg chg="mod topLvl">
          <ac:chgData name="Liudmila Knyazkina" userId="cb3769fb-1d06-4211-abb1-d74d310abfab" providerId="ADAL" clId="{DB0675CE-0AF2-4E4B-888C-074BB0043BBB}" dt="2022-02-21T18:28:03.060" v="4477" actId="207"/>
          <ac:spMkLst>
            <pc:docMk/>
            <pc:sldMk cId="1843277073" sldId="3295"/>
            <ac:spMk id="95" creationId="{5DA222AD-99B7-43EF-B5F3-38F9EA13C0A8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96" creationId="{50017B07-AFF7-4691-BD82-376D618D537F}"/>
          </ac:spMkLst>
        </pc:spChg>
        <pc:spChg chg="del mod topLvl">
          <ac:chgData name="Liudmila Knyazkina" userId="cb3769fb-1d06-4211-abb1-d74d310abfab" providerId="ADAL" clId="{DB0675CE-0AF2-4E4B-888C-074BB0043BBB}" dt="2022-02-21T18:14:58.843" v="4435" actId="478"/>
          <ac:spMkLst>
            <pc:docMk/>
            <pc:sldMk cId="1843277073" sldId="3295"/>
            <ac:spMk id="97" creationId="{E3D79CE3-4469-4187-A88D-97BF9E4E99DE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98" creationId="{EC2E7214-23F5-46AB-BEDB-B4FAAC394A3B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99" creationId="{9AC0C037-B06D-4A5B-94E5-5D8684077901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00" creationId="{17CBD768-AFC8-418F-BC02-4AD23D799802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101" creationId="{7C2E9960-4C16-4B9F-ACF1-4A4BD0F84510}"/>
          </ac:spMkLst>
        </pc:spChg>
        <pc:spChg chg="mod topLvl">
          <ac:chgData name="Liudmila Knyazkina" userId="cb3769fb-1d06-4211-abb1-d74d310abfab" providerId="ADAL" clId="{DB0675CE-0AF2-4E4B-888C-074BB0043BBB}" dt="2022-02-21T18:27:22.559" v="4475" actId="207"/>
          <ac:spMkLst>
            <pc:docMk/>
            <pc:sldMk cId="1843277073" sldId="3295"/>
            <ac:spMk id="102" creationId="{DD9C1D7C-81FC-440C-A162-D55FE7FF7B9F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03" creationId="{D1E3A4AE-402A-4836-90DE-D1549768B245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04" creationId="{2B39B128-9A0D-4DC9-8672-4ECA4142A08B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05" creationId="{ABB201C7-CE09-4E9D-8DB4-F500655EC083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06" creationId="{EA7F2262-C616-4CBC-B39B-072D19FE2AB7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07" creationId="{C4FFC764-938D-4212-9DB1-39DE5704EBE5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08" creationId="{A3DC1C9D-8BBC-462B-84D6-FE148A5E70A2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09" creationId="{AE573446-DA97-4CB5-8347-CB6BEBB59876}"/>
          </ac:spMkLst>
        </pc:spChg>
        <pc:spChg chg="del mod topLvl">
          <ac:chgData name="Liudmila Knyazkina" userId="cb3769fb-1d06-4211-abb1-d74d310abfab" providerId="ADAL" clId="{DB0675CE-0AF2-4E4B-888C-074BB0043BBB}" dt="2022-02-21T18:14:58.843" v="4435" actId="478"/>
          <ac:spMkLst>
            <pc:docMk/>
            <pc:sldMk cId="1843277073" sldId="3295"/>
            <ac:spMk id="110" creationId="{B2569320-FFEA-433D-9274-CE81114CC59F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111" creationId="{F91915E3-BFE7-4FA7-967D-410FFCB2D798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12" creationId="{7D9EB873-5248-4BA7-8FF0-8890A88C90F2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13" creationId="{FCE6BB17-CB59-4BF4-81B4-EC8F0E28EC35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14" creationId="{41D05F51-46EA-438A-9619-55E6467E8A42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15" creationId="{B44D8C78-4239-4508-AC37-4A06944ACC58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16" creationId="{6DF6293F-96C1-4424-B813-7D6A1AAB3BDE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17" creationId="{1487E74A-E64C-4BF2-91F6-A299698A03C0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18" creationId="{0EC9FFA7-00E1-4966-996C-1BA2F51D6118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19" creationId="{633282E3-E12F-460D-A541-EDF0941EADB5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20" creationId="{B106145A-BC84-4A3E-A2CF-3AC9B3DBE4CC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121" creationId="{7D0CDA52-ABAB-4DE5-B447-7C659284A52E}"/>
          </ac:spMkLst>
        </pc:spChg>
        <pc:spChg chg="mod topLvl">
          <ac:chgData name="Liudmila Knyazkina" userId="cb3769fb-1d06-4211-abb1-d74d310abfab" providerId="ADAL" clId="{DB0675CE-0AF2-4E4B-888C-074BB0043BBB}" dt="2022-02-21T18:27:22.559" v="4475" actId="207"/>
          <ac:spMkLst>
            <pc:docMk/>
            <pc:sldMk cId="1843277073" sldId="3295"/>
            <ac:spMk id="122" creationId="{FAB680FE-CA98-496B-9AE8-DEE3A0964E44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123" creationId="{3E1A1434-A1ED-489B-B162-48BE62F8DC09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24" creationId="{FA3B2F7E-480A-445D-B65B-AF4CDB414710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25" creationId="{AB5D706E-73BF-4E4F-B179-D4CD8ED14558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26" creationId="{CD1CD9E6-DB5C-43F9-9DAF-2C509B9CBA0A}"/>
          </ac:spMkLst>
        </pc:spChg>
        <pc:spChg chg="mod topLvl">
          <ac:chgData name="Liudmila Knyazkina" userId="cb3769fb-1d06-4211-abb1-d74d310abfab" providerId="ADAL" clId="{DB0675CE-0AF2-4E4B-888C-074BB0043BBB}" dt="2022-02-21T18:28:03.060" v="4477" actId="207"/>
          <ac:spMkLst>
            <pc:docMk/>
            <pc:sldMk cId="1843277073" sldId="3295"/>
            <ac:spMk id="127" creationId="{B6137041-9B3B-4DF2-9C8F-E865FF10392E}"/>
          </ac:spMkLst>
        </pc:spChg>
        <pc:spChg chg="mod topLvl">
          <ac:chgData name="Liudmila Knyazkina" userId="cb3769fb-1d06-4211-abb1-d74d310abfab" providerId="ADAL" clId="{DB0675CE-0AF2-4E4B-888C-074BB0043BBB}" dt="2022-02-21T18:28:03.060" v="4477" actId="207"/>
          <ac:spMkLst>
            <pc:docMk/>
            <pc:sldMk cId="1843277073" sldId="3295"/>
            <ac:spMk id="128" creationId="{40BC12E8-13FE-4647-91F0-1F633FAD6FA6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29" creationId="{C7575381-677E-4E8A-A759-6B8E649A8763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30" creationId="{4F49B997-2F39-46AC-B29E-3AE66BB2923C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31" creationId="{EBD91DDB-CB41-45CF-89F9-38787A2C9595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32" creationId="{A7D109FC-8F6A-4342-805F-CCC04A52EF44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33" creationId="{DDECB25C-14CF-4DC8-88E5-5044972924A0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34" creationId="{F72104AC-5B0F-4F74-9230-EC33C49E604D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35" creationId="{11630675-A803-4CCD-A77D-228E59FFC853}"/>
          </ac:spMkLst>
        </pc:spChg>
        <pc:spChg chg="del mod topLvl">
          <ac:chgData name="Liudmila Knyazkina" userId="cb3769fb-1d06-4211-abb1-d74d310abfab" providerId="ADAL" clId="{DB0675CE-0AF2-4E4B-888C-074BB0043BBB}" dt="2022-02-21T18:14:58.843" v="4435" actId="478"/>
          <ac:spMkLst>
            <pc:docMk/>
            <pc:sldMk cId="1843277073" sldId="3295"/>
            <ac:spMk id="136" creationId="{112B35F3-3FEF-4A1B-A21B-28EF8A757162}"/>
          </ac:spMkLst>
        </pc:spChg>
        <pc:spChg chg="mod topLvl">
          <ac:chgData name="Liudmila Knyazkina" userId="cb3769fb-1d06-4211-abb1-d74d310abfab" providerId="ADAL" clId="{DB0675CE-0AF2-4E4B-888C-074BB0043BBB}" dt="2022-02-23T18:41:42.780" v="5761" actId="165"/>
          <ac:spMkLst>
            <pc:docMk/>
            <pc:sldMk cId="1843277073" sldId="3295"/>
            <ac:spMk id="137" creationId="{21873801-ACD2-4C09-A48E-C8E6C3679D37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38" creationId="{3BF0F1D9-AD23-4A84-A654-2B5B895DEC09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139" creationId="{AC35DFE5-97C0-4B8D-AB45-5D31C7FD57BD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140" creationId="{1D2BB214-6278-48C2-A907-3B5654A256B9}"/>
          </ac:spMkLst>
        </pc:spChg>
        <pc:spChg chg="mod topLvl">
          <ac:chgData name="Liudmila Knyazkina" userId="cb3769fb-1d06-4211-abb1-d74d310abfab" providerId="ADAL" clId="{DB0675CE-0AF2-4E4B-888C-074BB0043BBB}" dt="2022-02-23T18:42:47.268" v="5768" actId="207"/>
          <ac:spMkLst>
            <pc:docMk/>
            <pc:sldMk cId="1843277073" sldId="3295"/>
            <ac:spMk id="141" creationId="{E5F5A2BE-0296-45B2-96DA-00602169C50F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42" creationId="{7F6EF206-6293-4063-A74E-47C07D1EC017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43" creationId="{8C2AE42D-1C06-47AB-A42B-2C3E91940AD0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44" creationId="{B0CF6384-C1C4-4D9E-A595-447076992175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45" creationId="{5713EDC9-1E7A-45DA-89EB-74D661E676CB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46" creationId="{20A8B036-1634-4784-8B9A-3BBD22465AAC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47" creationId="{EC0B6376-4809-49E7-9734-E31A622C9372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48" creationId="{6E86E1C0-04F2-4A9E-9202-A9C17E398310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49" creationId="{BF55A327-FEF6-40AC-8BFB-62B5B182E8B7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50" creationId="{A98DD7FF-9D6C-44BD-A3B6-326BFE5ECB79}"/>
          </ac:spMkLst>
        </pc:spChg>
        <pc:spChg chg="mod topLvl">
          <ac:chgData name="Liudmila Knyazkina" userId="cb3769fb-1d06-4211-abb1-d74d310abfab" providerId="ADAL" clId="{DB0675CE-0AF2-4E4B-888C-074BB0043BBB}" dt="2022-02-21T18:28:03.060" v="4477" actId="207"/>
          <ac:spMkLst>
            <pc:docMk/>
            <pc:sldMk cId="1843277073" sldId="3295"/>
            <ac:spMk id="151" creationId="{6C9132B5-8A29-4CCE-9F00-0EEC20B2583A}"/>
          </ac:spMkLst>
        </pc:spChg>
        <pc:spChg chg="mod topLvl">
          <ac:chgData name="Liudmila Knyazkina" userId="cb3769fb-1d06-4211-abb1-d74d310abfab" providerId="ADAL" clId="{DB0675CE-0AF2-4E4B-888C-074BB0043BBB}" dt="2022-02-21T18:27:22.559" v="4475" actId="207"/>
          <ac:spMkLst>
            <pc:docMk/>
            <pc:sldMk cId="1843277073" sldId="3295"/>
            <ac:spMk id="152" creationId="{37AABE87-0C46-4ED6-9659-8802F162500F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53" creationId="{31602F71-0FD0-49B0-A703-486E9D400F77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54" creationId="{073C0A22-4DA1-46A1-8D93-A9E7859F1536}"/>
          </ac:spMkLst>
        </pc:spChg>
        <pc:spChg chg="mod topLvl">
          <ac:chgData name="Liudmila Knyazkina" userId="cb3769fb-1d06-4211-abb1-d74d310abfab" providerId="ADAL" clId="{DB0675CE-0AF2-4E4B-888C-074BB0043BBB}" dt="2022-02-21T18:28:03.060" v="4477" actId="207"/>
          <ac:spMkLst>
            <pc:docMk/>
            <pc:sldMk cId="1843277073" sldId="3295"/>
            <ac:spMk id="155" creationId="{05EACEDB-0459-4DB5-BE24-AA55AADB4C61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56" creationId="{0506CBC8-E88F-4B19-BEDB-FAF7373A39EE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57" creationId="{BE6484B8-1EA5-44D3-9F83-5AE16561A42A}"/>
          </ac:spMkLst>
        </pc:spChg>
        <pc:spChg chg="mod topLvl">
          <ac:chgData name="Liudmila Knyazkina" userId="cb3769fb-1d06-4211-abb1-d74d310abfab" providerId="ADAL" clId="{DB0675CE-0AF2-4E4B-888C-074BB0043BBB}" dt="2022-02-21T18:28:03.060" v="4477" actId="207"/>
          <ac:spMkLst>
            <pc:docMk/>
            <pc:sldMk cId="1843277073" sldId="3295"/>
            <ac:spMk id="158" creationId="{1AED3BF2-C5F6-4FFE-8ACF-37DF2CB8451E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59" creationId="{F9C9AA62-152E-4D5E-BE16-B9E8B3290A55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60" creationId="{5D3DC1AE-6EE5-464E-9D30-C4C909CF6FA9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61" creationId="{808238A4-58BA-4760-9EE9-C459E2570F9C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62" creationId="{55B89078-2213-41E3-9B82-B2AB61A97E07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63" creationId="{F030440B-C7A8-4A85-A2B9-027A8B838EC1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64" creationId="{C84B5601-9683-4828-BCB2-6A34FD61BD09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65" creationId="{489A5FBA-FFC6-4F77-BE91-940BCE3F488E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66" creationId="{9150A729-967D-4DC2-ABC9-83D727798105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67" creationId="{BAB6E6CF-4B11-4465-B28A-1E7AAD0EC2D6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168" creationId="{BBC2F357-F791-41A9-913F-0EC9BFC6E335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169" creationId="{94021AB4-0C11-420C-B6EF-39F53CEDCD47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70" creationId="{67CED1B8-BD6D-43DB-B46F-644FF0460337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71" creationId="{F32E947B-10E9-4189-AB3F-B9E37101FB93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72" creationId="{F2D3143E-D96C-465C-AED0-EC16A8BDDDE7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73" creationId="{D861986D-27AE-4107-978C-E3FA9F4A2A23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74" creationId="{7951BC85-A8E0-4ED0-B05E-0AF750EF6C45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75" creationId="{A90F825B-E682-444A-8F57-AE2CD67B06E5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76" creationId="{0C9BDEC9-7F11-44C0-A893-24EA92073C42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77" creationId="{A6165803-BB53-43B7-A161-83456F0944CC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78" creationId="{F0CBC447-8EAA-4CA7-ACFB-AF2F3DC64650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79" creationId="{A371E6B3-0262-4B22-87F2-D70283688F98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80" creationId="{5E9EBCED-E3B1-4E4C-A314-1F3D71C94CAC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81" creationId="{E91A7043-1037-4DFA-ADCA-33BC400D3E20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82" creationId="{156A0E93-2C4F-46BE-B50E-3DB90A06663C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83" creationId="{9DBA6714-726B-4492-AA6C-AA02DEBF4F43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84" creationId="{FC189FB3-6B8A-41CC-BE27-E3AA6D3F2916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85" creationId="{FBF5C504-0DCC-41A0-B498-560860C025C0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86" creationId="{9EF49887-8E3B-4876-B2FE-3E7FA6C4867B}"/>
          </ac:spMkLst>
        </pc:spChg>
        <pc:spChg chg="mod topLvl">
          <ac:chgData name="Liudmila Knyazkina" userId="cb3769fb-1d06-4211-abb1-d74d310abfab" providerId="ADAL" clId="{DB0675CE-0AF2-4E4B-888C-074BB0043BBB}" dt="2022-02-23T18:41:52.477" v="5762" actId="165"/>
          <ac:spMkLst>
            <pc:docMk/>
            <pc:sldMk cId="1843277073" sldId="3295"/>
            <ac:spMk id="187" creationId="{5FEE21D8-524D-4E14-9DD7-82DD34AD556A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88" creationId="{3E5F8B64-F1C9-46F0-AE21-AF905B8A813B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89" creationId="{175D6BBE-D964-468D-B8AA-3847561A3F9F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90" creationId="{AE42D21B-EE0D-4573-A6F7-15E8B9756295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91" creationId="{24C68655-F112-455C-9B8C-3078CD3A3226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92" creationId="{8DF75A1D-4B42-4BAE-827D-8A19D90D3D96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93" creationId="{61CACF24-A462-4876-95C6-47089CE0C16A}"/>
          </ac:spMkLst>
        </pc:spChg>
        <pc:spChg chg="del mod topLvl">
          <ac:chgData name="Liudmila Knyazkina" userId="cb3769fb-1d06-4211-abb1-d74d310abfab" providerId="ADAL" clId="{DB0675CE-0AF2-4E4B-888C-074BB0043BBB}" dt="2022-02-21T18:14:58.843" v="4435" actId="478"/>
          <ac:spMkLst>
            <pc:docMk/>
            <pc:sldMk cId="1843277073" sldId="3295"/>
            <ac:spMk id="194" creationId="{016DF7F9-CAF6-4C7E-BBE7-D8E5D932B57D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195" creationId="{73ACCBDE-FD91-4ACF-BB00-3AE35AA85A9A}"/>
          </ac:spMkLst>
        </pc:spChg>
        <pc:spChg chg="del mod topLvl">
          <ac:chgData name="Liudmila Knyazkina" userId="cb3769fb-1d06-4211-abb1-d74d310abfab" providerId="ADAL" clId="{DB0675CE-0AF2-4E4B-888C-074BB0043BBB}" dt="2022-02-21T18:14:58.843" v="4435" actId="478"/>
          <ac:spMkLst>
            <pc:docMk/>
            <pc:sldMk cId="1843277073" sldId="3295"/>
            <ac:spMk id="196" creationId="{EEDC36F8-B050-4017-A284-3C7853AF9325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97" creationId="{F472CCB2-3FFB-4E5D-BB05-2C95B4B09EEC}"/>
          </ac:spMkLst>
        </pc:spChg>
        <pc:spChg chg="mod topLvl">
          <ac:chgData name="Liudmila Knyazkina" userId="cb3769fb-1d06-4211-abb1-d74d310abfab" providerId="ADAL" clId="{DB0675CE-0AF2-4E4B-888C-074BB0043BBB}" dt="2022-02-21T18:14:24.302" v="4434" actId="165"/>
          <ac:spMkLst>
            <pc:docMk/>
            <pc:sldMk cId="1843277073" sldId="3295"/>
            <ac:spMk id="198" creationId="{A9CEFCDE-DC99-4AFA-9CDD-82C129DB00D4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199" creationId="{3234C6DA-7E2D-43D6-9FFF-2C9E8A17A993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200" creationId="{F31FE31F-6924-43C1-8688-D72FB75C7C8F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201" creationId="{C2A4C9E8-1F8A-46A6-89A2-5D98F8C5F29D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202" creationId="{8A35163D-56D1-4CED-A797-1DA2611063C9}"/>
          </ac:spMkLst>
        </pc:spChg>
        <pc:spChg chg="del mod topLvl">
          <ac:chgData name="Liudmila Knyazkina" userId="cb3769fb-1d06-4211-abb1-d74d310abfab" providerId="ADAL" clId="{DB0675CE-0AF2-4E4B-888C-074BB0043BBB}" dt="2022-02-21T18:14:58.843" v="4435" actId="478"/>
          <ac:spMkLst>
            <pc:docMk/>
            <pc:sldMk cId="1843277073" sldId="3295"/>
            <ac:spMk id="203" creationId="{808EC6AC-68F7-4F34-BA7A-9A0BD5DD117D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204" creationId="{5C044356-ECFF-4410-9323-00758C180262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205" creationId="{A4639EB3-5671-4303-A762-A26FFA45E0FD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206" creationId="{8FC3EBDA-E41F-44F9-864C-E7832DB4CF6B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207" creationId="{77C9DB01-088A-4716-8535-A30BDB9ABC89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208" creationId="{A3607595-44C7-490B-BB81-1339A197EB8E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209" creationId="{350ECB2E-6090-4CD3-A566-088CEA34B323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210" creationId="{237C1CCB-91E8-4BF0-A051-12D39554FC9F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211" creationId="{B638D42F-56D9-4747-B728-DCA5A8C934BD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212" creationId="{F8A2576E-A4FA-46A6-B05F-115A7177F7CD}"/>
          </ac:spMkLst>
        </pc:spChg>
        <pc:spChg chg="mod topLvl">
          <ac:chgData name="Liudmila Knyazkina" userId="cb3769fb-1d06-4211-abb1-d74d310abfab" providerId="ADAL" clId="{DB0675CE-0AF2-4E4B-888C-074BB0043BBB}" dt="2022-02-21T18:23:05.693" v="4456" actId="207"/>
          <ac:spMkLst>
            <pc:docMk/>
            <pc:sldMk cId="1843277073" sldId="3295"/>
            <ac:spMk id="213" creationId="{26317CE6-F863-47A8-8DE4-10E7564FF2FF}"/>
          </ac:spMkLst>
        </pc:spChg>
        <pc:spChg chg="mod topLvl">
          <ac:chgData name="Liudmila Knyazkina" userId="cb3769fb-1d06-4211-abb1-d74d310abfab" providerId="ADAL" clId="{DB0675CE-0AF2-4E4B-888C-074BB0043BBB}" dt="2022-02-23T18:41:07.257" v="5759" actId="207"/>
          <ac:spMkLst>
            <pc:docMk/>
            <pc:sldMk cId="1843277073" sldId="3295"/>
            <ac:spMk id="214" creationId="{FC3C9770-6313-465F-AF41-7C6570526207}"/>
          </ac:spMkLst>
        </pc:spChg>
        <pc:spChg chg="add del mod">
          <ac:chgData name="Liudmila Knyazkina" userId="cb3769fb-1d06-4211-abb1-d74d310abfab" providerId="ADAL" clId="{DB0675CE-0AF2-4E4B-888C-074BB0043BBB}" dt="2022-02-21T18:15:04.273" v="4438" actId="478"/>
          <ac:spMkLst>
            <pc:docMk/>
            <pc:sldMk cId="1843277073" sldId="3295"/>
            <ac:spMk id="215" creationId="{8F52C9B7-D56F-4D5C-921E-0CCB048D7355}"/>
          </ac:spMkLst>
        </pc:spChg>
        <pc:spChg chg="add del mod">
          <ac:chgData name="Liudmila Knyazkina" userId="cb3769fb-1d06-4211-abb1-d74d310abfab" providerId="ADAL" clId="{DB0675CE-0AF2-4E4B-888C-074BB0043BBB}" dt="2022-02-21T18:14:58.843" v="4435" actId="478"/>
          <ac:spMkLst>
            <pc:docMk/>
            <pc:sldMk cId="1843277073" sldId="3295"/>
            <ac:spMk id="216" creationId="{F8619F6B-05AF-4C9F-85C0-1FCD46753619}"/>
          </ac:spMkLst>
        </pc:spChg>
        <pc:spChg chg="add del mod">
          <ac:chgData name="Liudmila Knyazkina" userId="cb3769fb-1d06-4211-abb1-d74d310abfab" providerId="ADAL" clId="{DB0675CE-0AF2-4E4B-888C-074BB0043BBB}" dt="2022-02-21T18:14:58.843" v="4435" actId="478"/>
          <ac:spMkLst>
            <pc:docMk/>
            <pc:sldMk cId="1843277073" sldId="3295"/>
            <ac:spMk id="217" creationId="{FEE2CD71-BADA-4751-A8B6-DDF9F483AB6E}"/>
          </ac:spMkLst>
        </pc:spChg>
        <pc:spChg chg="add del mod">
          <ac:chgData name="Liudmila Knyazkina" userId="cb3769fb-1d06-4211-abb1-d74d310abfab" providerId="ADAL" clId="{DB0675CE-0AF2-4E4B-888C-074BB0043BBB}" dt="2022-02-21T18:14:58.843" v="4435" actId="478"/>
          <ac:spMkLst>
            <pc:docMk/>
            <pc:sldMk cId="1843277073" sldId="3295"/>
            <ac:spMk id="218" creationId="{CDBFD6C4-ACDD-4E1E-BBE9-D24F2C499CEC}"/>
          </ac:spMkLst>
        </pc:spChg>
        <pc:spChg chg="add del mod">
          <ac:chgData name="Liudmila Knyazkina" userId="cb3769fb-1d06-4211-abb1-d74d310abfab" providerId="ADAL" clId="{DB0675CE-0AF2-4E4B-888C-074BB0043BBB}" dt="2022-02-21T18:15:05.653" v="4439" actId="478"/>
          <ac:spMkLst>
            <pc:docMk/>
            <pc:sldMk cId="1843277073" sldId="3295"/>
            <ac:spMk id="219" creationId="{6AE2EA11-4222-42B4-A8A3-4F03E102D4DF}"/>
          </ac:spMkLst>
        </pc:spChg>
        <pc:spChg chg="add del mod">
          <ac:chgData name="Liudmila Knyazkina" userId="cb3769fb-1d06-4211-abb1-d74d310abfab" providerId="ADAL" clId="{DB0675CE-0AF2-4E4B-888C-074BB0043BBB}" dt="2022-02-18T18:00:08.877" v="1985"/>
          <ac:spMkLst>
            <pc:docMk/>
            <pc:sldMk cId="1843277073" sldId="3295"/>
            <ac:spMk id="220" creationId="{E936CA7D-F3B6-4481-9ED2-67A4F4762B77}"/>
          </ac:spMkLst>
        </pc:spChg>
        <pc:spChg chg="mod">
          <ac:chgData name="Liudmila Knyazkina" userId="cb3769fb-1d06-4211-abb1-d74d310abfab" providerId="ADAL" clId="{DB0675CE-0AF2-4E4B-888C-074BB0043BBB}" dt="2022-02-18T17:58:04.984" v="1974"/>
          <ac:spMkLst>
            <pc:docMk/>
            <pc:sldMk cId="1843277073" sldId="3295"/>
            <ac:spMk id="225" creationId="{359C48F9-F49F-4F9E-889C-67E4FC30F929}"/>
          </ac:spMkLst>
        </pc:spChg>
        <pc:spChg chg="mod">
          <ac:chgData name="Liudmila Knyazkina" userId="cb3769fb-1d06-4211-abb1-d74d310abfab" providerId="ADAL" clId="{DB0675CE-0AF2-4E4B-888C-074BB0043BBB}" dt="2022-02-18T17:58:04.984" v="1974"/>
          <ac:spMkLst>
            <pc:docMk/>
            <pc:sldMk cId="1843277073" sldId="3295"/>
            <ac:spMk id="230" creationId="{AD166672-F2F9-476E-BF75-58FB7D2BACF4}"/>
          </ac:spMkLst>
        </pc:spChg>
        <pc:spChg chg="mod">
          <ac:chgData name="Liudmila Knyazkina" userId="cb3769fb-1d06-4211-abb1-d74d310abfab" providerId="ADAL" clId="{DB0675CE-0AF2-4E4B-888C-074BB0043BBB}" dt="2022-02-18T17:58:04.984" v="1974"/>
          <ac:spMkLst>
            <pc:docMk/>
            <pc:sldMk cId="1843277073" sldId="3295"/>
            <ac:spMk id="231" creationId="{4D073F57-0832-4923-832E-1A672184EBFD}"/>
          </ac:spMkLst>
        </pc:spChg>
        <pc:spChg chg="mod">
          <ac:chgData name="Liudmila Knyazkina" userId="cb3769fb-1d06-4211-abb1-d74d310abfab" providerId="ADAL" clId="{DB0675CE-0AF2-4E4B-888C-074BB0043BBB}" dt="2022-02-18T17:58:04.984" v="1974"/>
          <ac:spMkLst>
            <pc:docMk/>
            <pc:sldMk cId="1843277073" sldId="3295"/>
            <ac:spMk id="232" creationId="{48CB8E31-5469-433E-899C-D8109D25E628}"/>
          </ac:spMkLst>
        </pc:spChg>
        <pc:spChg chg="mod">
          <ac:chgData name="Liudmila Knyazkina" userId="cb3769fb-1d06-4211-abb1-d74d310abfab" providerId="ADAL" clId="{DB0675CE-0AF2-4E4B-888C-074BB0043BBB}" dt="2022-02-18T17:58:04.984" v="1974"/>
          <ac:spMkLst>
            <pc:docMk/>
            <pc:sldMk cId="1843277073" sldId="3295"/>
            <ac:spMk id="233" creationId="{0D7D5645-8BE4-4AAD-9667-06712A2EF0B7}"/>
          </ac:spMkLst>
        </pc:spChg>
        <pc:spChg chg="mod">
          <ac:chgData name="Liudmila Knyazkina" userId="cb3769fb-1d06-4211-abb1-d74d310abfab" providerId="ADAL" clId="{DB0675CE-0AF2-4E4B-888C-074BB0043BBB}" dt="2022-02-18T17:58:04.984" v="1974"/>
          <ac:spMkLst>
            <pc:docMk/>
            <pc:sldMk cId="1843277073" sldId="3295"/>
            <ac:spMk id="234" creationId="{12E5D3A7-3836-4143-8B89-87E7D0233945}"/>
          </ac:spMkLst>
        </pc:spChg>
        <pc:spChg chg="mod">
          <ac:chgData name="Liudmila Knyazkina" userId="cb3769fb-1d06-4211-abb1-d74d310abfab" providerId="ADAL" clId="{DB0675CE-0AF2-4E4B-888C-074BB0043BBB}" dt="2022-02-18T17:58:04.984" v="1974"/>
          <ac:spMkLst>
            <pc:docMk/>
            <pc:sldMk cId="1843277073" sldId="3295"/>
            <ac:spMk id="235" creationId="{656231CA-86D5-44E0-83BF-527A09EDFB39}"/>
          </ac:spMkLst>
        </pc:spChg>
        <pc:spChg chg="mod">
          <ac:chgData name="Liudmila Knyazkina" userId="cb3769fb-1d06-4211-abb1-d74d310abfab" providerId="ADAL" clId="{DB0675CE-0AF2-4E4B-888C-074BB0043BBB}" dt="2022-02-18T17:58:04.984" v="1974"/>
          <ac:spMkLst>
            <pc:docMk/>
            <pc:sldMk cId="1843277073" sldId="3295"/>
            <ac:spMk id="236" creationId="{F41F76B7-1A58-4B37-8EBA-4E8325C332E4}"/>
          </ac:spMkLst>
        </pc:spChg>
        <pc:spChg chg="mod">
          <ac:chgData name="Liudmila Knyazkina" userId="cb3769fb-1d06-4211-abb1-d74d310abfab" providerId="ADAL" clId="{DB0675CE-0AF2-4E4B-888C-074BB0043BBB}" dt="2022-02-18T17:58:04.984" v="1974"/>
          <ac:spMkLst>
            <pc:docMk/>
            <pc:sldMk cId="1843277073" sldId="3295"/>
            <ac:spMk id="237" creationId="{8C77B7A5-8FEA-4287-AE26-850841E0FB55}"/>
          </ac:spMkLst>
        </pc:spChg>
        <pc:spChg chg="mod">
          <ac:chgData name="Liudmila Knyazkina" userId="cb3769fb-1d06-4211-abb1-d74d310abfab" providerId="ADAL" clId="{DB0675CE-0AF2-4E4B-888C-074BB0043BBB}" dt="2022-02-18T17:58:04.984" v="1974"/>
          <ac:spMkLst>
            <pc:docMk/>
            <pc:sldMk cId="1843277073" sldId="3295"/>
            <ac:spMk id="238" creationId="{9DC1C019-7829-45B0-9107-080ACC8ED44A}"/>
          </ac:spMkLst>
        </pc:spChg>
        <pc:spChg chg="mod">
          <ac:chgData name="Liudmila Knyazkina" userId="cb3769fb-1d06-4211-abb1-d74d310abfab" providerId="ADAL" clId="{DB0675CE-0AF2-4E4B-888C-074BB0043BBB}" dt="2022-02-18T17:58:04.984" v="1974"/>
          <ac:spMkLst>
            <pc:docMk/>
            <pc:sldMk cId="1843277073" sldId="3295"/>
            <ac:spMk id="239" creationId="{3E320C5D-9BB0-4798-B4FF-0EF853525EB0}"/>
          </ac:spMkLst>
        </pc:spChg>
        <pc:spChg chg="mod">
          <ac:chgData name="Liudmila Knyazkina" userId="cb3769fb-1d06-4211-abb1-d74d310abfab" providerId="ADAL" clId="{DB0675CE-0AF2-4E4B-888C-074BB0043BBB}" dt="2022-02-18T17:58:04.984" v="1974"/>
          <ac:spMkLst>
            <pc:docMk/>
            <pc:sldMk cId="1843277073" sldId="3295"/>
            <ac:spMk id="240" creationId="{E79B22BC-30B4-40C7-B197-59BBD12E5322}"/>
          </ac:spMkLst>
        </pc:spChg>
        <pc:spChg chg="mod">
          <ac:chgData name="Liudmila Knyazkina" userId="cb3769fb-1d06-4211-abb1-d74d310abfab" providerId="ADAL" clId="{DB0675CE-0AF2-4E4B-888C-074BB0043BBB}" dt="2022-02-18T17:58:04.984" v="1974"/>
          <ac:spMkLst>
            <pc:docMk/>
            <pc:sldMk cId="1843277073" sldId="3295"/>
            <ac:spMk id="241" creationId="{2C8EDFA4-8F1A-4160-9883-793339279752}"/>
          </ac:spMkLst>
        </pc:spChg>
        <pc:spChg chg="mod">
          <ac:chgData name="Liudmila Knyazkina" userId="cb3769fb-1d06-4211-abb1-d74d310abfab" providerId="ADAL" clId="{DB0675CE-0AF2-4E4B-888C-074BB0043BBB}" dt="2022-02-18T17:58:04.984" v="1974"/>
          <ac:spMkLst>
            <pc:docMk/>
            <pc:sldMk cId="1843277073" sldId="3295"/>
            <ac:spMk id="242" creationId="{FF1C0592-0FA7-44B4-BAFB-97E8B5D9FF0F}"/>
          </ac:spMkLst>
        </pc:spChg>
        <pc:spChg chg="mod">
          <ac:chgData name="Liudmila Knyazkina" userId="cb3769fb-1d06-4211-abb1-d74d310abfab" providerId="ADAL" clId="{DB0675CE-0AF2-4E4B-888C-074BB0043BBB}" dt="2022-02-18T17:58:04.984" v="1974"/>
          <ac:spMkLst>
            <pc:docMk/>
            <pc:sldMk cId="1843277073" sldId="3295"/>
            <ac:spMk id="243" creationId="{E76EDCA0-1B00-4184-B2C2-77FD77CAA348}"/>
          </ac:spMkLst>
        </pc:spChg>
        <pc:spChg chg="mod">
          <ac:chgData name="Liudmila Knyazkina" userId="cb3769fb-1d06-4211-abb1-d74d310abfab" providerId="ADAL" clId="{DB0675CE-0AF2-4E4B-888C-074BB0043BBB}" dt="2022-02-18T17:58:04.984" v="1974"/>
          <ac:spMkLst>
            <pc:docMk/>
            <pc:sldMk cId="1843277073" sldId="3295"/>
            <ac:spMk id="244" creationId="{66F21F59-98C1-4C7E-AF3F-F799D9130049}"/>
          </ac:spMkLst>
        </pc:spChg>
        <pc:spChg chg="mod">
          <ac:chgData name="Liudmila Knyazkina" userId="cb3769fb-1d06-4211-abb1-d74d310abfab" providerId="ADAL" clId="{DB0675CE-0AF2-4E4B-888C-074BB0043BBB}" dt="2022-02-18T17:58:04.984" v="1974"/>
          <ac:spMkLst>
            <pc:docMk/>
            <pc:sldMk cId="1843277073" sldId="3295"/>
            <ac:spMk id="245" creationId="{4ECFD4B7-E376-4B73-80D6-BE0B1BF42174}"/>
          </ac:spMkLst>
        </pc:spChg>
        <pc:spChg chg="mod">
          <ac:chgData name="Liudmila Knyazkina" userId="cb3769fb-1d06-4211-abb1-d74d310abfab" providerId="ADAL" clId="{DB0675CE-0AF2-4E4B-888C-074BB0043BBB}" dt="2022-02-18T17:58:04.984" v="1974"/>
          <ac:spMkLst>
            <pc:docMk/>
            <pc:sldMk cId="1843277073" sldId="3295"/>
            <ac:spMk id="246" creationId="{1426599C-37C6-4266-BC3F-6B8328DE304F}"/>
          </ac:spMkLst>
        </pc:spChg>
        <pc:spChg chg="mod">
          <ac:chgData name="Liudmila Knyazkina" userId="cb3769fb-1d06-4211-abb1-d74d310abfab" providerId="ADAL" clId="{DB0675CE-0AF2-4E4B-888C-074BB0043BBB}" dt="2022-02-18T17:58:04.984" v="1974"/>
          <ac:spMkLst>
            <pc:docMk/>
            <pc:sldMk cId="1843277073" sldId="3295"/>
            <ac:spMk id="247" creationId="{706AF2C2-EC87-48DF-A7CF-CE28A2619F8E}"/>
          </ac:spMkLst>
        </pc:spChg>
        <pc:spChg chg="mod">
          <ac:chgData name="Liudmila Knyazkina" userId="cb3769fb-1d06-4211-abb1-d74d310abfab" providerId="ADAL" clId="{DB0675CE-0AF2-4E4B-888C-074BB0043BBB}" dt="2022-02-18T17:58:04.984" v="1974"/>
          <ac:spMkLst>
            <pc:docMk/>
            <pc:sldMk cId="1843277073" sldId="3295"/>
            <ac:spMk id="248" creationId="{7CD45945-1340-453D-A5EB-42E51E203D24}"/>
          </ac:spMkLst>
        </pc:spChg>
        <pc:grpChg chg="add mod">
          <ac:chgData name="Liudmila Knyazkina" userId="cb3769fb-1d06-4211-abb1-d74d310abfab" providerId="ADAL" clId="{DB0675CE-0AF2-4E4B-888C-074BB0043BBB}" dt="2022-02-23T18:41:02.773" v="5757" actId="164"/>
          <ac:grpSpMkLst>
            <pc:docMk/>
            <pc:sldMk cId="1843277073" sldId="3295"/>
            <ac:grpSpMk id="3" creationId="{269EB584-1335-4E17-8AE7-B4606E1B1600}"/>
          </ac:grpSpMkLst>
        </pc:grpChg>
        <pc:grpChg chg="add del mod">
          <ac:chgData name="Liudmila Knyazkina" userId="cb3769fb-1d06-4211-abb1-d74d310abfab" providerId="ADAL" clId="{DB0675CE-0AF2-4E4B-888C-074BB0043BBB}" dt="2022-02-21T18:14:24.302" v="4434" actId="165"/>
          <ac:grpSpMkLst>
            <pc:docMk/>
            <pc:sldMk cId="1843277073" sldId="3295"/>
            <ac:grpSpMk id="3" creationId="{3E9DFA97-2906-4E28-8A51-219706C87A8E}"/>
          </ac:grpSpMkLst>
        </pc:grpChg>
        <pc:grpChg chg="add mod">
          <ac:chgData name="Liudmila Knyazkina" userId="cb3769fb-1d06-4211-abb1-d74d310abfab" providerId="ADAL" clId="{DB0675CE-0AF2-4E4B-888C-074BB0043BBB}" dt="2022-02-23T18:42:38.758" v="5767" actId="1076"/>
          <ac:grpSpMkLst>
            <pc:docMk/>
            <pc:sldMk cId="1843277073" sldId="3295"/>
            <ac:grpSpMk id="21" creationId="{D0B8E0A4-021A-4AE3-BEA8-65E55F41DF92}"/>
          </ac:grpSpMkLst>
        </pc:grpChg>
        <pc:grpChg chg="add mod">
          <ac:chgData name="Liudmila Knyazkina" userId="cb3769fb-1d06-4211-abb1-d74d310abfab" providerId="ADAL" clId="{DB0675CE-0AF2-4E4B-888C-074BB0043BBB}" dt="2022-02-21T18:28:03.060" v="4477" actId="207"/>
          <ac:grpSpMkLst>
            <pc:docMk/>
            <pc:sldMk cId="1843277073" sldId="3295"/>
            <ac:grpSpMk id="220" creationId="{4DD8527D-A47E-41FE-9A0C-38B9172857BA}"/>
          </ac:grpSpMkLst>
        </pc:grpChg>
        <pc:grpChg chg="add mod">
          <ac:chgData name="Liudmila Knyazkina" userId="cb3769fb-1d06-4211-abb1-d74d310abfab" providerId="ADAL" clId="{DB0675CE-0AF2-4E4B-888C-074BB0043BBB}" dt="2022-02-21T18:23:05.693" v="4456" actId="207"/>
          <ac:grpSpMkLst>
            <pc:docMk/>
            <pc:sldMk cId="1843277073" sldId="3295"/>
            <ac:grpSpMk id="224" creationId="{82B9B650-BDE2-4E5B-ACA6-398A69C8D5EE}"/>
          </ac:grpSpMkLst>
        </pc:grpChg>
        <pc:grpChg chg="add del mod">
          <ac:chgData name="Liudmila Knyazkina" userId="cb3769fb-1d06-4211-abb1-d74d310abfab" providerId="ADAL" clId="{DB0675CE-0AF2-4E4B-888C-074BB0043BBB}" dt="2022-02-18T18:00:12.679" v="1986" actId="478"/>
          <ac:grpSpMkLst>
            <pc:docMk/>
            <pc:sldMk cId="1843277073" sldId="3295"/>
            <ac:grpSpMk id="224" creationId="{CF34ED39-3702-4AD0-832A-CD0A90293AED}"/>
          </ac:grpSpMkLst>
        </pc:grpChg>
        <pc:grpChg chg="add mod">
          <ac:chgData name="Liudmila Knyazkina" userId="cb3769fb-1d06-4211-abb1-d74d310abfab" providerId="ADAL" clId="{DB0675CE-0AF2-4E4B-888C-074BB0043BBB}" dt="2022-02-23T18:41:52.477" v="5762" actId="165"/>
          <ac:grpSpMkLst>
            <pc:docMk/>
            <pc:sldMk cId="1843277073" sldId="3295"/>
            <ac:grpSpMk id="225" creationId="{5ED2A144-1050-491F-9281-8CB46A44E4AC}"/>
          </ac:grpSpMkLst>
        </pc:grpChg>
        <pc:grpChg chg="add mod topLvl">
          <ac:chgData name="Liudmila Knyazkina" userId="cb3769fb-1d06-4211-abb1-d74d310abfab" providerId="ADAL" clId="{DB0675CE-0AF2-4E4B-888C-074BB0043BBB}" dt="2022-02-23T18:42:03.374" v="5765" actId="338"/>
          <ac:grpSpMkLst>
            <pc:docMk/>
            <pc:sldMk cId="1843277073" sldId="3295"/>
            <ac:grpSpMk id="226" creationId="{0E119CAC-3326-41FB-9752-9180878CC1EC}"/>
          </ac:grpSpMkLst>
        </pc:grpChg>
        <pc:grpChg chg="mod">
          <ac:chgData name="Liudmila Knyazkina" userId="cb3769fb-1d06-4211-abb1-d74d310abfab" providerId="ADAL" clId="{DB0675CE-0AF2-4E4B-888C-074BB0043BBB}" dt="2022-02-18T17:58:04.984" v="1974"/>
          <ac:grpSpMkLst>
            <pc:docMk/>
            <pc:sldMk cId="1843277073" sldId="3295"/>
            <ac:grpSpMk id="226" creationId="{3125D181-EEFB-4B38-B612-A62845EB51E6}"/>
          </ac:grpSpMkLst>
        </pc:grpChg>
        <pc:grpChg chg="add del mod topLvl">
          <ac:chgData name="Liudmila Knyazkina" userId="cb3769fb-1d06-4211-abb1-d74d310abfab" providerId="ADAL" clId="{DB0675CE-0AF2-4E4B-888C-074BB0043BBB}" dt="2022-02-23T18:41:52.477" v="5762" actId="165"/>
          <ac:grpSpMkLst>
            <pc:docMk/>
            <pc:sldMk cId="1843277073" sldId="3295"/>
            <ac:grpSpMk id="227" creationId="{3E355306-BA0D-4E0B-9E1D-0CB3448A947E}"/>
          </ac:grpSpMkLst>
        </pc:grpChg>
        <pc:grpChg chg="add del mod topLvl">
          <ac:chgData name="Liudmila Knyazkina" userId="cb3769fb-1d06-4211-abb1-d74d310abfab" providerId="ADAL" clId="{DB0675CE-0AF2-4E4B-888C-074BB0043BBB}" dt="2022-02-23T18:41:42.780" v="5761" actId="165"/>
          <ac:grpSpMkLst>
            <pc:docMk/>
            <pc:sldMk cId="1843277073" sldId="3295"/>
            <ac:grpSpMk id="228" creationId="{CFE2FD84-E9C4-4B25-8F8F-9F7608ACDB70}"/>
          </ac:grpSpMkLst>
        </pc:grpChg>
        <pc:grpChg chg="add del mod">
          <ac:chgData name="Liudmila Knyazkina" userId="cb3769fb-1d06-4211-abb1-d74d310abfab" providerId="ADAL" clId="{DB0675CE-0AF2-4E4B-888C-074BB0043BBB}" dt="2022-02-21T18:14:58.843" v="4435" actId="478"/>
          <ac:grpSpMkLst>
            <pc:docMk/>
            <pc:sldMk cId="1843277073" sldId="3295"/>
            <ac:grpSpMk id="229" creationId="{A287359B-6499-4152-B41A-27F73A8BD63E}"/>
          </ac:grpSpMkLst>
        </pc:grpChg>
        <pc:grpChg chg="add del mod">
          <ac:chgData name="Liudmila Knyazkina" userId="cb3769fb-1d06-4211-abb1-d74d310abfab" providerId="ADAL" clId="{DB0675CE-0AF2-4E4B-888C-074BB0043BBB}" dt="2022-02-23T18:41:18.623" v="5760" actId="165"/>
          <ac:grpSpMkLst>
            <pc:docMk/>
            <pc:sldMk cId="1843277073" sldId="3295"/>
            <ac:grpSpMk id="250" creationId="{C89BD98D-3363-43E5-B50D-A363CE58947E}"/>
          </ac:grpSpMkLst>
        </pc:grpChg>
        <pc:grpChg chg="add mod">
          <ac:chgData name="Liudmila Knyazkina" userId="cb3769fb-1d06-4211-abb1-d74d310abfab" providerId="ADAL" clId="{DB0675CE-0AF2-4E4B-888C-074BB0043BBB}" dt="2022-02-21T18:28:03.060" v="4477" actId="207"/>
          <ac:grpSpMkLst>
            <pc:docMk/>
            <pc:sldMk cId="1843277073" sldId="3295"/>
            <ac:grpSpMk id="251" creationId="{50B0AA5E-0D17-443A-B695-29CBCFE6E69F}"/>
          </ac:grpSpMkLst>
        </pc:grpChg>
        <pc:grpChg chg="add mod">
          <ac:chgData name="Liudmila Knyazkina" userId="cb3769fb-1d06-4211-abb1-d74d310abfab" providerId="ADAL" clId="{DB0675CE-0AF2-4E4B-888C-074BB0043BBB}" dt="2022-02-21T18:28:03.060" v="4477" actId="207"/>
          <ac:grpSpMkLst>
            <pc:docMk/>
            <pc:sldMk cId="1843277073" sldId="3295"/>
            <ac:grpSpMk id="252" creationId="{F71FBA6D-3097-4501-9327-5932B12BBCE3}"/>
          </ac:grpSpMkLst>
        </pc:grpChg>
        <pc:grpChg chg="add mod">
          <ac:chgData name="Liudmila Knyazkina" userId="cb3769fb-1d06-4211-abb1-d74d310abfab" providerId="ADAL" clId="{DB0675CE-0AF2-4E4B-888C-074BB0043BBB}" dt="2022-02-21T18:28:03.060" v="4477" actId="207"/>
          <ac:grpSpMkLst>
            <pc:docMk/>
            <pc:sldMk cId="1843277073" sldId="3295"/>
            <ac:grpSpMk id="253" creationId="{7895BD2E-6542-401C-80E4-01C46AFACDF0}"/>
          </ac:grpSpMkLst>
        </pc:grpChg>
        <pc:grpChg chg="add mod">
          <ac:chgData name="Liudmila Knyazkina" userId="cb3769fb-1d06-4211-abb1-d74d310abfab" providerId="ADAL" clId="{DB0675CE-0AF2-4E4B-888C-074BB0043BBB}" dt="2022-02-21T18:27:22.559" v="4475" actId="207"/>
          <ac:grpSpMkLst>
            <pc:docMk/>
            <pc:sldMk cId="1843277073" sldId="3295"/>
            <ac:grpSpMk id="254" creationId="{8174C5D7-52ED-4CDF-8A3A-FB3DAE25F000}"/>
          </ac:grpSpMkLst>
        </pc:grpChg>
        <pc:grpChg chg="add mod">
          <ac:chgData name="Liudmila Knyazkina" userId="cb3769fb-1d06-4211-abb1-d74d310abfab" providerId="ADAL" clId="{DB0675CE-0AF2-4E4B-888C-074BB0043BBB}" dt="2022-02-21T18:28:03.060" v="4477" actId="207"/>
          <ac:grpSpMkLst>
            <pc:docMk/>
            <pc:sldMk cId="1843277073" sldId="3295"/>
            <ac:grpSpMk id="255" creationId="{0C05A32D-DBEF-4D24-BC4A-0803EBF0C28B}"/>
          </ac:grpSpMkLst>
        </pc:grpChg>
        <pc:grpChg chg="add mod">
          <ac:chgData name="Liudmila Knyazkina" userId="cb3769fb-1d06-4211-abb1-d74d310abfab" providerId="ADAL" clId="{DB0675CE-0AF2-4E4B-888C-074BB0043BBB}" dt="2022-02-21T18:28:03.060" v="4477" actId="207"/>
          <ac:grpSpMkLst>
            <pc:docMk/>
            <pc:sldMk cId="1843277073" sldId="3295"/>
            <ac:grpSpMk id="256" creationId="{DBF0CB75-0F50-441B-9E14-6B27510E66DF}"/>
          </ac:grpSpMkLst>
        </pc:grpChg>
        <pc:grpChg chg="add mod">
          <ac:chgData name="Liudmila Knyazkina" userId="cb3769fb-1d06-4211-abb1-d74d310abfab" providerId="ADAL" clId="{DB0675CE-0AF2-4E4B-888C-074BB0043BBB}" dt="2022-02-21T18:27:22.559" v="4475" actId="207"/>
          <ac:grpSpMkLst>
            <pc:docMk/>
            <pc:sldMk cId="1843277073" sldId="3295"/>
            <ac:grpSpMk id="257" creationId="{F3CAD51B-7FFB-4D57-8C91-FE1EDD34C3E9}"/>
          </ac:grpSpMkLst>
        </pc:grpChg>
        <pc:grpChg chg="add mod">
          <ac:chgData name="Liudmila Knyazkina" userId="cb3769fb-1d06-4211-abb1-d74d310abfab" providerId="ADAL" clId="{DB0675CE-0AF2-4E4B-888C-074BB0043BBB}" dt="2022-02-21T18:27:22.559" v="4475" actId="207"/>
          <ac:grpSpMkLst>
            <pc:docMk/>
            <pc:sldMk cId="1843277073" sldId="3295"/>
            <ac:grpSpMk id="258" creationId="{2C67B00A-C295-4689-942C-8D60FB95A59F}"/>
          </ac:grpSpMkLst>
        </pc:grpChg>
        <pc:grpChg chg="add mod">
          <ac:chgData name="Liudmila Knyazkina" userId="cb3769fb-1d06-4211-abb1-d74d310abfab" providerId="ADAL" clId="{DB0675CE-0AF2-4E4B-888C-074BB0043BBB}" dt="2022-02-23T18:41:07.257" v="5759" actId="207"/>
          <ac:grpSpMkLst>
            <pc:docMk/>
            <pc:sldMk cId="1843277073" sldId="3295"/>
            <ac:grpSpMk id="259" creationId="{CFC71131-EBCE-4BD1-A8DF-F7DB38B65FBE}"/>
          </ac:grpSpMkLst>
        </pc:grpChg>
        <pc:grpChg chg="add mod">
          <ac:chgData name="Liudmila Knyazkina" userId="cb3769fb-1d06-4211-abb1-d74d310abfab" providerId="ADAL" clId="{DB0675CE-0AF2-4E4B-888C-074BB0043BBB}" dt="2022-02-23T18:41:07.257" v="5759" actId="207"/>
          <ac:grpSpMkLst>
            <pc:docMk/>
            <pc:sldMk cId="1843277073" sldId="3295"/>
            <ac:grpSpMk id="260" creationId="{7F084154-6DA9-4BF5-BC08-FC4B7556D3FC}"/>
          </ac:grpSpMkLst>
        </pc:grpChg>
        <pc:grpChg chg="add mod">
          <ac:chgData name="Liudmila Knyazkina" userId="cb3769fb-1d06-4211-abb1-d74d310abfab" providerId="ADAL" clId="{DB0675CE-0AF2-4E4B-888C-074BB0043BBB}" dt="2022-02-23T18:41:07.257" v="5759" actId="207"/>
          <ac:grpSpMkLst>
            <pc:docMk/>
            <pc:sldMk cId="1843277073" sldId="3295"/>
            <ac:grpSpMk id="261" creationId="{A1326C4C-1D16-4D21-8369-58DBA0CAB54C}"/>
          </ac:grpSpMkLst>
        </pc:grpChg>
        <pc:picChg chg="add del mod">
          <ac:chgData name="Liudmila Knyazkina" userId="cb3769fb-1d06-4211-abb1-d74d310abfab" providerId="ADAL" clId="{DB0675CE-0AF2-4E4B-888C-074BB0043BBB}" dt="2022-02-21T18:14:58.843" v="4435" actId="478"/>
          <ac:picMkLst>
            <pc:docMk/>
            <pc:sldMk cId="1843277073" sldId="3295"/>
            <ac:picMk id="221" creationId="{20C6143E-8548-4B52-AFA3-E70DB8505251}"/>
          </ac:picMkLst>
        </pc:picChg>
        <pc:picChg chg="add del mod">
          <ac:chgData name="Liudmila Knyazkina" userId="cb3769fb-1d06-4211-abb1-d74d310abfab" providerId="ADAL" clId="{DB0675CE-0AF2-4E4B-888C-074BB0043BBB}" dt="2022-02-21T18:14:58.843" v="4435" actId="478"/>
          <ac:picMkLst>
            <pc:docMk/>
            <pc:sldMk cId="1843277073" sldId="3295"/>
            <ac:picMk id="222" creationId="{FB17159D-31C4-4BFA-8628-CC515FC9DA30}"/>
          </ac:picMkLst>
        </pc:picChg>
        <pc:picChg chg="add del mod">
          <ac:chgData name="Liudmila Knyazkina" userId="cb3769fb-1d06-4211-abb1-d74d310abfab" providerId="ADAL" clId="{DB0675CE-0AF2-4E4B-888C-074BB0043BBB}" dt="2022-02-21T18:14:58.843" v="4435" actId="478"/>
          <ac:picMkLst>
            <pc:docMk/>
            <pc:sldMk cId="1843277073" sldId="3295"/>
            <ac:picMk id="223" creationId="{9BBE74E3-312E-4600-81B5-EF8D1F46C8F7}"/>
          </ac:picMkLst>
        </pc:picChg>
        <pc:picChg chg="add del mod">
          <ac:chgData name="Liudmila Knyazkina" userId="cb3769fb-1d06-4211-abb1-d74d310abfab" providerId="ADAL" clId="{DB0675CE-0AF2-4E4B-888C-074BB0043BBB}" dt="2022-02-21T18:15:02.682" v="4436" actId="478"/>
          <ac:picMkLst>
            <pc:docMk/>
            <pc:sldMk cId="1843277073" sldId="3295"/>
            <ac:picMk id="249" creationId="{BD1A9D84-79BD-4880-BDE9-51CC39BE97D6}"/>
          </ac:picMkLst>
        </pc:picChg>
        <pc:cxnChg chg="mod">
          <ac:chgData name="Liudmila Knyazkina" userId="cb3769fb-1d06-4211-abb1-d74d310abfab" providerId="ADAL" clId="{DB0675CE-0AF2-4E4B-888C-074BB0043BBB}" dt="2022-02-18T17:58:04.984" v="1974"/>
          <ac:cxnSpMkLst>
            <pc:docMk/>
            <pc:sldMk cId="1843277073" sldId="3295"/>
            <ac:cxnSpMk id="227" creationId="{49268DC0-2B81-4838-BF8D-A4CB8ED381B9}"/>
          </ac:cxnSpMkLst>
        </pc:cxnChg>
        <pc:cxnChg chg="mod">
          <ac:chgData name="Liudmila Knyazkina" userId="cb3769fb-1d06-4211-abb1-d74d310abfab" providerId="ADAL" clId="{DB0675CE-0AF2-4E4B-888C-074BB0043BBB}" dt="2022-02-18T17:58:04.984" v="1974"/>
          <ac:cxnSpMkLst>
            <pc:docMk/>
            <pc:sldMk cId="1843277073" sldId="3295"/>
            <ac:cxnSpMk id="228" creationId="{FEFBF26E-0F76-4C9F-95F8-C2768B182BC8}"/>
          </ac:cxnSpMkLst>
        </pc:cxnChg>
      </pc:sldChg>
      <pc:sldChg chg="new del">
        <pc:chgData name="Liudmila Knyazkina" userId="cb3769fb-1d06-4211-abb1-d74d310abfab" providerId="ADAL" clId="{DB0675CE-0AF2-4E4B-888C-074BB0043BBB}" dt="2022-02-16T18:18:31.307" v="1095" actId="680"/>
        <pc:sldMkLst>
          <pc:docMk/>
          <pc:sldMk cId="3340059043" sldId="3295"/>
        </pc:sldMkLst>
      </pc:sldChg>
      <pc:sldChg chg="addSp delSp modSp new del mod">
        <pc:chgData name="Liudmila Knyazkina" userId="cb3769fb-1d06-4211-abb1-d74d310abfab" providerId="ADAL" clId="{DB0675CE-0AF2-4E4B-888C-074BB0043BBB}" dt="2022-02-18T18:16:18.801" v="2614" actId="47"/>
        <pc:sldMkLst>
          <pc:docMk/>
          <pc:sldMk cId="563236491" sldId="3296"/>
        </pc:sldMkLst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4" creationId="{FE33FFAE-95F0-44B5-991F-0E1B87A646AE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5" creationId="{C714CCA9-F77E-4328-8C1C-3AD6E3147722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6" creationId="{91D6DD64-27C4-411E-9773-4B307B2419AE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7" creationId="{99402954-5A94-4F2E-8B53-BAD5BE585166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8" creationId="{8738EBDB-5F17-45D8-B7EB-A03802C0C561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9" creationId="{549A58A5-6EB7-479E-B257-C843B48A8915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0" creationId="{58279766-0F95-4E22-8B1B-32F52F5893C7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1" creationId="{4E90C2BD-242D-4ABA-8F11-14B0C8E60A40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2" creationId="{1E1B6CE9-E305-4E9E-AFA3-D31152738AFB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3" creationId="{CB9BD7A7-8FA3-453C-A8D2-EAE427174A14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4" creationId="{15F5FA93-FFC7-4723-A151-832394589CCF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5" creationId="{F832D532-9D12-438A-B708-3E665CA8ED78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6" creationId="{3EF77CC3-2DC4-4C13-84E1-48CB0E320018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7" creationId="{356EDB6D-2889-456B-9D6D-B9AAA342CB18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8" creationId="{DE522E1F-9ABE-4B1B-8BDB-52411D302DE5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9" creationId="{D5B9860B-8DD1-4969-872B-5C44BF0538E8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0" creationId="{E6CC7FA9-9340-4C6A-818B-DDFE23CB12C2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1" creationId="{BC8F15A6-20C6-4D6D-908A-43707A53E21B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2" creationId="{3E8D2FBB-724D-4608-843C-A8D27EC279FC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3" creationId="{4B0DD855-6DD3-4588-AC2E-E9E204CF8BDB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4" creationId="{A8A87A63-64BA-4399-BB36-85E75E8D0A72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5" creationId="{911F4CB6-8FA9-4935-9A28-6F0BC36DDC3F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6" creationId="{17303761-C71A-431B-B0DA-2CCDBC48F26F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7" creationId="{72DD55C8-820D-4706-B31A-429096084296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8" creationId="{BD7765C4-4708-4339-9553-5F11E8ED2AA4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9" creationId="{C87E242B-1D76-48D4-88C4-89FC520F8EE6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30" creationId="{BBF559BD-3DFA-4122-A2A6-0AD8541DA03C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31" creationId="{75EA8193-D25E-441C-B3BE-A520545EF289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32" creationId="{50E24D6B-DFF7-4C2D-B958-F4442DCD593C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33" creationId="{B77C77E2-911A-4BB1-AA75-7CA5E8D9336C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34" creationId="{28742C6D-8966-40BE-B463-327EE1EC8640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35" creationId="{2BA0C334-22A0-4AC2-AA34-4036450D320E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36" creationId="{11907CC4-C8B5-4808-9724-F99CD43F4B0B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37" creationId="{BE0D9036-928B-4ABC-94B9-900180F42CAC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38" creationId="{F8851999-BEF9-4067-8FA1-FB0FADE765A1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39" creationId="{0E145607-B1F7-4702-AE10-A1F5A8293328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40" creationId="{F4037C12-D5B0-4DF3-AAEB-FD26F24691EB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41" creationId="{ECEECE95-A4AE-4492-B155-AFA468BB6B48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42" creationId="{913E899D-E538-4124-9F93-33787245D123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43" creationId="{75C1F32A-AC7F-46B2-8AB9-267457D23E82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44" creationId="{538D2E89-F97B-4DEA-9F51-BD1C7006B942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45" creationId="{FFE37DBA-9678-4312-9EEE-8E8894A707F8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46" creationId="{604977D6-DB8E-45E1-B051-54D06199472A}"/>
          </ac:spMkLst>
        </pc:spChg>
        <pc:spChg chg="mod">
          <ac:chgData name="Liudmila Knyazkina" userId="cb3769fb-1d06-4211-abb1-d74d310abfab" providerId="ADAL" clId="{DB0675CE-0AF2-4E4B-888C-074BB0043BBB}" dt="2022-02-18T18:16:00.329" v="2612" actId="1076"/>
          <ac:spMkLst>
            <pc:docMk/>
            <pc:sldMk cId="563236491" sldId="3296"/>
            <ac:spMk id="47" creationId="{A7160E5A-E822-4816-B6EC-F63792E376C3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48" creationId="{71289AD1-440D-4A4E-95A4-1D16281F60F4}"/>
          </ac:spMkLst>
        </pc:spChg>
        <pc:spChg chg="mod">
          <ac:chgData name="Liudmila Knyazkina" userId="cb3769fb-1d06-4211-abb1-d74d310abfab" providerId="ADAL" clId="{DB0675CE-0AF2-4E4B-888C-074BB0043BBB}" dt="2022-02-18T18:15:58.095" v="2610" actId="1076"/>
          <ac:spMkLst>
            <pc:docMk/>
            <pc:sldMk cId="563236491" sldId="3296"/>
            <ac:spMk id="49" creationId="{C762BC5C-D5E0-48CE-BE23-34B16C7B3685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50" creationId="{789419C4-7717-432B-9AEE-062E8EEE7931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51" creationId="{B0684522-2F3F-4085-B09D-B9E853C0B4BF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52" creationId="{A031FE01-49A9-4804-91C8-270AEF288951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53" creationId="{2951E6AE-44E9-4CE0-89BD-BE138F6A4654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54" creationId="{DC7C3698-25CD-4666-94D7-E00B3E9E4DF1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55" creationId="{7638CB35-C73F-44CC-844A-CDF4B67E5252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56" creationId="{6C4C4513-A855-45B5-B824-F1BCFD52240F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57" creationId="{1BA76A57-66B0-4CE8-AE57-7D89D4167110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58" creationId="{907E92D8-CCB2-46B1-AA2F-C9F0DCB7F13D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59" creationId="{5661C282-2E68-4E90-A4BF-2C149395541F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60" creationId="{45C2E3AA-F78A-4B3E-A23C-377163DE3363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61" creationId="{2DAA18FB-D9C9-4ABC-BCB8-82CFD1D605DB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62" creationId="{92A8A4D2-F829-43DB-B08E-34FA0589E9F0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63" creationId="{74DDB569-5752-4087-9597-AB57ADA7E2FE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64" creationId="{86D40F79-371C-4DBA-A895-3AF62421F500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65" creationId="{116FF503-D7EF-4B3C-A7F0-41E2995437A0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66" creationId="{6AD90E85-832A-4275-A697-A5C1B476882E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67" creationId="{FBFDED24-10D0-48B6-A173-6BA10A975CDA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68" creationId="{A59524D5-02A5-4BF0-846B-8BAB4D819B17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69" creationId="{01B917D1-F4AD-40CA-B0E9-77121B870329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70" creationId="{34F495F0-CC1E-45C3-8FEA-15D099DB3B25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71" creationId="{C8978AB3-EB53-4A10-BB58-A796A0B768D8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72" creationId="{6ED36F5A-15D0-4B05-8770-19C757B44F99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73" creationId="{4323675A-A582-4612-90B2-887A290AACA1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74" creationId="{D7B62E54-0F3B-4998-8FCD-6F1372C490DD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75" creationId="{8C184D52-9053-479B-A11A-F92061361174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76" creationId="{36486FAC-B77A-4F4F-A7AF-EDA663495752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77" creationId="{506C8399-BA43-4F3A-BA62-5C216139A225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78" creationId="{6CB34049-10A4-422A-9586-BE0C4B5F20CB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79" creationId="{224404DF-6792-4C72-ACCF-62F82B0EB60A}"/>
          </ac:spMkLst>
        </pc:spChg>
        <pc:spChg chg="mod">
          <ac:chgData name="Liudmila Knyazkina" userId="cb3769fb-1d06-4211-abb1-d74d310abfab" providerId="ADAL" clId="{DB0675CE-0AF2-4E4B-888C-074BB0043BBB}" dt="2022-02-18T18:15:56.971" v="2609" actId="1076"/>
          <ac:spMkLst>
            <pc:docMk/>
            <pc:sldMk cId="563236491" sldId="3296"/>
            <ac:spMk id="80" creationId="{8BB6863C-D04A-4DEF-8E10-81459A7D1915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81" creationId="{0CB5BB8A-C371-4602-8DDE-C99FCA53DB2A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82" creationId="{E0AF707E-833D-4489-819E-EFF39C8B6EA5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83" creationId="{C2C66D7F-79E1-47D3-B5DB-C920FFB82785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84" creationId="{09A07F52-B9B5-4535-935F-FA67D910848B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85" creationId="{FE406AAE-4E9A-47FF-954A-0772BF1BE2AC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86" creationId="{C5F8B719-6F23-464B-8752-643F8C3A6DA8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87" creationId="{71A38635-7CBF-41DC-AA88-DFFE14B28C0B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88" creationId="{E9312C08-5A91-4B3A-848A-2C73D2932930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89" creationId="{BD214550-7838-4081-A772-5412F5993816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90" creationId="{8ACF84EA-0148-4EDE-B655-330501305E2F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91" creationId="{9C48496E-CD5E-4CA6-A38F-EF197332D4E6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92" creationId="{25DA66B3-AF44-4841-8EFD-6697B9FBA8AD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93" creationId="{2B239B5B-61CF-4B08-B84C-37527DF231CD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94" creationId="{E7FA246C-DE9D-4DEB-9CC2-6E5707A2933E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95" creationId="{738D762C-9BBC-469D-B218-04C25CB1EF26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96" creationId="{B0E8FB4A-9BC4-483A-B9D8-AD47C3A7171D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97" creationId="{DF799FFD-B0A8-4F1C-9E45-D623721D1AF6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98" creationId="{B70960EF-2BB5-4AE7-8FA6-C3362AA5E2E5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99" creationId="{FE49830E-32AB-48A0-A099-8E244572D5EE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00" creationId="{F839E449-0F01-41DD-B417-3F9ACE4E0D6D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01" creationId="{14402C39-E40D-47E9-89AC-17A74543CE33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02" creationId="{AC285450-076C-402F-A5F7-9908AA2D44C7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03" creationId="{34EA16ED-3CED-412A-875C-971D776515B6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04" creationId="{AF197A2D-1B43-4549-B15A-D5F1895AA02D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05" creationId="{69173ECA-7E8A-41C0-B2A7-80707805B2B3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06" creationId="{44CAD9EC-B11F-4C72-A060-9C95B80C2B48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07" creationId="{04E056CE-D171-4837-AB1B-DB4EC3F7C1C6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08" creationId="{F7678585-EDF1-4350-AA27-EA4B2FBAD62E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09" creationId="{BADB8E28-354B-419C-A433-CBB8C4EA1467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10" creationId="{C6D86CB3-5EC2-46AE-A518-B0D7A4D43C5C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11" creationId="{38D0996B-E41F-4390-AF9E-7486CBA425E3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12" creationId="{28112D7A-0570-45E5-93D0-A3D60BFA19C8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13" creationId="{54E77158-3833-4C92-8F92-7FA798E912A8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14" creationId="{58E189EA-3CA8-4437-9B06-5BDD97161FCE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15" creationId="{B1345704-36EE-47D8-9A5D-F5E6B7F3EF53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16" creationId="{D531B07E-B0D1-436E-9215-FFF0376DEF48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17" creationId="{11FE4030-875F-4F92-A19D-55E3E4F9388B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18" creationId="{BCBBC0C7-0373-468D-8AA5-EE60E8C4F37B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19" creationId="{51DACC26-8AEB-4D29-BC97-1BA8C2C9F9CB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20" creationId="{16761F41-BC6C-4E42-892A-36AF965877A5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21" creationId="{8023D0CD-6CD6-4CD2-8CAE-E3A7A21BFFBF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22" creationId="{9DA42CCF-2C2D-4900-93FF-B1D823886EEB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23" creationId="{36C4A93E-BA82-47AF-BD8C-5C5F4AC43507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24" creationId="{D19CC146-B02D-4084-B38E-C9E348532CC3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25" creationId="{2434DD7E-4646-40C2-99D7-D77E06329C92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26" creationId="{E091190A-C126-40F4-808E-DFC0CAD9CAD1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27" creationId="{02B972BF-F932-44EA-ADF2-D070481C89F9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28" creationId="{CC192EF9-E21C-4E29-91D6-29D50EC88F4B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29" creationId="{CA2B5EF5-936D-44EB-B843-A9DF80E241D1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30" creationId="{7AA85E7B-10DD-4B4C-8DC3-47F7CFFB0DDD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31" creationId="{D5B7B5B1-D315-452B-B5F1-C4DC387B0D87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32" creationId="{55ABF31F-9D5F-44DA-BEA1-1374C5C42A78}"/>
          </ac:spMkLst>
        </pc:spChg>
        <pc:spChg chg="mod">
          <ac:chgData name="Liudmila Knyazkina" userId="cb3769fb-1d06-4211-abb1-d74d310abfab" providerId="ADAL" clId="{DB0675CE-0AF2-4E4B-888C-074BB0043BBB}" dt="2022-02-18T18:15:50.884" v="2607" actId="1076"/>
          <ac:spMkLst>
            <pc:docMk/>
            <pc:sldMk cId="563236491" sldId="3296"/>
            <ac:spMk id="133" creationId="{D3385213-0669-4118-8E6D-C55147A7C382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34" creationId="{F6C107D1-4030-4E9A-8AF7-DAD6BBE078FB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35" creationId="{BB4F7FBB-D124-4066-9AF1-57FD654344B7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36" creationId="{077ECD19-9989-4AB2-BD25-E36842C4F3B0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37" creationId="{EFC22681-818E-47F9-9811-E26AABD9C089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38" creationId="{6BA1CD20-A2DA-46B1-8BC1-BE42DE5848BF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39" creationId="{E9B6B135-A9EA-41BF-8617-C6DE79697C64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40" creationId="{D6A2AD2E-64D4-4E68-A70B-505F913AC2CA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41" creationId="{C66B114A-8403-4CC6-93F8-EC60FEAD9417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42" creationId="{FA3670BB-CD3A-4BDE-B97C-521F546A658A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43" creationId="{9DC19037-C5D0-49E7-A12C-307F3820C976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44" creationId="{0E187C72-4405-42E9-AF77-27C71A73F197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45" creationId="{D9B97E01-FFAA-48FC-8034-57A030E01DED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46" creationId="{EF5D96E9-6F6A-4A41-B9C6-F42C59E33DD3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47" creationId="{46D1345E-3AFE-470C-8B9F-D99DF7E462B1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48" creationId="{6092BB50-6F14-4D4E-AB78-32DEA12BE4FC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49" creationId="{AA510F6A-4E9D-44D3-AD6B-6C55E3FC76A9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50" creationId="{C76C606B-3DB1-4CF5-8174-FEB2431BF825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51" creationId="{81106F42-E41C-49E5-99CE-FB001B278D27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52" creationId="{AC4645C7-00FF-4D39-A9C4-C4FB215D4C1A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53" creationId="{8A4348E2-4BCA-4682-A000-334B8FF717EE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54" creationId="{3371F673-C1DE-4FB2-A1D1-57DB73C4B7E5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55" creationId="{0688B0B2-AA93-4E25-AAF1-8DBAE1FEFDBC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56" creationId="{610062A6-66D3-4792-B344-12C5D8E551E7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57" creationId="{67C4A10D-B000-416B-8417-648C1E4CFB5F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58" creationId="{CCCA05CE-02E7-4A23-9389-25D08990868E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59" creationId="{34EE96CD-CA56-42F1-BF12-7F4275FEE030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60" creationId="{18E455EF-F7CC-42E5-9539-832F1FCB5A50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61" creationId="{7EF8313F-BBF3-485D-B935-435A0D3877D2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62" creationId="{9B1658B0-FC0E-4FB0-953E-453E8A02EFBE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63" creationId="{E73AA7A6-5397-4411-80B1-F6329228A140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64" creationId="{10768FAA-D61D-444B-858B-138CA1F63089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65" creationId="{81D0D761-797D-4706-82EF-94A0C052DCBC}"/>
          </ac:spMkLst>
        </pc:spChg>
        <pc:spChg chg="mod">
          <ac:chgData name="Liudmila Knyazkina" userId="cb3769fb-1d06-4211-abb1-d74d310abfab" providerId="ADAL" clId="{DB0675CE-0AF2-4E4B-888C-074BB0043BBB}" dt="2022-02-18T18:15:59.001" v="2611" actId="1076"/>
          <ac:spMkLst>
            <pc:docMk/>
            <pc:sldMk cId="563236491" sldId="3296"/>
            <ac:spMk id="166" creationId="{14EA7836-3E5D-4BA6-9963-12B5CE6FDACB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67" creationId="{B2662FC5-6E00-4107-AC95-4131D351C823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68" creationId="{CB9593AA-AE6D-458B-926E-A5DFF6718698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69" creationId="{42B36821-5104-4793-8642-C9F6FFC9804E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70" creationId="{C7A75D44-60AD-4BFC-A2F3-87B1F705E502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71" creationId="{65AA54CE-6EEC-4752-8358-E3CCF990A1BC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72" creationId="{CF7F75A4-BA89-448D-AE65-0E9D0366B4DD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73" creationId="{FC325683-0A5E-4F86-AC55-87FA16BE8056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74" creationId="{3F4B46AD-5669-42DA-A335-F661CA3C9521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75" creationId="{7AA7EE33-1B41-4282-84DB-A283B4AA544C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76" creationId="{5D987DD9-3BE6-4002-B7E2-21A2C0F9119D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77" creationId="{43B5E5CF-FEBE-46E3-BB4A-0FABA4F2A828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78" creationId="{1C84DD0E-C817-4510-9057-3A668A58D67E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79" creationId="{39F05251-D8FD-411D-8185-4D78353B92A4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80" creationId="{CF29DA2D-567C-47F2-B55F-AECACFF967A9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81" creationId="{1FF60F99-B7B3-4161-A9AB-B10938C76FBA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82" creationId="{83C58759-A0A2-4074-BD26-3A99E761485E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83" creationId="{2FEE89D7-C8E7-4142-8EB7-D37B1ACCAE7A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84" creationId="{A1C80A95-E276-4C01-92CF-51BD02DB3356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85" creationId="{18799B3C-3B05-44CF-8084-5F8CD9F511E3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86" creationId="{9BCF35B3-F01A-4064-9E78-435505BD5075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87" creationId="{2208666D-AB48-4812-A616-D11311696ED8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88" creationId="{AD3A26E2-7B31-4A63-B5FA-5FDC44D3DAE1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89" creationId="{3F5600D8-535E-4115-8E08-98A16D9976C5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90" creationId="{8D8A2B3E-D0DD-427F-AF16-34804AF3BA4F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91" creationId="{27494191-AB17-4CC5-A789-1400E1C970DD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92" creationId="{2C46450C-546D-493B-9B34-F370566360C3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93" creationId="{EA46C474-CF93-48A9-AB99-CD493F6CB631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94" creationId="{6F04944B-BC4B-476A-836F-BEC82C92BB62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95" creationId="{F4A179C0-3199-4905-9107-80D26B2B05BD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96" creationId="{A18A5C10-0AF8-4AEA-A583-C0AA3B2600C7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97" creationId="{30D59BC3-5B46-423A-8CB9-C6F6C31169FB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98" creationId="{DD4A37FF-791F-4462-BB78-090F12487445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199" creationId="{9A6B1225-B2E0-4D6F-910B-C981EA0259B5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00" creationId="{52E7BEE1-591B-4C36-BFCC-FBEEFF16520D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01" creationId="{E9900581-5481-4388-B2B7-3E3AF60FB6F7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02" creationId="{3B79F776-1E71-42A8-A00C-84765A83D6E4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03" creationId="{9E51E378-26B1-4CE6-AAD0-F5EDF8D532DD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04" creationId="{D668A4B2-4C3A-4316-826E-90239B0046C5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05" creationId="{E4DC2965-2300-43A0-8342-2B18DE3B2358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06" creationId="{693DB376-1F29-4CD6-B381-F79A56BEFCB9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07" creationId="{1DAC31B1-804E-4EDE-93DE-D75C89399E4D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08" creationId="{4D150C6E-F69E-4398-B999-1970E9FFF9DC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09" creationId="{4280A76C-D5EB-49AB-B503-825F81354A46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10" creationId="{6B92DA73-3DBB-47BF-96EF-CF2EBB7E07CB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11" creationId="{45449D74-FD22-428C-ACFC-E024B5881132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12" creationId="{F761374E-B03C-44AE-B945-939BAB4A31E7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13" creationId="{434E72C4-50A8-4D7D-ACBA-53D7CF258FF5}"/>
          </ac:spMkLst>
        </pc:spChg>
        <pc:spChg chg="mod">
          <ac:chgData name="Liudmila Knyazkina" userId="cb3769fb-1d06-4211-abb1-d74d310abfab" providerId="ADAL" clId="{DB0675CE-0AF2-4E4B-888C-074BB0043BBB}" dt="2022-02-18T18:13:52.375" v="2603" actId="207"/>
          <ac:spMkLst>
            <pc:docMk/>
            <pc:sldMk cId="563236491" sldId="3296"/>
            <ac:spMk id="214" creationId="{0AD5666A-4CCA-426A-9858-F8AC0F998DE2}"/>
          </ac:spMkLst>
        </pc:spChg>
        <pc:spChg chg="add mod">
          <ac:chgData name="Liudmila Knyazkina" userId="cb3769fb-1d06-4211-abb1-d74d310abfab" providerId="ADAL" clId="{DB0675CE-0AF2-4E4B-888C-074BB0043BBB}" dt="2022-02-18T18:14:21.718" v="2604" actId="2085"/>
          <ac:spMkLst>
            <pc:docMk/>
            <pc:sldMk cId="563236491" sldId="3296"/>
            <ac:spMk id="215" creationId="{AC5588DF-A22E-4C0C-97C8-8527E1DE7C4C}"/>
          </ac:spMkLst>
        </pc:spChg>
        <pc:grpChg chg="add del mod">
          <ac:chgData name="Liudmila Knyazkina" userId="cb3769fb-1d06-4211-abb1-d74d310abfab" providerId="ADAL" clId="{DB0675CE-0AF2-4E4B-888C-074BB0043BBB}" dt="2022-02-18T18:16:15.124" v="2613" actId="478"/>
          <ac:grpSpMkLst>
            <pc:docMk/>
            <pc:sldMk cId="563236491" sldId="3296"/>
            <ac:grpSpMk id="3" creationId="{0A949F33-C2D1-4590-8FD0-AF22FF44611B}"/>
          </ac:grpSpMkLst>
        </pc:grpChg>
      </pc:sldChg>
      <pc:sldChg chg="modSp mod">
        <pc:chgData name="Liudmila Knyazkina" userId="cb3769fb-1d06-4211-abb1-d74d310abfab" providerId="ADAL" clId="{DB0675CE-0AF2-4E4B-888C-074BB0043BBB}" dt="2022-02-21T17:57:28.221" v="4388" actId="1076"/>
        <pc:sldMkLst>
          <pc:docMk/>
          <pc:sldMk cId="1986646494" sldId="3296"/>
        </pc:sldMkLst>
        <pc:spChg chg="mod">
          <ac:chgData name="Liudmila Knyazkina" userId="cb3769fb-1d06-4211-abb1-d74d310abfab" providerId="ADAL" clId="{DB0675CE-0AF2-4E4B-888C-074BB0043BBB}" dt="2022-02-21T17:57:02.352" v="4386" actId="20577"/>
          <ac:spMkLst>
            <pc:docMk/>
            <pc:sldMk cId="1986646494" sldId="3296"/>
            <ac:spMk id="23" creationId="{8981A769-3CDA-4CC9-BB35-0F2676944196}"/>
          </ac:spMkLst>
        </pc:spChg>
        <pc:spChg chg="mod">
          <ac:chgData name="Liudmila Knyazkina" userId="cb3769fb-1d06-4211-abb1-d74d310abfab" providerId="ADAL" clId="{DB0675CE-0AF2-4E4B-888C-074BB0043BBB}" dt="2022-02-21T17:57:28.221" v="4388" actId="1076"/>
          <ac:spMkLst>
            <pc:docMk/>
            <pc:sldMk cId="1986646494" sldId="3296"/>
            <ac:spMk id="25" creationId="{9584A860-345B-43CD-9977-A5A8C95FFB54}"/>
          </ac:spMkLst>
        </pc:spChg>
        <pc:spChg chg="mod">
          <ac:chgData name="Liudmila Knyazkina" userId="cb3769fb-1d06-4211-abb1-d74d310abfab" providerId="ADAL" clId="{DB0675CE-0AF2-4E4B-888C-074BB0043BBB}" dt="2022-02-21T17:57:28.221" v="4388" actId="1076"/>
          <ac:spMkLst>
            <pc:docMk/>
            <pc:sldMk cId="1986646494" sldId="3296"/>
            <ac:spMk id="26" creationId="{1D5ED6F8-EDEF-43C3-899D-B0D6F1916E06}"/>
          </ac:spMkLst>
        </pc:spChg>
        <pc:spChg chg="mod">
          <ac:chgData name="Liudmila Knyazkina" userId="cb3769fb-1d06-4211-abb1-d74d310abfab" providerId="ADAL" clId="{DB0675CE-0AF2-4E4B-888C-074BB0043BBB}" dt="2022-02-21T17:57:28.221" v="4388" actId="1076"/>
          <ac:spMkLst>
            <pc:docMk/>
            <pc:sldMk cId="1986646494" sldId="3296"/>
            <ac:spMk id="27" creationId="{0A334B6F-2D16-4C46-BC65-1DEE437B6FBA}"/>
          </ac:spMkLst>
        </pc:spChg>
        <pc:picChg chg="mod">
          <ac:chgData name="Liudmila Knyazkina" userId="cb3769fb-1d06-4211-abb1-d74d310abfab" providerId="ADAL" clId="{DB0675CE-0AF2-4E4B-888C-074BB0043BBB}" dt="2022-02-21T17:57:28.221" v="4388" actId="1076"/>
          <ac:picMkLst>
            <pc:docMk/>
            <pc:sldMk cId="1986646494" sldId="3296"/>
            <ac:picMk id="10" creationId="{F474CD45-3D82-4F86-B5B5-C2BD3BA8C3AB}"/>
          </ac:picMkLst>
        </pc:picChg>
        <pc:picChg chg="mod">
          <ac:chgData name="Liudmila Knyazkina" userId="cb3769fb-1d06-4211-abb1-d74d310abfab" providerId="ADAL" clId="{DB0675CE-0AF2-4E4B-888C-074BB0043BBB}" dt="2022-02-21T17:57:28.221" v="4388" actId="1076"/>
          <ac:picMkLst>
            <pc:docMk/>
            <pc:sldMk cId="1986646494" sldId="3296"/>
            <ac:picMk id="14" creationId="{CAA77726-1B80-4D54-BBB9-B47594FC6947}"/>
          </ac:picMkLst>
        </pc:picChg>
        <pc:picChg chg="mod">
          <ac:chgData name="Liudmila Knyazkina" userId="cb3769fb-1d06-4211-abb1-d74d310abfab" providerId="ADAL" clId="{DB0675CE-0AF2-4E4B-888C-074BB0043BBB}" dt="2022-02-21T17:57:28.221" v="4388" actId="1076"/>
          <ac:picMkLst>
            <pc:docMk/>
            <pc:sldMk cId="1986646494" sldId="3296"/>
            <ac:picMk id="18" creationId="{D14170DD-5E92-4D54-ACE0-A65A6D89FA7C}"/>
          </ac:picMkLst>
        </pc:picChg>
      </pc:sldChg>
      <pc:sldChg chg="modSp mod">
        <pc:chgData name="Liudmila Knyazkina" userId="cb3769fb-1d06-4211-abb1-d74d310abfab" providerId="ADAL" clId="{DB0675CE-0AF2-4E4B-888C-074BB0043BBB}" dt="2022-02-21T17:30:36.675" v="4157" actId="20577"/>
        <pc:sldMkLst>
          <pc:docMk/>
          <pc:sldMk cId="855444023" sldId="3297"/>
        </pc:sldMkLst>
        <pc:spChg chg="mod">
          <ac:chgData name="Liudmila Knyazkina" userId="cb3769fb-1d06-4211-abb1-d74d310abfab" providerId="ADAL" clId="{DB0675CE-0AF2-4E4B-888C-074BB0043BBB}" dt="2022-02-21T17:30:27.598" v="4151" actId="20577"/>
          <ac:spMkLst>
            <pc:docMk/>
            <pc:sldMk cId="855444023" sldId="3297"/>
            <ac:spMk id="5" creationId="{C28E179A-7ADF-45B3-8858-40348B224E76}"/>
          </ac:spMkLst>
        </pc:spChg>
        <pc:spChg chg="mod">
          <ac:chgData name="Liudmila Knyazkina" userId="cb3769fb-1d06-4211-abb1-d74d310abfab" providerId="ADAL" clId="{DB0675CE-0AF2-4E4B-888C-074BB0043BBB}" dt="2022-02-21T17:30:36.675" v="4157" actId="20577"/>
          <ac:spMkLst>
            <pc:docMk/>
            <pc:sldMk cId="855444023" sldId="3297"/>
            <ac:spMk id="7" creationId="{434EF437-B551-48C5-A9DA-A867CF3437BF}"/>
          </ac:spMkLst>
        </pc:spChg>
      </pc:sldChg>
      <pc:sldChg chg="addSp delSp modSp new mod modClrScheme modShow chgLayout">
        <pc:chgData name="Liudmila Knyazkina" userId="cb3769fb-1d06-4211-abb1-d74d310abfab" providerId="ADAL" clId="{DB0675CE-0AF2-4E4B-888C-074BB0043BBB}" dt="2022-02-23T18:30:19.484" v="5618" actId="729"/>
        <pc:sldMkLst>
          <pc:docMk/>
          <pc:sldMk cId="124942230" sldId="3298"/>
        </pc:sldMkLst>
        <pc:spChg chg="add del mod">
          <ac:chgData name="Liudmila Knyazkina" userId="cb3769fb-1d06-4211-abb1-d74d310abfab" providerId="ADAL" clId="{DB0675CE-0AF2-4E4B-888C-074BB0043BBB}" dt="2022-02-23T18:26:38.168" v="5600"/>
          <ac:spMkLst>
            <pc:docMk/>
            <pc:sldMk cId="124942230" sldId="3298"/>
            <ac:spMk id="2" creationId="{4E32C84C-3458-4F35-B3A4-E1BCAAA78F97}"/>
          </ac:spMkLst>
        </pc:spChg>
        <pc:spChg chg="add del">
          <ac:chgData name="Liudmila Knyazkina" userId="cb3769fb-1d06-4211-abb1-d74d310abfab" providerId="ADAL" clId="{DB0675CE-0AF2-4E4B-888C-074BB0043BBB}" dt="2022-02-23T18:27:56.106" v="5604"/>
          <ac:spMkLst>
            <pc:docMk/>
            <pc:sldMk cId="124942230" sldId="3298"/>
            <ac:spMk id="4" creationId="{67C305AA-7DD8-408A-BB4D-83A27E592760}"/>
          </ac:spMkLst>
        </pc:spChg>
        <pc:spChg chg="add del mod">
          <ac:chgData name="Liudmila Knyazkina" userId="cb3769fb-1d06-4211-abb1-d74d310abfab" providerId="ADAL" clId="{DB0675CE-0AF2-4E4B-888C-074BB0043BBB}" dt="2022-02-23T18:24:59.362" v="5590" actId="26606"/>
          <ac:spMkLst>
            <pc:docMk/>
            <pc:sldMk cId="124942230" sldId="3298"/>
            <ac:spMk id="8" creationId="{89A47B17-053A-4EA2-B527-C06784810B44}"/>
          </ac:spMkLst>
        </pc:spChg>
        <pc:spChg chg="add del mod">
          <ac:chgData name="Liudmila Knyazkina" userId="cb3769fb-1d06-4211-abb1-d74d310abfab" providerId="ADAL" clId="{DB0675CE-0AF2-4E4B-888C-074BB0043BBB}" dt="2022-02-23T18:24:59.362" v="5590" actId="26606"/>
          <ac:spMkLst>
            <pc:docMk/>
            <pc:sldMk cId="124942230" sldId="3298"/>
            <ac:spMk id="10" creationId="{45CB3070-D840-47FA-B8C4-1E7436925D9B}"/>
          </ac:spMkLst>
        </pc:spChg>
        <pc:picChg chg="add mod">
          <ac:chgData name="Liudmila Knyazkina" userId="cb3769fb-1d06-4211-abb1-d74d310abfab" providerId="ADAL" clId="{DB0675CE-0AF2-4E4B-888C-074BB0043BBB}" dt="2022-02-23T18:28:43.606" v="5616" actId="14100"/>
          <ac:picMkLst>
            <pc:docMk/>
            <pc:sldMk cId="124942230" sldId="3298"/>
            <ac:picMk id="3" creationId="{C63213B3-E784-4AA9-B939-7F035840CF36}"/>
          </ac:picMkLst>
        </pc:picChg>
        <pc:picChg chg="add mod modCrop">
          <ac:chgData name="Liudmila Knyazkina" userId="cb3769fb-1d06-4211-abb1-d74d310abfab" providerId="ADAL" clId="{DB0675CE-0AF2-4E4B-888C-074BB0043BBB}" dt="2022-02-23T18:28:46.047" v="5617" actId="1076"/>
          <ac:picMkLst>
            <pc:docMk/>
            <pc:sldMk cId="124942230" sldId="3298"/>
            <ac:picMk id="5" creationId="{852D274E-62D6-4A0B-96F4-0364F082BFD2}"/>
          </ac:picMkLst>
        </pc:picChg>
      </pc:sldChg>
      <pc:sldChg chg="addSp delSp modSp add del mod">
        <pc:chgData name="Liudmila Knyazkina" userId="cb3769fb-1d06-4211-abb1-d74d310abfab" providerId="ADAL" clId="{DB0675CE-0AF2-4E4B-888C-074BB0043BBB}" dt="2022-02-23T13:37:14.686" v="4702" actId="47"/>
        <pc:sldMkLst>
          <pc:docMk/>
          <pc:sldMk cId="2379591749" sldId="3298"/>
        </pc:sldMkLst>
        <pc:spChg chg="mod">
          <ac:chgData name="Liudmila Knyazkina" userId="cb3769fb-1d06-4211-abb1-d74d310abfab" providerId="ADAL" clId="{DB0675CE-0AF2-4E4B-888C-074BB0043BBB}" dt="2022-02-23T13:32:00.649" v="4646" actId="1582"/>
          <ac:spMkLst>
            <pc:docMk/>
            <pc:sldMk cId="2379591749" sldId="3298"/>
            <ac:spMk id="4" creationId="{AFCD6992-09ED-4BCE-9B78-053927AD4987}"/>
          </ac:spMkLst>
        </pc:spChg>
        <pc:spChg chg="add del mod">
          <ac:chgData name="Liudmila Knyazkina" userId="cb3769fb-1d06-4211-abb1-d74d310abfab" providerId="ADAL" clId="{DB0675CE-0AF2-4E4B-888C-074BB0043BBB}" dt="2022-02-23T13:31:30.297" v="4644" actId="478"/>
          <ac:spMkLst>
            <pc:docMk/>
            <pc:sldMk cId="2379591749" sldId="3298"/>
            <ac:spMk id="42" creationId="{176CD6B9-94C6-4D82-B647-BC65A7999975}"/>
          </ac:spMkLst>
        </pc:spChg>
        <pc:spChg chg="mod">
          <ac:chgData name="Liudmila Knyazkina" userId="cb3769fb-1d06-4211-abb1-d74d310abfab" providerId="ADAL" clId="{DB0675CE-0AF2-4E4B-888C-074BB0043BBB}" dt="2022-02-23T13:31:51.002" v="4645" actId="1582"/>
          <ac:spMkLst>
            <pc:docMk/>
            <pc:sldMk cId="2379591749" sldId="3298"/>
            <ac:spMk id="56" creationId="{FEDC2649-BB07-46DD-AF47-3592E9EF9B69}"/>
          </ac:spMkLst>
        </pc:spChg>
        <pc:grpChg chg="mod">
          <ac:chgData name="Liudmila Knyazkina" userId="cb3769fb-1d06-4211-abb1-d74d310abfab" providerId="ADAL" clId="{DB0675CE-0AF2-4E4B-888C-074BB0043BBB}" dt="2022-02-23T13:30:58.690" v="4641" actId="12788"/>
          <ac:grpSpMkLst>
            <pc:docMk/>
            <pc:sldMk cId="2379591749" sldId="3298"/>
            <ac:grpSpMk id="6" creationId="{55BF9B4E-3762-4735-A90C-C6C1EA80DE31}"/>
          </ac:grpSpMkLst>
        </pc:grpChg>
      </pc:sldChg>
      <pc:sldChg chg="add del">
        <pc:chgData name="Liudmila Knyazkina" userId="cb3769fb-1d06-4211-abb1-d74d310abfab" providerId="ADAL" clId="{DB0675CE-0AF2-4E4B-888C-074BB0043BBB}" dt="2022-02-23T18:02:11.472" v="4790" actId="47"/>
        <pc:sldMkLst>
          <pc:docMk/>
          <pc:sldMk cId="4264145364" sldId="3298"/>
        </pc:sldMkLst>
      </pc:sldChg>
      <pc:sldMasterChg chg="delSldLayout">
        <pc:chgData name="Liudmila Knyazkina" userId="cb3769fb-1d06-4211-abb1-d74d310abfab" providerId="ADAL" clId="{DB0675CE-0AF2-4E4B-888C-074BB0043BBB}" dt="2022-02-21T17:56:17.455" v="4385" actId="47"/>
        <pc:sldMasterMkLst>
          <pc:docMk/>
          <pc:sldMasterMk cId="0" sldId="2147483648"/>
        </pc:sldMasterMkLst>
        <pc:sldLayoutChg chg="del">
          <pc:chgData name="Liudmila Knyazkina" userId="cb3769fb-1d06-4211-abb1-d74d310abfab" providerId="ADAL" clId="{DB0675CE-0AF2-4E4B-888C-074BB0043BBB}" dt="2022-02-21T17:56:17.455" v="4385" actId="47"/>
          <pc:sldLayoutMkLst>
            <pc:docMk/>
            <pc:sldMasterMk cId="0" sldId="2147483648"/>
            <pc:sldLayoutMk cId="4168765631" sldId="2147483692"/>
          </pc:sldLayoutMkLst>
        </pc:sldLayoutChg>
      </pc:sldMasterChg>
    </pc:docChg>
  </pc:docChgLst>
  <pc:docChgLst>
    <pc:chgData name="Liudmila Knyazkina" userId="cb3769fb-1d06-4211-abb1-d74d310abfab" providerId="ADAL" clId="{72B256A7-AC72-4744-9DF3-56B6524F859C}"/>
    <pc:docChg chg="modSld">
      <pc:chgData name="Liudmila Knyazkina" userId="cb3769fb-1d06-4211-abb1-d74d310abfab" providerId="ADAL" clId="{72B256A7-AC72-4744-9DF3-56B6524F859C}" dt="2021-10-15T07:01:32.282" v="9" actId="14100"/>
      <pc:docMkLst>
        <pc:docMk/>
      </pc:docMkLst>
      <pc:sldChg chg="modSp">
        <pc:chgData name="Liudmila Knyazkina" userId="cb3769fb-1d06-4211-abb1-d74d310abfab" providerId="ADAL" clId="{72B256A7-AC72-4744-9DF3-56B6524F859C}" dt="2021-10-15T06:59:26.213" v="0"/>
        <pc:sldMkLst>
          <pc:docMk/>
          <pc:sldMk cId="940903122" sldId="364"/>
        </pc:sldMkLst>
        <pc:grpChg chg="mod">
          <ac:chgData name="Liudmila Knyazkina" userId="cb3769fb-1d06-4211-abb1-d74d310abfab" providerId="ADAL" clId="{72B256A7-AC72-4744-9DF3-56B6524F859C}" dt="2021-10-15T06:59:26.213" v="0"/>
          <ac:grpSpMkLst>
            <pc:docMk/>
            <pc:sldMk cId="940903122" sldId="364"/>
            <ac:grpSpMk id="3" creationId="{00000000-0000-0000-0000-000000000000}"/>
          </ac:grpSpMkLst>
        </pc:grpChg>
      </pc:sldChg>
      <pc:sldChg chg="modSp mod">
        <pc:chgData name="Liudmila Knyazkina" userId="cb3769fb-1d06-4211-abb1-d74d310abfab" providerId="ADAL" clId="{72B256A7-AC72-4744-9DF3-56B6524F859C}" dt="2021-10-15T07:01:32.282" v="9" actId="14100"/>
        <pc:sldMkLst>
          <pc:docMk/>
          <pc:sldMk cId="2433515597" sldId="366"/>
        </pc:sldMkLst>
        <pc:picChg chg="mod">
          <ac:chgData name="Liudmila Knyazkina" userId="cb3769fb-1d06-4211-abb1-d74d310abfab" providerId="ADAL" clId="{72B256A7-AC72-4744-9DF3-56B6524F859C}" dt="2021-10-15T07:01:12.502" v="3" actId="1076"/>
          <ac:picMkLst>
            <pc:docMk/>
            <pc:sldMk cId="2433515597" sldId="366"/>
            <ac:picMk id="10" creationId="{00000000-0000-0000-0000-000000000000}"/>
          </ac:picMkLst>
        </pc:picChg>
        <pc:picChg chg="mod">
          <ac:chgData name="Liudmila Knyazkina" userId="cb3769fb-1d06-4211-abb1-d74d310abfab" providerId="ADAL" clId="{72B256A7-AC72-4744-9DF3-56B6524F859C}" dt="2021-10-15T07:01:32.282" v="9" actId="14100"/>
          <ac:picMkLst>
            <pc:docMk/>
            <pc:sldMk cId="2433515597" sldId="366"/>
            <ac:picMk id="12" creationId="{00000000-0000-0000-0000-000000000000}"/>
          </ac:picMkLst>
        </pc:picChg>
      </pc:sldChg>
    </pc:docChg>
  </pc:docChgLst>
  <pc:docChgLst>
    <pc:chgData name="Liudmila Knyazkina" userId="cb3769fb-1d06-4211-abb1-d74d310abfab" providerId="ADAL" clId="{AD88716A-848A-468F-964A-B8D1574C66D7}"/>
    <pc:docChg chg="undo redo custSel addSld delSld modSld sldOrd modMainMaster">
      <pc:chgData name="Liudmila Knyazkina" userId="cb3769fb-1d06-4211-abb1-d74d310abfab" providerId="ADAL" clId="{AD88716A-848A-468F-964A-B8D1574C66D7}" dt="2022-01-19T06:22:24.544" v="972" actId="12789"/>
      <pc:docMkLst>
        <pc:docMk/>
      </pc:docMkLst>
      <pc:sldChg chg="ord">
        <pc:chgData name="Liudmila Knyazkina" userId="cb3769fb-1d06-4211-abb1-d74d310abfab" providerId="ADAL" clId="{AD88716A-848A-468F-964A-B8D1574C66D7}" dt="2022-01-03T19:51:02.416" v="1"/>
        <pc:sldMkLst>
          <pc:docMk/>
          <pc:sldMk cId="2433515597" sldId="366"/>
        </pc:sldMkLst>
      </pc:sldChg>
      <pc:sldChg chg="addSp delSp modSp mod modTransition modAnim">
        <pc:chgData name="Liudmila Knyazkina" userId="cb3769fb-1d06-4211-abb1-d74d310abfab" providerId="ADAL" clId="{AD88716A-848A-468F-964A-B8D1574C66D7}" dt="2022-01-19T06:22:24.544" v="972" actId="12789"/>
        <pc:sldMkLst>
          <pc:docMk/>
          <pc:sldMk cId="4291803109" sldId="372"/>
        </pc:sldMkLst>
        <pc:spChg chg="add del mod">
          <ac:chgData name="Liudmila Knyazkina" userId="cb3769fb-1d06-4211-abb1-d74d310abfab" providerId="ADAL" clId="{AD88716A-848A-468F-964A-B8D1574C66D7}" dt="2022-01-03T19:58:44.376" v="40" actId="478"/>
          <ac:spMkLst>
            <pc:docMk/>
            <pc:sldMk cId="4291803109" sldId="372"/>
            <ac:spMk id="2" creationId="{4981A258-F449-46A8-990E-8D5622F8973B}"/>
          </ac:spMkLst>
        </pc:spChg>
        <pc:spChg chg="add del">
          <ac:chgData name="Liudmila Knyazkina" userId="cb3769fb-1d06-4211-abb1-d74d310abfab" providerId="ADAL" clId="{AD88716A-848A-468F-964A-B8D1574C66D7}" dt="2022-01-03T20:04:32.030" v="75" actId="11529"/>
          <ac:spMkLst>
            <pc:docMk/>
            <pc:sldMk cId="4291803109" sldId="372"/>
            <ac:spMk id="4" creationId="{01F3C5D2-BD01-4D49-BB62-92330C32A956}"/>
          </ac:spMkLst>
        </pc:spChg>
        <pc:spChg chg="add del mod">
          <ac:chgData name="Liudmila Knyazkina" userId="cb3769fb-1d06-4211-abb1-d74d310abfab" providerId="ADAL" clId="{AD88716A-848A-468F-964A-B8D1574C66D7}" dt="2022-01-03T20:04:48.717" v="79" actId="11529"/>
          <ac:spMkLst>
            <pc:docMk/>
            <pc:sldMk cId="4291803109" sldId="372"/>
            <ac:spMk id="5" creationId="{49280D86-AC16-4599-9759-D93F00D69CB7}"/>
          </ac:spMkLst>
        </pc:spChg>
        <pc:spChg chg="add mod ord">
          <ac:chgData name="Liudmila Knyazkina" userId="cb3769fb-1d06-4211-abb1-d74d310abfab" providerId="ADAL" clId="{AD88716A-848A-468F-964A-B8D1574C66D7}" dt="2022-01-19T06:22:17.995" v="971" actId="12789"/>
          <ac:spMkLst>
            <pc:docMk/>
            <pc:sldMk cId="4291803109" sldId="372"/>
            <ac:spMk id="6" creationId="{C47EB772-EED1-4ED8-A486-CA48766D1DED}"/>
          </ac:spMkLst>
        </pc:spChg>
        <pc:spChg chg="add mod">
          <ac:chgData name="Liudmila Knyazkina" userId="cb3769fb-1d06-4211-abb1-d74d310abfab" providerId="ADAL" clId="{AD88716A-848A-468F-964A-B8D1574C66D7}" dt="2022-01-03T20:45:04.633" v="566" actId="403"/>
          <ac:spMkLst>
            <pc:docMk/>
            <pc:sldMk cId="4291803109" sldId="372"/>
            <ac:spMk id="9" creationId="{F0203CDE-5C62-4091-B3E1-ED0C1F66382F}"/>
          </ac:spMkLst>
        </pc:spChg>
        <pc:spChg chg="add mod ord">
          <ac:chgData name="Liudmila Knyazkina" userId="cb3769fb-1d06-4211-abb1-d74d310abfab" providerId="ADAL" clId="{AD88716A-848A-468F-964A-B8D1574C66D7}" dt="2022-01-19T06:22:17.995" v="971" actId="12789"/>
          <ac:spMkLst>
            <pc:docMk/>
            <pc:sldMk cId="4291803109" sldId="372"/>
            <ac:spMk id="17" creationId="{B42C4242-96FD-462D-B7D0-F59D06332C0E}"/>
          </ac:spMkLst>
        </pc:spChg>
        <pc:spChg chg="add mod ord">
          <ac:chgData name="Liudmila Knyazkina" userId="cb3769fb-1d06-4211-abb1-d74d310abfab" providerId="ADAL" clId="{AD88716A-848A-468F-964A-B8D1574C66D7}" dt="2022-01-19T06:22:17.995" v="971" actId="12789"/>
          <ac:spMkLst>
            <pc:docMk/>
            <pc:sldMk cId="4291803109" sldId="372"/>
            <ac:spMk id="18" creationId="{777DE74D-F062-4860-9883-4144A5430B27}"/>
          </ac:spMkLst>
        </pc:spChg>
        <pc:spChg chg="add mod ord">
          <ac:chgData name="Liudmila Knyazkina" userId="cb3769fb-1d06-4211-abb1-d74d310abfab" providerId="ADAL" clId="{AD88716A-848A-468F-964A-B8D1574C66D7}" dt="2022-01-19T06:22:17.995" v="971" actId="12789"/>
          <ac:spMkLst>
            <pc:docMk/>
            <pc:sldMk cId="4291803109" sldId="372"/>
            <ac:spMk id="19" creationId="{52806464-3705-4D52-867E-DF18356A510C}"/>
          </ac:spMkLst>
        </pc:spChg>
        <pc:spChg chg="add mod ord">
          <ac:chgData name="Liudmila Knyazkina" userId="cb3769fb-1d06-4211-abb1-d74d310abfab" providerId="ADAL" clId="{AD88716A-848A-468F-964A-B8D1574C66D7}" dt="2022-01-19T06:22:17.995" v="971" actId="12789"/>
          <ac:spMkLst>
            <pc:docMk/>
            <pc:sldMk cId="4291803109" sldId="372"/>
            <ac:spMk id="21" creationId="{8CC72E36-6AFA-4F4B-BFDC-181332AAE3FE}"/>
          </ac:spMkLst>
        </pc:spChg>
        <pc:spChg chg="add del mod ord">
          <ac:chgData name="Liudmila Knyazkina" userId="cb3769fb-1d06-4211-abb1-d74d310abfab" providerId="ADAL" clId="{AD88716A-848A-468F-964A-B8D1574C66D7}" dt="2022-01-03T20:41:39.700" v="505" actId="478"/>
          <ac:spMkLst>
            <pc:docMk/>
            <pc:sldMk cId="4291803109" sldId="372"/>
            <ac:spMk id="22" creationId="{F621DC45-9256-4ABF-9961-2E95BA30FA98}"/>
          </ac:spMkLst>
        </pc:spChg>
        <pc:spChg chg="add mod ord">
          <ac:chgData name="Liudmila Knyazkina" userId="cb3769fb-1d06-4211-abb1-d74d310abfab" providerId="ADAL" clId="{AD88716A-848A-468F-964A-B8D1574C66D7}" dt="2022-01-19T06:22:17.995" v="971" actId="12789"/>
          <ac:spMkLst>
            <pc:docMk/>
            <pc:sldMk cId="4291803109" sldId="372"/>
            <ac:spMk id="23" creationId="{5068F025-A2EC-4E8C-BFC7-234F60F2059A}"/>
          </ac:spMkLst>
        </pc:spChg>
        <pc:spChg chg="add mod ord">
          <ac:chgData name="Liudmila Knyazkina" userId="cb3769fb-1d06-4211-abb1-d74d310abfab" providerId="ADAL" clId="{AD88716A-848A-468F-964A-B8D1574C66D7}" dt="2022-01-19T06:22:17.995" v="971" actId="12789"/>
          <ac:spMkLst>
            <pc:docMk/>
            <pc:sldMk cId="4291803109" sldId="372"/>
            <ac:spMk id="24" creationId="{F4A1091A-52D5-43F7-80B2-18D9DB8B7ACA}"/>
          </ac:spMkLst>
        </pc:spChg>
        <pc:spChg chg="add mod ord">
          <ac:chgData name="Liudmila Knyazkina" userId="cb3769fb-1d06-4211-abb1-d74d310abfab" providerId="ADAL" clId="{AD88716A-848A-468F-964A-B8D1574C66D7}" dt="2022-01-19T06:22:17.995" v="971" actId="12789"/>
          <ac:spMkLst>
            <pc:docMk/>
            <pc:sldMk cId="4291803109" sldId="372"/>
            <ac:spMk id="27" creationId="{BD96AB82-5FD2-428C-A34F-18B1491B02C8}"/>
          </ac:spMkLst>
        </pc:spChg>
        <pc:spChg chg="add del mod">
          <ac:chgData name="Liudmila Knyazkina" userId="cb3769fb-1d06-4211-abb1-d74d310abfab" providerId="ADAL" clId="{AD88716A-848A-468F-964A-B8D1574C66D7}" dt="2022-01-03T20:53:46.661" v="595" actId="478"/>
          <ac:spMkLst>
            <pc:docMk/>
            <pc:sldMk cId="4291803109" sldId="372"/>
            <ac:spMk id="29" creationId="{8199DC59-5645-4E8A-AEB4-8769D3CF9899}"/>
          </ac:spMkLst>
        </pc:spChg>
        <pc:spChg chg="add del mod">
          <ac:chgData name="Liudmila Knyazkina" userId="cb3769fb-1d06-4211-abb1-d74d310abfab" providerId="ADAL" clId="{AD88716A-848A-468F-964A-B8D1574C66D7}" dt="2022-01-03T20:53:25.416" v="592" actId="478"/>
          <ac:spMkLst>
            <pc:docMk/>
            <pc:sldMk cId="4291803109" sldId="372"/>
            <ac:spMk id="30" creationId="{23B55DD0-1B56-41BA-9176-35EC3989E0C2}"/>
          </ac:spMkLst>
        </pc:spChg>
        <pc:spChg chg="mod">
          <ac:chgData name="Liudmila Knyazkina" userId="cb3769fb-1d06-4211-abb1-d74d310abfab" providerId="ADAL" clId="{AD88716A-848A-468F-964A-B8D1574C66D7}" dt="2022-01-03T20:43:33.684" v="540" actId="20577"/>
          <ac:spMkLst>
            <pc:docMk/>
            <pc:sldMk cId="4291803109" sldId="372"/>
            <ac:spMk id="5123" creationId="{00000000-0000-0000-0000-000000000000}"/>
          </ac:spMkLst>
        </pc:spChg>
        <pc:spChg chg="mod">
          <ac:chgData name="Liudmila Knyazkina" userId="cb3769fb-1d06-4211-abb1-d74d310abfab" providerId="ADAL" clId="{AD88716A-848A-468F-964A-B8D1574C66D7}" dt="2022-01-19T06:22:24.544" v="972" actId="12789"/>
          <ac:spMkLst>
            <pc:docMk/>
            <pc:sldMk cId="4291803109" sldId="372"/>
            <ac:spMk id="5124" creationId="{00000000-0000-0000-0000-000000000000}"/>
          </ac:spMkLst>
        </pc:spChg>
        <pc:spChg chg="mod">
          <ac:chgData name="Liudmila Knyazkina" userId="cb3769fb-1d06-4211-abb1-d74d310abfab" providerId="ADAL" clId="{AD88716A-848A-468F-964A-B8D1574C66D7}" dt="2022-01-19T06:22:24.544" v="972" actId="12789"/>
          <ac:spMkLst>
            <pc:docMk/>
            <pc:sldMk cId="4291803109" sldId="372"/>
            <ac:spMk id="5125" creationId="{00000000-0000-0000-0000-000000000000}"/>
          </ac:spMkLst>
        </pc:spChg>
        <pc:spChg chg="mod">
          <ac:chgData name="Liudmila Knyazkina" userId="cb3769fb-1d06-4211-abb1-d74d310abfab" providerId="ADAL" clId="{AD88716A-848A-468F-964A-B8D1574C66D7}" dt="2022-01-19T06:22:24.544" v="972" actId="12789"/>
          <ac:spMkLst>
            <pc:docMk/>
            <pc:sldMk cId="4291803109" sldId="372"/>
            <ac:spMk id="5126" creationId="{00000000-0000-0000-0000-000000000000}"/>
          </ac:spMkLst>
        </pc:spChg>
        <pc:spChg chg="mod">
          <ac:chgData name="Liudmila Knyazkina" userId="cb3769fb-1d06-4211-abb1-d74d310abfab" providerId="ADAL" clId="{AD88716A-848A-468F-964A-B8D1574C66D7}" dt="2022-01-19T06:22:24.544" v="972" actId="12789"/>
          <ac:spMkLst>
            <pc:docMk/>
            <pc:sldMk cId="4291803109" sldId="372"/>
            <ac:spMk id="5127" creationId="{00000000-0000-0000-0000-000000000000}"/>
          </ac:spMkLst>
        </pc:spChg>
        <pc:spChg chg="del mod">
          <ac:chgData name="Liudmila Knyazkina" userId="cb3769fb-1d06-4211-abb1-d74d310abfab" providerId="ADAL" clId="{AD88716A-848A-468F-964A-B8D1574C66D7}" dt="2022-01-03T20:03:25.435" v="65" actId="478"/>
          <ac:spMkLst>
            <pc:docMk/>
            <pc:sldMk cId="4291803109" sldId="372"/>
            <ac:spMk id="8193" creationId="{00000000-0000-0000-0000-000000000000}"/>
          </ac:spMkLst>
        </pc:spChg>
        <pc:picChg chg="add del">
          <ac:chgData name="Liudmila Knyazkina" userId="cb3769fb-1d06-4211-abb1-d74d310abfab" providerId="ADAL" clId="{AD88716A-848A-468F-964A-B8D1574C66D7}" dt="2022-01-03T19:57:58.072" v="36"/>
          <ac:picMkLst>
            <pc:docMk/>
            <pc:sldMk cId="4291803109" sldId="372"/>
            <ac:picMk id="3" creationId="{EFA5A671-3F74-4889-86C5-70B04D607070}"/>
          </ac:picMkLst>
        </pc:picChg>
        <pc:picChg chg="add del mod">
          <ac:chgData name="Liudmila Knyazkina" userId="cb3769fb-1d06-4211-abb1-d74d310abfab" providerId="ADAL" clId="{AD88716A-848A-468F-964A-B8D1574C66D7}" dt="2022-01-03T20:34:57.985" v="414" actId="22"/>
          <ac:picMkLst>
            <pc:docMk/>
            <pc:sldMk cId="4291803109" sldId="372"/>
            <ac:picMk id="8" creationId="{83B46918-E741-4A2F-ADAF-F9E4A476A07D}"/>
          </ac:picMkLst>
        </pc:picChg>
        <pc:picChg chg="add del mod">
          <ac:chgData name="Liudmila Knyazkina" userId="cb3769fb-1d06-4211-abb1-d74d310abfab" providerId="ADAL" clId="{AD88716A-848A-468F-964A-B8D1574C66D7}" dt="2022-01-03T20:22:06.099" v="371" actId="478"/>
          <ac:picMkLst>
            <pc:docMk/>
            <pc:sldMk cId="4291803109" sldId="372"/>
            <ac:picMk id="20" creationId="{B06CCF4B-BAE7-4C8D-87AF-5F2C1F1781D0}"/>
          </ac:picMkLst>
        </pc:picChg>
        <pc:picChg chg="mod">
          <ac:chgData name="Liudmila Knyazkina" userId="cb3769fb-1d06-4211-abb1-d74d310abfab" providerId="ADAL" clId="{AD88716A-848A-468F-964A-B8D1574C66D7}" dt="2022-01-19T06:22:17.995" v="971" actId="12789"/>
          <ac:picMkLst>
            <pc:docMk/>
            <pc:sldMk cId="4291803109" sldId="372"/>
            <ac:picMk id="333832" creationId="{00000000-0000-0000-0000-000000000000}"/>
          </ac:picMkLst>
        </pc:picChg>
        <pc:picChg chg="mod">
          <ac:chgData name="Liudmila Knyazkina" userId="cb3769fb-1d06-4211-abb1-d74d310abfab" providerId="ADAL" clId="{AD88716A-848A-468F-964A-B8D1574C66D7}" dt="2022-01-19T06:22:17.995" v="971" actId="12789"/>
          <ac:picMkLst>
            <pc:docMk/>
            <pc:sldMk cId="4291803109" sldId="372"/>
            <ac:picMk id="333833" creationId="{00000000-0000-0000-0000-000000000000}"/>
          </ac:picMkLst>
        </pc:picChg>
        <pc:picChg chg="mod">
          <ac:chgData name="Liudmila Knyazkina" userId="cb3769fb-1d06-4211-abb1-d74d310abfab" providerId="ADAL" clId="{AD88716A-848A-468F-964A-B8D1574C66D7}" dt="2022-01-19T06:22:17.995" v="971" actId="12789"/>
          <ac:picMkLst>
            <pc:docMk/>
            <pc:sldMk cId="4291803109" sldId="372"/>
            <ac:picMk id="333834" creationId="{00000000-0000-0000-0000-000000000000}"/>
          </ac:picMkLst>
        </pc:picChg>
        <pc:picChg chg="add del mod">
          <ac:chgData name="Liudmila Knyazkina" userId="cb3769fb-1d06-4211-abb1-d74d310abfab" providerId="ADAL" clId="{AD88716A-848A-468F-964A-B8D1574C66D7}" dt="2022-01-19T06:22:17.995" v="971" actId="12789"/>
          <ac:picMkLst>
            <pc:docMk/>
            <pc:sldMk cId="4291803109" sldId="372"/>
            <ac:picMk id="333835" creationId="{00000000-0000-0000-0000-000000000000}"/>
          </ac:picMkLst>
        </pc:picChg>
      </pc:sldChg>
      <pc:sldChg chg="modSp mod">
        <pc:chgData name="Liudmila Knyazkina" userId="cb3769fb-1d06-4211-abb1-d74d310abfab" providerId="ADAL" clId="{AD88716A-848A-468F-964A-B8D1574C66D7}" dt="2022-01-03T21:20:27.724" v="859" actId="14100"/>
        <pc:sldMkLst>
          <pc:docMk/>
          <pc:sldMk cId="3260476873" sldId="374"/>
        </pc:sldMkLst>
        <pc:spChg chg="mod">
          <ac:chgData name="Liudmila Knyazkina" userId="cb3769fb-1d06-4211-abb1-d74d310abfab" providerId="ADAL" clId="{AD88716A-848A-468F-964A-B8D1574C66D7}" dt="2022-01-03T21:20:27.724" v="859" actId="14100"/>
          <ac:spMkLst>
            <pc:docMk/>
            <pc:sldMk cId="3260476873" sldId="374"/>
            <ac:spMk id="15" creationId="{00000000-0000-0000-0000-000000000000}"/>
          </ac:spMkLst>
        </pc:spChg>
        <pc:graphicFrameChg chg="mod">
          <ac:chgData name="Liudmila Knyazkina" userId="cb3769fb-1d06-4211-abb1-d74d310abfab" providerId="ADAL" clId="{AD88716A-848A-468F-964A-B8D1574C66D7}" dt="2022-01-03T21:19:21.439" v="858"/>
          <ac:graphicFrameMkLst>
            <pc:docMk/>
            <pc:sldMk cId="3260476873" sldId="374"/>
            <ac:graphicFrameMk id="40" creationId="{00000000-0000-0000-0000-000000000000}"/>
          </ac:graphicFrameMkLst>
        </pc:graphicFrameChg>
      </pc:sldChg>
      <pc:sldChg chg="modSp mod">
        <pc:chgData name="Liudmila Knyazkina" userId="cb3769fb-1d06-4211-abb1-d74d310abfab" providerId="ADAL" clId="{AD88716A-848A-468F-964A-B8D1574C66D7}" dt="2022-01-03T20:29:13.050" v="398" actId="207"/>
        <pc:sldMkLst>
          <pc:docMk/>
          <pc:sldMk cId="1441403907" sldId="375"/>
        </pc:sldMkLst>
        <pc:picChg chg="mod">
          <ac:chgData name="Liudmila Knyazkina" userId="cb3769fb-1d06-4211-abb1-d74d310abfab" providerId="ADAL" clId="{AD88716A-848A-468F-964A-B8D1574C66D7}" dt="2022-01-03T20:29:13.050" v="398" actId="207"/>
          <ac:picMkLst>
            <pc:docMk/>
            <pc:sldMk cId="1441403907" sldId="375"/>
            <ac:picMk id="1026" creationId="{00000000-0000-0000-0000-000000000000}"/>
          </ac:picMkLst>
        </pc:picChg>
      </pc:sldChg>
      <pc:sldChg chg="modSp mod">
        <pc:chgData name="Liudmila Knyazkina" userId="cb3769fb-1d06-4211-abb1-d74d310abfab" providerId="ADAL" clId="{AD88716A-848A-468F-964A-B8D1574C66D7}" dt="2022-01-11T14:29:28.582" v="862" actId="14861"/>
        <pc:sldMkLst>
          <pc:docMk/>
          <pc:sldMk cId="22547820" sldId="389"/>
        </pc:sldMkLst>
        <pc:spChg chg="mod">
          <ac:chgData name="Liudmila Knyazkina" userId="cb3769fb-1d06-4211-abb1-d74d310abfab" providerId="ADAL" clId="{AD88716A-848A-468F-964A-B8D1574C66D7}" dt="2022-01-11T14:29:28.582" v="862" actId="14861"/>
          <ac:spMkLst>
            <pc:docMk/>
            <pc:sldMk cId="22547820" sldId="389"/>
            <ac:spMk id="2" creationId="{092053A2-8315-4157-B8DB-41D5C1202ABD}"/>
          </ac:spMkLst>
        </pc:spChg>
      </pc:sldChg>
      <pc:sldChg chg="addSp delSp modSp mod modTransition">
        <pc:chgData name="Liudmila Knyazkina" userId="cb3769fb-1d06-4211-abb1-d74d310abfab" providerId="ADAL" clId="{AD88716A-848A-468F-964A-B8D1574C66D7}" dt="2022-01-11T14:37:47.664" v="967" actId="12789"/>
        <pc:sldMkLst>
          <pc:docMk/>
          <pc:sldMk cId="2164654242" sldId="391"/>
        </pc:sldMkLst>
        <pc:spChg chg="mod">
          <ac:chgData name="Liudmila Knyazkina" userId="cb3769fb-1d06-4211-abb1-d74d310abfab" providerId="ADAL" clId="{AD88716A-848A-468F-964A-B8D1574C66D7}" dt="2022-01-11T14:36:24.809" v="957" actId="207"/>
          <ac:spMkLst>
            <pc:docMk/>
            <pc:sldMk cId="2164654242" sldId="391"/>
            <ac:spMk id="19" creationId="{00000000-0000-0000-0000-000000000000}"/>
          </ac:spMkLst>
        </pc:spChg>
        <pc:spChg chg="add del mod ord">
          <ac:chgData name="Liudmila Knyazkina" userId="cb3769fb-1d06-4211-abb1-d74d310abfab" providerId="ADAL" clId="{AD88716A-848A-468F-964A-B8D1574C66D7}" dt="2022-01-11T14:31:53.150" v="882" actId="478"/>
          <ac:spMkLst>
            <pc:docMk/>
            <pc:sldMk cId="2164654242" sldId="391"/>
            <ac:spMk id="32" creationId="{98A7720E-6126-4B94-82B0-F060AC2E761D}"/>
          </ac:spMkLst>
        </pc:spChg>
        <pc:spChg chg="add del mod ord">
          <ac:chgData name="Liudmila Knyazkina" userId="cb3769fb-1d06-4211-abb1-d74d310abfab" providerId="ADAL" clId="{AD88716A-848A-468F-964A-B8D1574C66D7}" dt="2022-01-11T14:31:52.362" v="881" actId="478"/>
          <ac:spMkLst>
            <pc:docMk/>
            <pc:sldMk cId="2164654242" sldId="391"/>
            <ac:spMk id="34" creationId="{C034D4D6-3B89-4701-A636-591FC99B86FA}"/>
          </ac:spMkLst>
        </pc:spChg>
        <pc:spChg chg="add mod ord">
          <ac:chgData name="Liudmila Knyazkina" userId="cb3769fb-1d06-4211-abb1-d74d310abfab" providerId="ADAL" clId="{AD88716A-848A-468F-964A-B8D1574C66D7}" dt="2022-01-11T14:37:44.420" v="966" actId="12789"/>
          <ac:spMkLst>
            <pc:docMk/>
            <pc:sldMk cId="2164654242" sldId="391"/>
            <ac:spMk id="35" creationId="{300E1A58-46AC-4C05-BCC9-C513F690E98C}"/>
          </ac:spMkLst>
        </pc:spChg>
        <pc:spChg chg="add mod ord">
          <ac:chgData name="Liudmila Knyazkina" userId="cb3769fb-1d06-4211-abb1-d74d310abfab" providerId="ADAL" clId="{AD88716A-848A-468F-964A-B8D1574C66D7}" dt="2022-01-11T14:37:39.254" v="965" actId="12789"/>
          <ac:spMkLst>
            <pc:docMk/>
            <pc:sldMk cId="2164654242" sldId="391"/>
            <ac:spMk id="36" creationId="{02EA3602-7506-4B31-81C7-7C03C6306FE0}"/>
          </ac:spMkLst>
        </pc:spChg>
        <pc:spChg chg="add mod ord">
          <ac:chgData name="Liudmila Knyazkina" userId="cb3769fb-1d06-4211-abb1-d74d310abfab" providerId="ADAL" clId="{AD88716A-848A-468F-964A-B8D1574C66D7}" dt="2022-01-11T14:37:47.664" v="967" actId="12789"/>
          <ac:spMkLst>
            <pc:docMk/>
            <pc:sldMk cId="2164654242" sldId="391"/>
            <ac:spMk id="37" creationId="{E8683DF0-4C6D-42A4-B49F-F436C3284694}"/>
          </ac:spMkLst>
        </pc:spChg>
        <pc:spChg chg="add del mod ord">
          <ac:chgData name="Liudmila Knyazkina" userId="cb3769fb-1d06-4211-abb1-d74d310abfab" providerId="ADAL" clId="{AD88716A-848A-468F-964A-B8D1574C66D7}" dt="2022-01-11T14:32:28.806" v="890" actId="478"/>
          <ac:spMkLst>
            <pc:docMk/>
            <pc:sldMk cId="2164654242" sldId="391"/>
            <ac:spMk id="38" creationId="{F30E873C-B052-402A-B96D-025DCEE15C50}"/>
          </ac:spMkLst>
        </pc:spChg>
        <pc:spChg chg="add del mod ord">
          <ac:chgData name="Liudmila Knyazkina" userId="cb3769fb-1d06-4211-abb1-d74d310abfab" providerId="ADAL" clId="{AD88716A-848A-468F-964A-B8D1574C66D7}" dt="2022-01-11T14:32:32.048" v="894" actId="478"/>
          <ac:spMkLst>
            <pc:docMk/>
            <pc:sldMk cId="2164654242" sldId="391"/>
            <ac:spMk id="39" creationId="{208E5663-18DC-4F80-A1FA-B38AA083AA10}"/>
          </ac:spMkLst>
        </pc:spChg>
        <pc:spChg chg="add del mod ord">
          <ac:chgData name="Liudmila Knyazkina" userId="cb3769fb-1d06-4211-abb1-d74d310abfab" providerId="ADAL" clId="{AD88716A-848A-468F-964A-B8D1574C66D7}" dt="2022-01-11T14:32:29.692" v="891" actId="478"/>
          <ac:spMkLst>
            <pc:docMk/>
            <pc:sldMk cId="2164654242" sldId="391"/>
            <ac:spMk id="40" creationId="{56FEE65C-4B7C-4530-97AA-20F75F4C7A45}"/>
          </ac:spMkLst>
        </pc:spChg>
        <pc:spChg chg="add del mod ord">
          <ac:chgData name="Liudmila Knyazkina" userId="cb3769fb-1d06-4211-abb1-d74d310abfab" providerId="ADAL" clId="{AD88716A-848A-468F-964A-B8D1574C66D7}" dt="2022-01-11T14:32:32.861" v="895" actId="478"/>
          <ac:spMkLst>
            <pc:docMk/>
            <pc:sldMk cId="2164654242" sldId="391"/>
            <ac:spMk id="41" creationId="{BC95BA59-A5E9-44FB-B20A-D9D5B6E3CC06}"/>
          </ac:spMkLst>
        </pc:spChg>
        <pc:spChg chg="add del mod ord">
          <ac:chgData name="Liudmila Knyazkina" userId="cb3769fb-1d06-4211-abb1-d74d310abfab" providerId="ADAL" clId="{AD88716A-848A-468F-964A-B8D1574C66D7}" dt="2022-01-11T14:32:30.558" v="892" actId="478"/>
          <ac:spMkLst>
            <pc:docMk/>
            <pc:sldMk cId="2164654242" sldId="391"/>
            <ac:spMk id="42" creationId="{D5466680-1849-4849-8C9B-D1D2EFBCD0BB}"/>
          </ac:spMkLst>
        </pc:spChg>
        <pc:spChg chg="add del mod ord">
          <ac:chgData name="Liudmila Knyazkina" userId="cb3769fb-1d06-4211-abb1-d74d310abfab" providerId="ADAL" clId="{AD88716A-848A-468F-964A-B8D1574C66D7}" dt="2022-01-11T14:32:33.900" v="897" actId="478"/>
          <ac:spMkLst>
            <pc:docMk/>
            <pc:sldMk cId="2164654242" sldId="391"/>
            <ac:spMk id="43" creationId="{F64324BC-1DF7-4208-9D12-5C0694BCCDAA}"/>
          </ac:spMkLst>
        </pc:spChg>
        <pc:spChg chg="add del mod ord">
          <ac:chgData name="Liudmila Knyazkina" userId="cb3769fb-1d06-4211-abb1-d74d310abfab" providerId="ADAL" clId="{AD88716A-848A-468F-964A-B8D1574C66D7}" dt="2022-01-11T14:32:31.117" v="893" actId="478"/>
          <ac:spMkLst>
            <pc:docMk/>
            <pc:sldMk cId="2164654242" sldId="391"/>
            <ac:spMk id="44" creationId="{0543C3EA-7D8E-4139-8848-953F4F5BDD52}"/>
          </ac:spMkLst>
        </pc:spChg>
        <pc:spChg chg="add del mod ord">
          <ac:chgData name="Liudmila Knyazkina" userId="cb3769fb-1d06-4211-abb1-d74d310abfab" providerId="ADAL" clId="{AD88716A-848A-468F-964A-B8D1574C66D7}" dt="2022-01-11T14:32:34.998" v="898" actId="478"/>
          <ac:spMkLst>
            <pc:docMk/>
            <pc:sldMk cId="2164654242" sldId="391"/>
            <ac:spMk id="45" creationId="{C25089E4-2A31-4F4F-AC9B-86A65D33405A}"/>
          </ac:spMkLst>
        </pc:spChg>
        <pc:spChg chg="add mod">
          <ac:chgData name="Liudmila Knyazkina" userId="cb3769fb-1d06-4211-abb1-d74d310abfab" providerId="ADAL" clId="{AD88716A-848A-468F-964A-B8D1574C66D7}" dt="2022-01-11T14:36:24.809" v="957" actId="207"/>
          <ac:spMkLst>
            <pc:docMk/>
            <pc:sldMk cId="2164654242" sldId="391"/>
            <ac:spMk id="46" creationId="{3A24FCEB-1A27-41A6-9986-4B3532F6FA71}"/>
          </ac:spMkLst>
        </pc:spChg>
        <pc:spChg chg="add mod">
          <ac:chgData name="Liudmila Knyazkina" userId="cb3769fb-1d06-4211-abb1-d74d310abfab" providerId="ADAL" clId="{AD88716A-848A-468F-964A-B8D1574C66D7}" dt="2022-01-11T14:32:59.934" v="913" actId="12789"/>
          <ac:spMkLst>
            <pc:docMk/>
            <pc:sldMk cId="2164654242" sldId="391"/>
            <ac:spMk id="47" creationId="{55FCC819-A75B-4E54-AE06-117D0CAA3F34}"/>
          </ac:spMkLst>
        </pc:spChg>
        <pc:spChg chg="add mod">
          <ac:chgData name="Liudmila Knyazkina" userId="cb3769fb-1d06-4211-abb1-d74d310abfab" providerId="ADAL" clId="{AD88716A-848A-468F-964A-B8D1574C66D7}" dt="2022-01-11T14:32:59.934" v="913" actId="12789"/>
          <ac:spMkLst>
            <pc:docMk/>
            <pc:sldMk cId="2164654242" sldId="391"/>
            <ac:spMk id="49" creationId="{97D561A2-3F99-4D2E-B8A5-7F158A008252}"/>
          </ac:spMkLst>
        </pc:spChg>
        <pc:spChg chg="del mod topLvl">
          <ac:chgData name="Liudmila Knyazkina" userId="cb3769fb-1d06-4211-abb1-d74d310abfab" providerId="ADAL" clId="{AD88716A-848A-468F-964A-B8D1574C66D7}" dt="2022-01-03T21:08:40.084" v="757" actId="478"/>
          <ac:spMkLst>
            <pc:docMk/>
            <pc:sldMk cId="2164654242" sldId="391"/>
            <ac:spMk id="49" creationId="{E4586390-0A72-4F54-91A3-9823DB704869}"/>
          </ac:spMkLst>
        </pc:spChg>
        <pc:spChg chg="add del mod">
          <ac:chgData name="Liudmila Knyazkina" userId="cb3769fb-1d06-4211-abb1-d74d310abfab" providerId="ADAL" clId="{AD88716A-848A-468F-964A-B8D1574C66D7}" dt="2022-01-03T21:07:19.373" v="735" actId="478"/>
          <ac:spMkLst>
            <pc:docMk/>
            <pc:sldMk cId="2164654242" sldId="391"/>
            <ac:spMk id="50" creationId="{1389A9D0-B9D7-46C6-8AFB-793B12B48D03}"/>
          </ac:spMkLst>
        </pc:spChg>
        <pc:spChg chg="mod">
          <ac:chgData name="Liudmila Knyazkina" userId="cb3769fb-1d06-4211-abb1-d74d310abfab" providerId="ADAL" clId="{AD88716A-848A-468F-964A-B8D1574C66D7}" dt="2022-01-11T14:33:18.972" v="916"/>
          <ac:spMkLst>
            <pc:docMk/>
            <pc:sldMk cId="2164654242" sldId="391"/>
            <ac:spMk id="51" creationId="{4344C3CF-E144-4E72-9794-521D4BE33606}"/>
          </ac:spMkLst>
        </pc:spChg>
        <pc:spChg chg="add del mod">
          <ac:chgData name="Liudmila Knyazkina" userId="cb3769fb-1d06-4211-abb1-d74d310abfab" providerId="ADAL" clId="{AD88716A-848A-468F-964A-B8D1574C66D7}" dt="2022-01-03T21:07:30.800" v="739" actId="478"/>
          <ac:spMkLst>
            <pc:docMk/>
            <pc:sldMk cId="2164654242" sldId="391"/>
            <ac:spMk id="51" creationId="{62EDD5A5-F46F-47B1-B6AB-0FD2CD89C260}"/>
          </ac:spMkLst>
        </pc:spChg>
        <pc:spChg chg="add del mod">
          <ac:chgData name="Liudmila Knyazkina" userId="cb3769fb-1d06-4211-abb1-d74d310abfab" providerId="ADAL" clId="{AD88716A-848A-468F-964A-B8D1574C66D7}" dt="2022-01-03T21:07:43.982" v="742" actId="478"/>
          <ac:spMkLst>
            <pc:docMk/>
            <pc:sldMk cId="2164654242" sldId="391"/>
            <ac:spMk id="52" creationId="{AAFCA831-ED55-4458-98B1-C6B25C5D8CFF}"/>
          </ac:spMkLst>
        </pc:spChg>
        <pc:spChg chg="mod">
          <ac:chgData name="Liudmila Knyazkina" userId="cb3769fb-1d06-4211-abb1-d74d310abfab" providerId="ADAL" clId="{AD88716A-848A-468F-964A-B8D1574C66D7}" dt="2022-01-11T14:33:18.972" v="916"/>
          <ac:spMkLst>
            <pc:docMk/>
            <pc:sldMk cId="2164654242" sldId="391"/>
            <ac:spMk id="52" creationId="{E5A6D152-695C-4330-B05A-E6D2E9C88FF8}"/>
          </ac:spMkLst>
        </pc:spChg>
        <pc:spChg chg="add del mod">
          <ac:chgData name="Liudmila Knyazkina" userId="cb3769fb-1d06-4211-abb1-d74d310abfab" providerId="ADAL" clId="{AD88716A-848A-468F-964A-B8D1574C66D7}" dt="2022-01-03T21:07:51.084" v="745" actId="478"/>
          <ac:spMkLst>
            <pc:docMk/>
            <pc:sldMk cId="2164654242" sldId="391"/>
            <ac:spMk id="53" creationId="{64D533E1-0373-41D6-ACBA-D619445349FA}"/>
          </ac:spMkLst>
        </pc:spChg>
        <pc:spChg chg="add del mod">
          <ac:chgData name="Liudmila Knyazkina" userId="cb3769fb-1d06-4211-abb1-d74d310abfab" providerId="ADAL" clId="{AD88716A-848A-468F-964A-B8D1574C66D7}" dt="2022-01-03T21:08:48.183" v="759" actId="478"/>
          <ac:spMkLst>
            <pc:docMk/>
            <pc:sldMk cId="2164654242" sldId="391"/>
            <ac:spMk id="54" creationId="{7EE70B54-BA7B-4AB1-9C49-A2C5419C14EA}"/>
          </ac:spMkLst>
        </pc:spChg>
        <pc:spChg chg="mod">
          <ac:chgData name="Liudmila Knyazkina" userId="cb3769fb-1d06-4211-abb1-d74d310abfab" providerId="ADAL" clId="{AD88716A-848A-468F-964A-B8D1574C66D7}" dt="2022-01-11T14:36:24.809" v="957" actId="207"/>
          <ac:spMkLst>
            <pc:docMk/>
            <pc:sldMk cId="2164654242" sldId="391"/>
            <ac:spMk id="55" creationId="{00000000-0000-0000-0000-000000000000}"/>
          </ac:spMkLst>
        </pc:spChg>
        <pc:spChg chg="mod">
          <ac:chgData name="Liudmila Knyazkina" userId="cb3769fb-1d06-4211-abb1-d74d310abfab" providerId="ADAL" clId="{AD88716A-848A-468F-964A-B8D1574C66D7}" dt="2022-01-11T14:33:38.703" v="922"/>
          <ac:spMkLst>
            <pc:docMk/>
            <pc:sldMk cId="2164654242" sldId="391"/>
            <ac:spMk id="56" creationId="{36961D92-8523-4416-A092-D198F17F14F3}"/>
          </ac:spMkLst>
        </pc:spChg>
        <pc:spChg chg="add del mod">
          <ac:chgData name="Liudmila Knyazkina" userId="cb3769fb-1d06-4211-abb1-d74d310abfab" providerId="ADAL" clId="{AD88716A-848A-468F-964A-B8D1574C66D7}" dt="2022-01-03T21:07:15.129" v="731" actId="478"/>
          <ac:spMkLst>
            <pc:docMk/>
            <pc:sldMk cId="2164654242" sldId="391"/>
            <ac:spMk id="56" creationId="{7310CCDB-C988-4578-8432-4D501EDE7D7C}"/>
          </ac:spMkLst>
        </pc:spChg>
        <pc:spChg chg="mod">
          <ac:chgData name="Liudmila Knyazkina" userId="cb3769fb-1d06-4211-abb1-d74d310abfab" providerId="ADAL" clId="{AD88716A-848A-468F-964A-B8D1574C66D7}" dt="2022-01-11T14:33:38.703" v="922"/>
          <ac:spMkLst>
            <pc:docMk/>
            <pc:sldMk cId="2164654242" sldId="391"/>
            <ac:spMk id="57" creationId="{2E4EE833-7907-43CD-985D-AC81B0B9FFE2}"/>
          </ac:spMkLst>
        </pc:spChg>
        <pc:spChg chg="mod">
          <ac:chgData name="Liudmila Knyazkina" userId="cb3769fb-1d06-4211-abb1-d74d310abfab" providerId="ADAL" clId="{AD88716A-848A-468F-964A-B8D1574C66D7}" dt="2022-01-11T14:33:50.875" v="924"/>
          <ac:spMkLst>
            <pc:docMk/>
            <pc:sldMk cId="2164654242" sldId="391"/>
            <ac:spMk id="59" creationId="{8468D30A-8780-4D37-92EA-2D6D635D4699}"/>
          </ac:spMkLst>
        </pc:spChg>
        <pc:spChg chg="mod">
          <ac:chgData name="Liudmila Knyazkina" userId="cb3769fb-1d06-4211-abb1-d74d310abfab" providerId="ADAL" clId="{AD88716A-848A-468F-964A-B8D1574C66D7}" dt="2022-01-11T14:33:50.875" v="924"/>
          <ac:spMkLst>
            <pc:docMk/>
            <pc:sldMk cId="2164654242" sldId="391"/>
            <ac:spMk id="60" creationId="{55D48321-E239-4C99-8BEB-D7061513487A}"/>
          </ac:spMkLst>
        </pc:spChg>
        <pc:spChg chg="mod">
          <ac:chgData name="Liudmila Knyazkina" userId="cb3769fb-1d06-4211-abb1-d74d310abfab" providerId="ADAL" clId="{AD88716A-848A-468F-964A-B8D1574C66D7}" dt="2022-01-11T14:34:02.009" v="927"/>
          <ac:spMkLst>
            <pc:docMk/>
            <pc:sldMk cId="2164654242" sldId="391"/>
            <ac:spMk id="62" creationId="{C0DD98EE-953C-48DD-9BB1-5DCE5E8210FA}"/>
          </ac:spMkLst>
        </pc:spChg>
        <pc:spChg chg="mod">
          <ac:chgData name="Liudmila Knyazkina" userId="cb3769fb-1d06-4211-abb1-d74d310abfab" providerId="ADAL" clId="{AD88716A-848A-468F-964A-B8D1574C66D7}" dt="2022-01-11T14:34:02.009" v="927"/>
          <ac:spMkLst>
            <pc:docMk/>
            <pc:sldMk cId="2164654242" sldId="391"/>
            <ac:spMk id="63" creationId="{DBAEBF3D-E8A0-4D8C-84C4-D71E7D7F10D4}"/>
          </ac:spMkLst>
        </pc:spChg>
        <pc:spChg chg="mod ord">
          <ac:chgData name="Liudmila Knyazkina" userId="cb3769fb-1d06-4211-abb1-d74d310abfab" providerId="ADAL" clId="{AD88716A-848A-468F-964A-B8D1574C66D7}" dt="2022-01-11T14:37:03.108" v="960" actId="12789"/>
          <ac:spMkLst>
            <pc:docMk/>
            <pc:sldMk cId="2164654242" sldId="391"/>
            <ac:spMk id="67" creationId="{00000000-0000-0000-0000-000000000000}"/>
          </ac:spMkLst>
        </pc:spChg>
        <pc:spChg chg="mod">
          <ac:chgData name="Liudmila Knyazkina" userId="cb3769fb-1d06-4211-abb1-d74d310abfab" providerId="ADAL" clId="{AD88716A-848A-468F-964A-B8D1574C66D7}" dt="2022-01-03T21:12:00.590" v="793" actId="1076"/>
          <ac:spMkLst>
            <pc:docMk/>
            <pc:sldMk cId="2164654242" sldId="391"/>
            <ac:spMk id="70" creationId="{00000000-0000-0000-0000-000000000000}"/>
          </ac:spMkLst>
        </pc:spChg>
        <pc:spChg chg="del mod">
          <ac:chgData name="Liudmila Knyazkina" userId="cb3769fb-1d06-4211-abb1-d74d310abfab" providerId="ADAL" clId="{AD88716A-848A-468F-964A-B8D1574C66D7}" dt="2022-01-11T14:35:13.028" v="945" actId="478"/>
          <ac:spMkLst>
            <pc:docMk/>
            <pc:sldMk cId="2164654242" sldId="391"/>
            <ac:spMk id="71" creationId="{00000000-0000-0000-0000-000000000000}"/>
          </ac:spMkLst>
        </pc:spChg>
        <pc:spChg chg="mod">
          <ac:chgData name="Liudmila Knyazkina" userId="cb3769fb-1d06-4211-abb1-d74d310abfab" providerId="ADAL" clId="{AD88716A-848A-468F-964A-B8D1574C66D7}" dt="2022-01-11T14:36:24.809" v="957" actId="207"/>
          <ac:spMkLst>
            <pc:docMk/>
            <pc:sldMk cId="2164654242" sldId="391"/>
            <ac:spMk id="72" creationId="{00000000-0000-0000-0000-000000000000}"/>
          </ac:spMkLst>
        </pc:spChg>
        <pc:spChg chg="mod">
          <ac:chgData name="Liudmila Knyazkina" userId="cb3769fb-1d06-4211-abb1-d74d310abfab" providerId="ADAL" clId="{AD88716A-848A-468F-964A-B8D1574C66D7}" dt="2022-01-03T21:12:05.752" v="794" actId="1076"/>
          <ac:spMkLst>
            <pc:docMk/>
            <pc:sldMk cId="2164654242" sldId="391"/>
            <ac:spMk id="75" creationId="{00000000-0000-0000-0000-000000000000}"/>
          </ac:spMkLst>
        </pc:spChg>
        <pc:spChg chg="del mod">
          <ac:chgData name="Liudmila Knyazkina" userId="cb3769fb-1d06-4211-abb1-d74d310abfab" providerId="ADAL" clId="{AD88716A-848A-468F-964A-B8D1574C66D7}" dt="2022-01-11T14:34:31.140" v="935" actId="478"/>
          <ac:spMkLst>
            <pc:docMk/>
            <pc:sldMk cId="2164654242" sldId="391"/>
            <ac:spMk id="76" creationId="{00000000-0000-0000-0000-000000000000}"/>
          </ac:spMkLst>
        </pc:spChg>
        <pc:spChg chg="mod">
          <ac:chgData name="Liudmila Knyazkina" userId="cb3769fb-1d06-4211-abb1-d74d310abfab" providerId="ADAL" clId="{AD88716A-848A-468F-964A-B8D1574C66D7}" dt="2022-01-11T14:36:24.809" v="957" actId="207"/>
          <ac:spMkLst>
            <pc:docMk/>
            <pc:sldMk cId="2164654242" sldId="391"/>
            <ac:spMk id="77" creationId="{00000000-0000-0000-0000-000000000000}"/>
          </ac:spMkLst>
        </pc:spChg>
        <pc:spChg chg="mod">
          <ac:chgData name="Liudmila Knyazkina" userId="cb3769fb-1d06-4211-abb1-d74d310abfab" providerId="ADAL" clId="{AD88716A-848A-468F-964A-B8D1574C66D7}" dt="2022-01-03T21:12:19.105" v="795" actId="1076"/>
          <ac:spMkLst>
            <pc:docMk/>
            <pc:sldMk cId="2164654242" sldId="391"/>
            <ac:spMk id="80" creationId="{00000000-0000-0000-0000-000000000000}"/>
          </ac:spMkLst>
        </pc:spChg>
        <pc:spChg chg="del mod">
          <ac:chgData name="Liudmila Knyazkina" userId="cb3769fb-1d06-4211-abb1-d74d310abfab" providerId="ADAL" clId="{AD88716A-848A-468F-964A-B8D1574C66D7}" dt="2022-01-11T14:35:16.804" v="947" actId="478"/>
          <ac:spMkLst>
            <pc:docMk/>
            <pc:sldMk cId="2164654242" sldId="391"/>
            <ac:spMk id="81" creationId="{00000000-0000-0000-0000-000000000000}"/>
          </ac:spMkLst>
        </pc:spChg>
        <pc:spChg chg="mod">
          <ac:chgData name="Liudmila Knyazkina" userId="cb3769fb-1d06-4211-abb1-d74d310abfab" providerId="ADAL" clId="{AD88716A-848A-468F-964A-B8D1574C66D7}" dt="2022-01-11T14:36:24.809" v="957" actId="207"/>
          <ac:spMkLst>
            <pc:docMk/>
            <pc:sldMk cId="2164654242" sldId="391"/>
            <ac:spMk id="82" creationId="{00000000-0000-0000-0000-000000000000}"/>
          </ac:spMkLst>
        </pc:spChg>
        <pc:spChg chg="mod">
          <ac:chgData name="Liudmila Knyazkina" userId="cb3769fb-1d06-4211-abb1-d74d310abfab" providerId="ADAL" clId="{AD88716A-848A-468F-964A-B8D1574C66D7}" dt="2022-01-03T21:12:31.950" v="796" actId="1076"/>
          <ac:spMkLst>
            <pc:docMk/>
            <pc:sldMk cId="2164654242" sldId="391"/>
            <ac:spMk id="85" creationId="{00000000-0000-0000-0000-000000000000}"/>
          </ac:spMkLst>
        </pc:spChg>
        <pc:spChg chg="mod">
          <ac:chgData name="Liudmila Knyazkina" userId="cb3769fb-1d06-4211-abb1-d74d310abfab" providerId="ADAL" clId="{AD88716A-848A-468F-964A-B8D1574C66D7}" dt="2022-01-11T14:36:54.720" v="959" actId="12789"/>
          <ac:spMkLst>
            <pc:docMk/>
            <pc:sldMk cId="2164654242" sldId="391"/>
            <ac:spMk id="86" creationId="{00000000-0000-0000-0000-000000000000}"/>
          </ac:spMkLst>
        </pc:spChg>
        <pc:grpChg chg="add mod ord">
          <ac:chgData name="Liudmila Knyazkina" userId="cb3769fb-1d06-4211-abb1-d74d310abfab" providerId="ADAL" clId="{AD88716A-848A-468F-964A-B8D1574C66D7}" dt="2022-01-11T14:37:03.108" v="960" actId="12789"/>
          <ac:grpSpMkLst>
            <pc:docMk/>
            <pc:sldMk cId="2164654242" sldId="391"/>
            <ac:grpSpMk id="2" creationId="{FC6BD541-664A-42C9-B162-4076C02EDF1C}"/>
          </ac:grpSpMkLst>
        </pc:grpChg>
        <pc:grpChg chg="mod ord">
          <ac:chgData name="Liudmila Knyazkina" userId="cb3769fb-1d06-4211-abb1-d74d310abfab" providerId="ADAL" clId="{AD88716A-848A-468F-964A-B8D1574C66D7}" dt="2022-01-11T14:35:47.709" v="956" actId="167"/>
          <ac:grpSpMkLst>
            <pc:docMk/>
            <pc:sldMk cId="2164654242" sldId="391"/>
            <ac:grpSpMk id="10" creationId="{00000000-0000-0000-0000-000000000000}"/>
          </ac:grpSpMkLst>
        </pc:grpChg>
        <pc:grpChg chg="mod">
          <ac:chgData name="Liudmila Knyazkina" userId="cb3769fb-1d06-4211-abb1-d74d310abfab" providerId="ADAL" clId="{AD88716A-848A-468F-964A-B8D1574C66D7}" dt="2022-01-03T21:09:08.133" v="770" actId="1037"/>
          <ac:grpSpMkLst>
            <pc:docMk/>
            <pc:sldMk cId="2164654242" sldId="391"/>
            <ac:grpSpMk id="21" creationId="{00000000-0000-0000-0000-000000000000}"/>
          </ac:grpSpMkLst>
        </pc:grpChg>
        <pc:grpChg chg="add del mod">
          <ac:chgData name="Liudmila Knyazkina" userId="cb3769fb-1d06-4211-abb1-d74d310abfab" providerId="ADAL" clId="{AD88716A-848A-468F-964A-B8D1574C66D7}" dt="2022-01-03T21:08:40.084" v="757" actId="478"/>
          <ac:grpSpMkLst>
            <pc:docMk/>
            <pc:sldMk cId="2164654242" sldId="391"/>
            <ac:grpSpMk id="47" creationId="{9E4F5C87-A2F8-43CA-A9B1-B4A88FCCCB09}"/>
          </ac:grpSpMkLst>
        </pc:grpChg>
        <pc:grpChg chg="add del mod ord">
          <ac:chgData name="Liudmila Knyazkina" userId="cb3769fb-1d06-4211-abb1-d74d310abfab" providerId="ADAL" clId="{AD88716A-848A-468F-964A-B8D1574C66D7}" dt="2022-01-11T14:37:44.420" v="966" actId="12789"/>
          <ac:grpSpMkLst>
            <pc:docMk/>
            <pc:sldMk cId="2164654242" sldId="391"/>
            <ac:grpSpMk id="50" creationId="{A8D1A6B3-D6AD-41CE-BC30-C45518799396}"/>
          </ac:grpSpMkLst>
        </pc:grpChg>
        <pc:grpChg chg="add mod ord">
          <ac:chgData name="Liudmila Knyazkina" userId="cb3769fb-1d06-4211-abb1-d74d310abfab" providerId="ADAL" clId="{AD88716A-848A-468F-964A-B8D1574C66D7}" dt="2022-01-11T14:37:39.254" v="965" actId="12789"/>
          <ac:grpSpMkLst>
            <pc:docMk/>
            <pc:sldMk cId="2164654242" sldId="391"/>
            <ac:grpSpMk id="54" creationId="{A950C11F-2FDA-4644-AEB6-A0A516C559AD}"/>
          </ac:grpSpMkLst>
        </pc:grpChg>
        <pc:grpChg chg="add mod ord">
          <ac:chgData name="Liudmila Knyazkina" userId="cb3769fb-1d06-4211-abb1-d74d310abfab" providerId="ADAL" clId="{AD88716A-848A-468F-964A-B8D1574C66D7}" dt="2022-01-11T14:37:47.664" v="967" actId="12789"/>
          <ac:grpSpMkLst>
            <pc:docMk/>
            <pc:sldMk cId="2164654242" sldId="391"/>
            <ac:grpSpMk id="58" creationId="{467CF3DE-10E9-41C4-A85D-68FEC5350530}"/>
          </ac:grpSpMkLst>
        </pc:grpChg>
        <pc:grpChg chg="add mod ord">
          <ac:chgData name="Liudmila Knyazkina" userId="cb3769fb-1d06-4211-abb1-d74d310abfab" providerId="ADAL" clId="{AD88716A-848A-468F-964A-B8D1574C66D7}" dt="2022-01-11T14:36:54.720" v="959" actId="12789"/>
          <ac:grpSpMkLst>
            <pc:docMk/>
            <pc:sldMk cId="2164654242" sldId="391"/>
            <ac:grpSpMk id="61" creationId="{6EC1E111-B15D-4F7D-9B10-B9C431C74B27}"/>
          </ac:grpSpMkLst>
        </pc:grpChg>
        <pc:grpChg chg="mod">
          <ac:chgData name="Liudmila Knyazkina" userId="cb3769fb-1d06-4211-abb1-d74d310abfab" providerId="ADAL" clId="{AD88716A-848A-468F-964A-B8D1574C66D7}" dt="2022-01-03T21:09:21.807" v="776" actId="1037"/>
          <ac:grpSpMkLst>
            <pc:docMk/>
            <pc:sldMk cId="2164654242" sldId="391"/>
            <ac:grpSpMk id="68" creationId="{00000000-0000-0000-0000-000000000000}"/>
          </ac:grpSpMkLst>
        </pc:grpChg>
        <pc:grpChg chg="mod">
          <ac:chgData name="Liudmila Knyazkina" userId="cb3769fb-1d06-4211-abb1-d74d310abfab" providerId="ADAL" clId="{AD88716A-848A-468F-964A-B8D1574C66D7}" dt="2022-01-03T21:10:59.392" v="783" actId="1076"/>
          <ac:grpSpMkLst>
            <pc:docMk/>
            <pc:sldMk cId="2164654242" sldId="391"/>
            <ac:grpSpMk id="73" creationId="{00000000-0000-0000-0000-000000000000}"/>
          </ac:grpSpMkLst>
        </pc:grpChg>
        <pc:grpChg chg="mod ord">
          <ac:chgData name="Liudmila Knyazkina" userId="cb3769fb-1d06-4211-abb1-d74d310abfab" providerId="ADAL" clId="{AD88716A-848A-468F-964A-B8D1574C66D7}" dt="2022-01-11T14:35:44.004" v="955" actId="167"/>
          <ac:grpSpMkLst>
            <pc:docMk/>
            <pc:sldMk cId="2164654242" sldId="391"/>
            <ac:grpSpMk id="78" creationId="{00000000-0000-0000-0000-000000000000}"/>
          </ac:grpSpMkLst>
        </pc:grpChg>
        <pc:grpChg chg="mod">
          <ac:chgData name="Liudmila Knyazkina" userId="cb3769fb-1d06-4211-abb1-d74d310abfab" providerId="ADAL" clId="{AD88716A-848A-468F-964A-B8D1574C66D7}" dt="2022-01-03T21:14:13.361" v="813" actId="1076"/>
          <ac:grpSpMkLst>
            <pc:docMk/>
            <pc:sldMk cId="2164654242" sldId="391"/>
            <ac:grpSpMk id="83" creationId="{00000000-0000-0000-0000-000000000000}"/>
          </ac:grpSpMkLst>
        </pc:grpChg>
        <pc:cxnChg chg="mod topLvl">
          <ac:chgData name="Liudmila Knyazkina" userId="cb3769fb-1d06-4211-abb1-d74d310abfab" providerId="ADAL" clId="{AD88716A-848A-468F-964A-B8D1574C66D7}" dt="2022-01-03T21:14:01.017" v="812" actId="12789"/>
          <ac:cxnSpMkLst>
            <pc:docMk/>
            <pc:sldMk cId="2164654242" sldId="391"/>
            <ac:cxnSpMk id="48" creationId="{94BC0E51-C055-48B1-B4FB-2448C3BA3D6E}"/>
          </ac:cxnSpMkLst>
        </pc:cxnChg>
        <pc:cxnChg chg="add del mod">
          <ac:chgData name="Liudmila Knyazkina" userId="cb3769fb-1d06-4211-abb1-d74d310abfab" providerId="ADAL" clId="{AD88716A-848A-468F-964A-B8D1574C66D7}" dt="2022-01-11T14:33:27.471" v="920" actId="478"/>
          <ac:cxnSpMkLst>
            <pc:docMk/>
            <pc:sldMk cId="2164654242" sldId="391"/>
            <ac:cxnSpMk id="53" creationId="{E7CF9AC8-2F55-4B12-BAF4-C788A0425AA1}"/>
          </ac:cxnSpMkLst>
        </pc:cxnChg>
        <pc:cxnChg chg="ord">
          <ac:chgData name="Liudmila Knyazkina" userId="cb3769fb-1d06-4211-abb1-d74d310abfab" providerId="ADAL" clId="{AD88716A-848A-468F-964A-B8D1574C66D7}" dt="2022-01-11T14:37:23.081" v="963" actId="171"/>
          <ac:cxnSpMkLst>
            <pc:docMk/>
            <pc:sldMk cId="2164654242" sldId="391"/>
            <ac:cxnSpMk id="69" creationId="{00000000-0000-0000-0000-000000000000}"/>
          </ac:cxnSpMkLst>
        </pc:cxnChg>
        <pc:cxnChg chg="mod">
          <ac:chgData name="Liudmila Knyazkina" userId="cb3769fb-1d06-4211-abb1-d74d310abfab" providerId="ADAL" clId="{AD88716A-848A-468F-964A-B8D1574C66D7}" dt="2022-01-03T21:11:15.300" v="788" actId="1037"/>
          <ac:cxnSpMkLst>
            <pc:docMk/>
            <pc:sldMk cId="2164654242" sldId="391"/>
            <ac:cxnSpMk id="74" creationId="{00000000-0000-0000-0000-000000000000}"/>
          </ac:cxnSpMkLst>
        </pc:cxnChg>
        <pc:cxnChg chg="ord">
          <ac:chgData name="Liudmila Knyazkina" userId="cb3769fb-1d06-4211-abb1-d74d310abfab" providerId="ADAL" clId="{AD88716A-848A-468F-964A-B8D1574C66D7}" dt="2022-01-11T14:35:40.472" v="954" actId="167"/>
          <ac:cxnSpMkLst>
            <pc:docMk/>
            <pc:sldMk cId="2164654242" sldId="391"/>
            <ac:cxnSpMk id="79" creationId="{00000000-0000-0000-0000-000000000000}"/>
          </ac:cxnSpMkLst>
        </pc:cxnChg>
      </pc:sldChg>
      <pc:sldChg chg="add del">
        <pc:chgData name="Liudmila Knyazkina" userId="cb3769fb-1d06-4211-abb1-d74d310abfab" providerId="ADAL" clId="{AD88716A-848A-468F-964A-B8D1574C66D7}" dt="2022-01-03T19:51:27.059" v="3" actId="47"/>
        <pc:sldMkLst>
          <pc:docMk/>
          <pc:sldMk cId="999447359" sldId="3286"/>
        </pc:sldMkLst>
      </pc:sldChg>
      <pc:sldMasterChg chg="modSldLayout">
        <pc:chgData name="Liudmila Knyazkina" userId="cb3769fb-1d06-4211-abb1-d74d310abfab" providerId="ADAL" clId="{AD88716A-848A-468F-964A-B8D1574C66D7}" dt="2022-01-03T20:49:59.172" v="572"/>
        <pc:sldMasterMkLst>
          <pc:docMk/>
          <pc:sldMasterMk cId="0" sldId="2147483648"/>
        </pc:sldMasterMkLst>
        <pc:sldLayoutChg chg="setBg">
          <pc:chgData name="Liudmila Knyazkina" userId="cb3769fb-1d06-4211-abb1-d74d310abfab" providerId="ADAL" clId="{AD88716A-848A-468F-964A-B8D1574C66D7}" dt="2022-01-03T20:49:59.172" v="572"/>
          <pc:sldLayoutMkLst>
            <pc:docMk/>
            <pc:sldMasterMk cId="0" sldId="2147483648"/>
            <pc:sldLayoutMk cId="0" sldId="2147483649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FD389371-17C5-4D51-87AC-932BD152304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AEA237F-0A92-4DF9-8183-F97EB1D1ED6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CC875-C854-4B96-9DE9-EAD0254009A7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32B1EE3-D12D-483F-A84B-58051785B14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60F8AA6-518C-49D5-88F4-9EF5FE5517D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3DF9FE-6448-47E9-81FA-4DD48217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672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Verdana"/>
              </a:defRPr>
            </a:lvl1pPr>
          </a:lstStyle>
          <a:p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/>
              </a:defRPr>
            </a:lvl1pPr>
          </a:lstStyle>
          <a:p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Verdana"/>
              </a:defRPr>
            </a:lvl1pPr>
          </a:lstStyle>
          <a:p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/>
              </a:defRPr>
            </a:lvl1pPr>
          </a:lstStyle>
          <a:p>
            <a:fld id="{175EBF29-97DB-CC4B-92A5-1F4C69EDCE7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9245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/>
        <a:ea typeface="+mn-ea"/>
        <a:cs typeface="+mn-cs"/>
      </a:defRPr>
    </a:lvl1pPr>
    <a:lvl2pPr marL="457187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/>
        <a:ea typeface="ＭＳ Ｐゴシック" charset="-128"/>
        <a:cs typeface="+mn-cs"/>
      </a:defRPr>
    </a:lvl2pPr>
    <a:lvl3pPr marL="914373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/>
        <a:ea typeface="ＭＳ Ｐゴシック" charset="-128"/>
        <a:cs typeface="+mn-cs"/>
      </a:defRPr>
    </a:lvl3pPr>
    <a:lvl4pPr marL="137156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/>
        <a:ea typeface="ＭＳ Ｐゴシック" charset="-128"/>
        <a:cs typeface="+mn-cs"/>
      </a:defRPr>
    </a:lvl4pPr>
    <a:lvl5pPr marL="1828747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/>
        <a:ea typeface="ＭＳ Ｐゴシック" charset="-128"/>
        <a:cs typeface="+mn-cs"/>
      </a:defRPr>
    </a:lvl5pPr>
    <a:lvl6pPr marL="2285933" algn="l" defTabSz="4571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20" algn="l" defTabSz="4571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07" algn="l" defTabSz="4571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94" algn="l" defTabSz="4571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EBF29-97DB-CC4B-92A5-1F4C69EDCE7F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1383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EBF29-97DB-CC4B-92A5-1F4C69EDCE7F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070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F10C48E-3F07-4B16-8356-F50377F7CC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1480"/>
            <a:ext cx="12192000" cy="468386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1309749-3EE7-4A46-8A7F-10E35A6710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9196" y="3219652"/>
            <a:ext cx="5136804" cy="179292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1" name="Заголовок 10">
            <a:extLst>
              <a:ext uri="{FF2B5EF4-FFF2-40B4-BE49-F238E27FC236}">
                <a16:creationId xmlns="" xmlns:a16="http://schemas.microsoft.com/office/drawing/2014/main" id="{B466ADAA-D080-433B-9D3E-82634CCFA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196" y="2618057"/>
            <a:ext cx="10520680" cy="60159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479FC465-FFE6-451E-AFEB-704F092AE2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99" y="649478"/>
            <a:ext cx="2920538" cy="13287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37370" y="5760000"/>
            <a:ext cx="1042506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95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кст и 3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0" y="4653136"/>
            <a:ext cx="12192000" cy="19442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Презентация о компании</a:t>
            </a:r>
            <a:endParaRPr lang="ru-RU" dirty="0"/>
          </a:p>
        </p:txBody>
      </p:sp>
      <p:sp>
        <p:nvSpPr>
          <p:cNvPr id="5" name="Рисунок 13"/>
          <p:cNvSpPr>
            <a:spLocks noGrp="1"/>
          </p:cNvSpPr>
          <p:nvPr>
            <p:ph type="pic" sz="quarter" idx="12"/>
          </p:nvPr>
        </p:nvSpPr>
        <p:spPr>
          <a:xfrm>
            <a:off x="9196156" y="3164752"/>
            <a:ext cx="2520000" cy="3408261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Рисунок 13"/>
          <p:cNvSpPr>
            <a:spLocks noGrp="1"/>
          </p:cNvSpPr>
          <p:nvPr>
            <p:ph type="pic" sz="quarter" idx="13"/>
          </p:nvPr>
        </p:nvSpPr>
        <p:spPr>
          <a:xfrm>
            <a:off x="6683248" y="3164752"/>
            <a:ext cx="2512908" cy="3408262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Рисунок 2"/>
          <p:cNvSpPr>
            <a:spLocks noGrp="1"/>
          </p:cNvSpPr>
          <p:nvPr>
            <p:ph type="pic" sz="quarter" idx="14"/>
          </p:nvPr>
        </p:nvSpPr>
        <p:spPr>
          <a:xfrm>
            <a:off x="6672263" y="701675"/>
            <a:ext cx="5040312" cy="243998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8" name="Текст 20"/>
          <p:cNvSpPr>
            <a:spLocks noGrp="1"/>
          </p:cNvSpPr>
          <p:nvPr>
            <p:ph type="body" sz="quarter" idx="15"/>
          </p:nvPr>
        </p:nvSpPr>
        <p:spPr>
          <a:xfrm>
            <a:off x="1055688" y="3141663"/>
            <a:ext cx="5040312" cy="26416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ru-RU" sz="1600" dirty="0" smtClean="0">
                <a:solidFill>
                  <a:schemeClr val="tx1"/>
                </a:solidFill>
                <a:latin typeface="Halvar Mittel CY Rg" panose="00000500000000000000" pitchFamily="50" charset="-52"/>
                <a:ea typeface="ＭＳ Ｐゴシック" charset="-128"/>
              </a:defRPr>
            </a:lvl1pPr>
            <a:lvl2pPr marL="0" indent="0"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8653105C-1401-48CB-9C18-8D71B42B1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68" y="743924"/>
            <a:ext cx="5345085" cy="1279747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2" name="Текст 10">
            <a:extLst>
              <a:ext uri="{FF2B5EF4-FFF2-40B4-BE49-F238E27FC236}">
                <a16:creationId xmlns="" xmlns:a16="http://schemas.microsoft.com/office/drawing/2014/main" id="{6E5D68E2-FCE6-4726-BBE8-3F1E5D80C1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41068" y="2023671"/>
            <a:ext cx="5329358" cy="91528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ru-RU" sz="1800" b="1" kern="1200" dirty="0">
                <a:solidFill>
                  <a:schemeClr val="tx1"/>
                </a:solidFill>
                <a:latin typeface="Halvar Mittel CY Rg" panose="00000500000000000000" pitchFamily="50" charset="-52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ru-RU" dirty="0"/>
              <a:t>Название </a:t>
            </a:r>
            <a:r>
              <a:rPr lang="ru-RU" dirty="0" smtClean="0"/>
              <a:t>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654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 (+волн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id="{6B217F60-E8B7-4704-AB33-BA35E68A00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7423" y="2457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Презентация о компании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5745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ослед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607" y="2694090"/>
            <a:ext cx="3882787" cy="146982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763" y="1901580"/>
            <a:ext cx="6235250" cy="50131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4"/>
          <a:srcRect l="1134" t="15437" r="2707" b="15520"/>
          <a:stretch/>
        </p:blipFill>
        <p:spPr>
          <a:xfrm>
            <a:off x="0" y="-27384"/>
            <a:ext cx="12216680" cy="68853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492" y="2529000"/>
            <a:ext cx="4755016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45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текст (+ волн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21EF4DE-BB6A-4588-9461-9C6C2F9B4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68" y="743924"/>
            <a:ext cx="5345085" cy="1279747"/>
          </a:xfrm>
        </p:spPr>
        <p:txBody>
          <a:bodyPr>
            <a:normAutofit/>
          </a:bodyPr>
          <a:lstStyle>
            <a:lvl1pPr>
              <a:lnSpc>
                <a:spcPct val="80000"/>
              </a:lnSpc>
              <a:defRPr lang="ru-RU" sz="4400" b="1" kern="1200" dirty="0">
                <a:solidFill>
                  <a:srgbClr val="002758"/>
                </a:solidFill>
                <a:latin typeface="Halvar Mittel CY Md" panose="00000600000000000000" pitchFamily="50" charset="0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ru-RU" dirty="0"/>
              <a:t>Образец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8" name="Текст 10">
            <a:extLst>
              <a:ext uri="{FF2B5EF4-FFF2-40B4-BE49-F238E27FC236}">
                <a16:creationId xmlns="" xmlns:a16="http://schemas.microsoft.com/office/drawing/2014/main" id="{6E5D68E2-FCE6-4726-BBE8-3F1E5D80C1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1068" y="2023671"/>
            <a:ext cx="5345085" cy="91528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Название </a:t>
            </a:r>
            <a:r>
              <a:rPr lang="ru-RU" dirty="0" smtClean="0"/>
              <a:t>подзаголовка</a:t>
            </a:r>
            <a:endParaRPr lang="ru-RU" dirty="0"/>
          </a:p>
        </p:txBody>
      </p:sp>
      <p:sp>
        <p:nvSpPr>
          <p:cNvPr id="21" name="Текст 20">
            <a:extLst>
              <a:ext uri="{FF2B5EF4-FFF2-40B4-BE49-F238E27FC236}">
                <a16:creationId xmlns="" xmlns:a16="http://schemas.microsoft.com/office/drawing/2014/main" id="{332D723B-BC5A-4A29-9986-62B8EE25FE5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92199" y="2943110"/>
            <a:ext cx="9613900" cy="2681287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Нижний колонтитул 4">
            <a:extLst>
              <a:ext uri="{FF2B5EF4-FFF2-40B4-BE49-F238E27FC236}">
                <a16:creationId xmlns="" xmlns:a16="http://schemas.microsoft.com/office/drawing/2014/main" id="{6B217F60-E8B7-4704-AB33-BA35E68A00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7423" y="2457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Презентация о компании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40668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(+волн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21EF4DE-BB6A-4588-9461-9C6C2F9B4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68" y="743924"/>
            <a:ext cx="5345085" cy="1279747"/>
          </a:xfrm>
        </p:spPr>
        <p:txBody>
          <a:bodyPr>
            <a:normAutofit/>
          </a:bodyPr>
          <a:lstStyle>
            <a:lvl1pPr>
              <a:defRPr lang="ru-RU" sz="4400" b="1" kern="1200" dirty="0">
                <a:solidFill>
                  <a:srgbClr val="002758"/>
                </a:solidFill>
                <a:latin typeface="Halvar Mittel CY Md" panose="00000600000000000000" pitchFamily="50" charset="0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ru-RU" dirty="0"/>
              <a:t>Образец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id="{6B217F60-E8B7-4704-AB33-BA35E68A00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7423" y="2457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Презентация о компании</a:t>
            </a:r>
            <a:endParaRPr lang="ru-RU" dirty="0"/>
          </a:p>
        </p:txBody>
      </p:sp>
      <p:sp>
        <p:nvSpPr>
          <p:cNvPr id="4" name="Текст 10">
            <a:extLst>
              <a:ext uri="{FF2B5EF4-FFF2-40B4-BE49-F238E27FC236}">
                <a16:creationId xmlns="" xmlns:a16="http://schemas.microsoft.com/office/drawing/2014/main" id="{6E5D68E2-FCE6-4726-BBE8-3F1E5D80C1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1068" y="2023671"/>
            <a:ext cx="5345085" cy="915283"/>
          </a:xfrm>
        </p:spPr>
        <p:txBody>
          <a:bodyPr>
            <a:normAutofit/>
          </a:bodyPr>
          <a:lstStyle>
            <a:lvl1pPr>
              <a:defRPr lang="ru-RU" sz="1800" b="1" kern="1200" dirty="0">
                <a:solidFill>
                  <a:schemeClr val="tx1"/>
                </a:solidFill>
                <a:latin typeface="Halvar Mittel CY Rg" panose="00000500000000000000" pitchFamily="50" charset="-52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ru-RU" dirty="0"/>
              <a:t>Название </a:t>
            </a:r>
            <a:r>
              <a:rPr lang="ru-RU" dirty="0" smtClean="0"/>
              <a:t>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47415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4653136"/>
            <a:ext cx="12192000" cy="19442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21EF4DE-BB6A-4588-9461-9C6C2F9B4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68" y="743924"/>
            <a:ext cx="5345085" cy="1279747"/>
          </a:xfrm>
        </p:spPr>
        <p:txBody>
          <a:bodyPr/>
          <a:lstStyle>
            <a:lvl1pPr marL="0" indent="0">
              <a:defRPr/>
            </a:lvl1pPr>
          </a:lstStyle>
          <a:p>
            <a:r>
              <a:rPr lang="ru-RU" dirty="0"/>
              <a:t>Образец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8" name="Текст 10">
            <a:extLst>
              <a:ext uri="{FF2B5EF4-FFF2-40B4-BE49-F238E27FC236}">
                <a16:creationId xmlns="" xmlns:a16="http://schemas.microsoft.com/office/drawing/2014/main" id="{6E5D68E2-FCE6-4726-BBE8-3F1E5D80C1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1068" y="2023671"/>
            <a:ext cx="5329358" cy="91528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ru-RU" sz="1800" b="1" kern="1200" dirty="0">
                <a:solidFill>
                  <a:schemeClr val="tx1"/>
                </a:solidFill>
                <a:latin typeface="Halvar Mittel CY Rg" panose="00000500000000000000" pitchFamily="50" charset="-52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ru-RU" dirty="0"/>
              <a:t>Название </a:t>
            </a:r>
            <a:r>
              <a:rPr lang="ru-RU" dirty="0" smtClean="0"/>
              <a:t>подзаголовка</a:t>
            </a:r>
            <a:endParaRPr lang="ru-RU" dirty="0"/>
          </a:p>
        </p:txBody>
      </p:sp>
      <p:sp>
        <p:nvSpPr>
          <p:cNvPr id="21" name="Текст 20">
            <a:extLst>
              <a:ext uri="{FF2B5EF4-FFF2-40B4-BE49-F238E27FC236}">
                <a16:creationId xmlns="" xmlns:a16="http://schemas.microsoft.com/office/drawing/2014/main" id="{332D723B-BC5A-4A29-9986-62B8EE25FE5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92199" y="2943110"/>
            <a:ext cx="9613900" cy="2681287"/>
          </a:xfrm>
        </p:spPr>
        <p:txBody>
          <a:bodyPr>
            <a:normAutofit/>
          </a:bodyPr>
          <a:lstStyle>
            <a:lvl1pPr>
              <a:defRPr lang="ru-RU" sz="1600" kern="1200" dirty="0">
                <a:solidFill>
                  <a:schemeClr val="tx1"/>
                </a:solidFill>
                <a:latin typeface="Halvar Mittel CY Rg" panose="00000500000000000000" pitchFamily="50" charset="-52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7" name="Нижний колонтитул 4">
            <a:extLst>
              <a:ext uri="{FF2B5EF4-FFF2-40B4-BE49-F238E27FC236}">
                <a16:creationId xmlns="" xmlns:a16="http://schemas.microsoft.com/office/drawing/2014/main" id="{6B217F60-E8B7-4704-AB33-BA35E68A00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7423" y="2457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Презентация о компании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95830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4653136"/>
            <a:ext cx="12192000" cy="19442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21EF4DE-BB6A-4588-9461-9C6C2F9B4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68" y="743924"/>
            <a:ext cx="5345085" cy="1279747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id="{6B217F60-E8B7-4704-AB33-BA35E68A00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7423" y="2457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Презентация о компании</a:t>
            </a:r>
            <a:endParaRPr lang="ru-RU" dirty="0"/>
          </a:p>
        </p:txBody>
      </p:sp>
      <p:sp>
        <p:nvSpPr>
          <p:cNvPr id="8" name="Текст 10">
            <a:extLst>
              <a:ext uri="{FF2B5EF4-FFF2-40B4-BE49-F238E27FC236}">
                <a16:creationId xmlns="" xmlns:a16="http://schemas.microsoft.com/office/drawing/2014/main" id="{6E5D68E2-FCE6-4726-BBE8-3F1E5D80C1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1068" y="2023671"/>
            <a:ext cx="5329358" cy="91528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ru-RU" sz="1800" b="1" kern="1200" dirty="0">
                <a:solidFill>
                  <a:schemeClr val="tx1"/>
                </a:solidFill>
                <a:latin typeface="Halvar Mittel CY Rg" panose="00000500000000000000" pitchFamily="50" charset="-52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ru-RU" dirty="0"/>
              <a:t>Название </a:t>
            </a:r>
            <a:r>
              <a:rPr lang="ru-RU" dirty="0" smtClean="0"/>
              <a:t>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54026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кст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4653136"/>
            <a:ext cx="12192000" cy="19442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21EF4DE-BB6A-4588-9461-9C6C2F9B4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68" y="743924"/>
            <a:ext cx="5686419" cy="1279747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id="{6B217F60-E8B7-4704-AB33-BA35E68A00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7423" y="2457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Презентация о компании</a:t>
            </a:r>
            <a:endParaRPr lang="ru-RU" dirty="0"/>
          </a:p>
        </p:txBody>
      </p:sp>
      <p:sp>
        <p:nvSpPr>
          <p:cNvPr id="8" name="Рисунок 4">
            <a:extLst>
              <a:ext uri="{FF2B5EF4-FFF2-40B4-BE49-F238E27FC236}">
                <a16:creationId xmlns="" xmlns:a16="http://schemas.microsoft.com/office/drawing/2014/main" id="{4D28428B-0A07-4A1F-B598-1717284A611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26781" y="569171"/>
            <a:ext cx="5435481" cy="602818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Текст 20">
            <a:extLst>
              <a:ext uri="{FF2B5EF4-FFF2-40B4-BE49-F238E27FC236}">
                <a16:creationId xmlns="" xmlns:a16="http://schemas.microsoft.com/office/drawing/2014/main" id="{120F49BD-C369-4561-8A68-93E1BD763E4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92200" y="2943110"/>
            <a:ext cx="4835288" cy="3222194"/>
          </a:xfrm>
        </p:spPr>
        <p:txBody>
          <a:bodyPr>
            <a:normAutofit/>
          </a:bodyPr>
          <a:lstStyle>
            <a:lvl1pPr>
              <a:defRPr lang="ru-RU" sz="1600" kern="1200" dirty="0">
                <a:solidFill>
                  <a:schemeClr val="tx1"/>
                </a:solidFill>
                <a:latin typeface="Halvar Mittel CY Rg" panose="00000500000000000000" pitchFamily="50" charset="-52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="" xmlns:a16="http://schemas.microsoft.com/office/drawing/2014/main" id="{6E5D68E2-FCE6-4726-BBE8-3F1E5D80C1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1068" y="2023671"/>
            <a:ext cx="5329358" cy="91528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ru-RU" sz="1800" b="1" kern="1200" dirty="0">
                <a:solidFill>
                  <a:schemeClr val="tx1"/>
                </a:solidFill>
                <a:latin typeface="Halvar Mittel CY Rg" panose="00000500000000000000" pitchFamily="50" charset="-52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ru-RU" dirty="0"/>
              <a:t>Название </a:t>
            </a:r>
            <a:r>
              <a:rPr lang="ru-RU" dirty="0" smtClean="0"/>
              <a:t>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93396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кст и изображение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4653136"/>
            <a:ext cx="12192000" cy="19442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21EF4DE-BB6A-4588-9461-9C6C2F9B4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68" y="743924"/>
            <a:ext cx="7655132" cy="1279747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id="{6B217F60-E8B7-4704-AB33-BA35E68A00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7423" y="2457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Презентация о компании</a:t>
            </a:r>
            <a:endParaRPr lang="ru-RU" dirty="0"/>
          </a:p>
        </p:txBody>
      </p:sp>
      <p:sp>
        <p:nvSpPr>
          <p:cNvPr id="9" name="Текст 20">
            <a:extLst>
              <a:ext uri="{FF2B5EF4-FFF2-40B4-BE49-F238E27FC236}">
                <a16:creationId xmlns="" xmlns:a16="http://schemas.microsoft.com/office/drawing/2014/main" id="{120F49BD-C369-4561-8A68-93E1BD763E4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92199" y="2943110"/>
            <a:ext cx="6804001" cy="3366210"/>
          </a:xfrm>
        </p:spPr>
        <p:txBody>
          <a:bodyPr>
            <a:normAutofit/>
          </a:bodyPr>
          <a:lstStyle>
            <a:lvl1pPr>
              <a:defRPr lang="ru-RU" sz="1600" kern="1200" dirty="0">
                <a:solidFill>
                  <a:schemeClr val="tx1"/>
                </a:solidFill>
                <a:latin typeface="Halvar Mittel CY Rg" panose="00000500000000000000" pitchFamily="50" charset="-52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10" name="Рисунок 4">
            <a:extLst>
              <a:ext uri="{FF2B5EF4-FFF2-40B4-BE49-F238E27FC236}">
                <a16:creationId xmlns="" xmlns:a16="http://schemas.microsoft.com/office/drawing/2014/main" id="{4D28428B-0A07-4A1F-B598-1717284A611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04167" y="569171"/>
            <a:ext cx="3787833" cy="6028182"/>
          </a:xfrm>
        </p:spPr>
        <p:txBody>
          <a:bodyPr/>
          <a:lstStyle/>
          <a:p>
            <a:endParaRPr lang="ru-RU"/>
          </a:p>
        </p:txBody>
      </p:sp>
      <p:sp>
        <p:nvSpPr>
          <p:cNvPr id="8" name="Текст 10">
            <a:extLst>
              <a:ext uri="{FF2B5EF4-FFF2-40B4-BE49-F238E27FC236}">
                <a16:creationId xmlns="" xmlns:a16="http://schemas.microsoft.com/office/drawing/2014/main" id="{6E5D68E2-FCE6-4726-BBE8-3F1E5D80C1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1068" y="2023671"/>
            <a:ext cx="5329358" cy="91528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ru-RU" sz="1800" b="1" kern="1200" dirty="0">
                <a:solidFill>
                  <a:schemeClr val="tx1"/>
                </a:solidFill>
                <a:latin typeface="Halvar Mittel CY Rg" panose="00000500000000000000" pitchFamily="50" charset="-52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ru-RU" dirty="0"/>
              <a:t>Название </a:t>
            </a:r>
            <a:r>
              <a:rPr lang="ru-RU" dirty="0" smtClean="0"/>
              <a:t>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25281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е колонки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0" y="4653136"/>
            <a:ext cx="12192000" cy="19442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3C3D459B-A0EE-4AF0-83B5-B0FA98DB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68" y="743924"/>
            <a:ext cx="5345085" cy="1279747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0" name="Текст 20">
            <a:extLst>
              <a:ext uri="{FF2B5EF4-FFF2-40B4-BE49-F238E27FC236}">
                <a16:creationId xmlns="" xmlns:a16="http://schemas.microsoft.com/office/drawing/2014/main" id="{120F49BD-C369-4561-8A68-93E1BD763E4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92199" y="2943110"/>
            <a:ext cx="3513052" cy="2681287"/>
          </a:xfrm>
        </p:spPr>
        <p:txBody>
          <a:bodyPr>
            <a:normAutofit/>
          </a:bodyPr>
          <a:lstStyle>
            <a:lvl1pPr>
              <a:defRPr lang="ru-RU" sz="1600" kern="1200" dirty="0">
                <a:solidFill>
                  <a:schemeClr val="tx1"/>
                </a:solidFill>
                <a:latin typeface="Halvar Mittel CY Rg" panose="00000500000000000000" pitchFamily="50" charset="-52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13" name="Текст 20">
            <a:extLst>
              <a:ext uri="{FF2B5EF4-FFF2-40B4-BE49-F238E27FC236}">
                <a16:creationId xmlns="" xmlns:a16="http://schemas.microsoft.com/office/drawing/2014/main" id="{348BE217-A1F9-476D-B795-FB8731B81C5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37743" y="2943110"/>
            <a:ext cx="3513052" cy="2681287"/>
          </a:xfrm>
        </p:spPr>
        <p:txBody>
          <a:bodyPr>
            <a:normAutofit/>
          </a:bodyPr>
          <a:lstStyle>
            <a:lvl1pPr>
              <a:defRPr lang="ru-RU" sz="1600" kern="1200" dirty="0">
                <a:solidFill>
                  <a:schemeClr val="tx1"/>
                </a:solidFill>
                <a:latin typeface="Halvar Mittel CY Rg" panose="00000500000000000000" pitchFamily="50" charset="-52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14" name="Текст 20">
            <a:extLst>
              <a:ext uri="{FF2B5EF4-FFF2-40B4-BE49-F238E27FC236}">
                <a16:creationId xmlns="" xmlns:a16="http://schemas.microsoft.com/office/drawing/2014/main" id="{C673DD04-AF96-4BEF-9AED-CA19AE2035C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59759" y="2943110"/>
            <a:ext cx="2897279" cy="268128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400" i="1">
                <a:solidFill>
                  <a:schemeClr val="bg1">
                    <a:lumMod val="75000"/>
                  </a:schemeClr>
                </a:solidFill>
                <a:latin typeface="Halvar Mittel CY Rg" panose="00000500000000000000" pitchFamily="50" charset="-52"/>
              </a:defRPr>
            </a:lvl1pPr>
          </a:lstStyle>
          <a:p>
            <a:pPr lvl="0"/>
            <a:r>
              <a:rPr lang="ru-RU" dirty="0"/>
              <a:t>Дополнительная информация</a:t>
            </a:r>
          </a:p>
        </p:txBody>
      </p:sp>
      <p:sp>
        <p:nvSpPr>
          <p:cNvPr id="15" name="Нижний колонтитул 4">
            <a:extLst>
              <a:ext uri="{FF2B5EF4-FFF2-40B4-BE49-F238E27FC236}">
                <a16:creationId xmlns="" xmlns:a16="http://schemas.microsoft.com/office/drawing/2014/main" id="{6B217F60-E8B7-4704-AB33-BA35E68A00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7423" y="2457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Презентация о компании</a:t>
            </a:r>
            <a:endParaRPr lang="ru-RU" dirty="0"/>
          </a:p>
        </p:txBody>
      </p:sp>
      <p:sp>
        <p:nvSpPr>
          <p:cNvPr id="12" name="Текст 10">
            <a:extLst>
              <a:ext uri="{FF2B5EF4-FFF2-40B4-BE49-F238E27FC236}">
                <a16:creationId xmlns="" xmlns:a16="http://schemas.microsoft.com/office/drawing/2014/main" id="{6E5D68E2-FCE6-4726-BBE8-3F1E5D80C1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1068" y="2023671"/>
            <a:ext cx="5329358" cy="91528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ru-RU" sz="1800" b="1" i="0" kern="1200" dirty="0">
                <a:solidFill>
                  <a:schemeClr val="tx1"/>
                </a:solidFill>
                <a:latin typeface="Halvar Mittel CY Rg" panose="00000500000000000000" pitchFamily="50" charset="-52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ru-RU" dirty="0"/>
              <a:t>Название </a:t>
            </a:r>
            <a:r>
              <a:rPr lang="ru-RU" dirty="0" smtClean="0"/>
              <a:t>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2122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ри колонки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 userDrawn="1"/>
        </p:nvSpPr>
        <p:spPr>
          <a:xfrm>
            <a:off x="0" y="4653136"/>
            <a:ext cx="12192000" cy="19442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8653105C-1401-48CB-9C18-8D71B42B1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68" y="743924"/>
            <a:ext cx="5345085" cy="1279747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CEF22727-14E7-4E29-9CA7-AEBA2266BD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1068" y="2356586"/>
            <a:ext cx="3726412" cy="581388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1. Название подзаголовка следующая строка</a:t>
            </a:r>
          </a:p>
        </p:txBody>
      </p:sp>
      <p:sp>
        <p:nvSpPr>
          <p:cNvPr id="12" name="Текст 20">
            <a:extLst>
              <a:ext uri="{FF2B5EF4-FFF2-40B4-BE49-F238E27FC236}">
                <a16:creationId xmlns="" xmlns:a16="http://schemas.microsoft.com/office/drawing/2014/main" id="{B53792EC-4541-401C-807B-88580C98E80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92200" y="2943110"/>
            <a:ext cx="3280296" cy="2742795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="" xmlns:a16="http://schemas.microsoft.com/office/drawing/2014/main" id="{871391E2-35EC-4862-AFB6-1C682BF916C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08905" y="2351448"/>
            <a:ext cx="3726412" cy="586525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2. Название подзаголовка следующая строка</a:t>
            </a:r>
          </a:p>
        </p:txBody>
      </p:sp>
      <p:sp>
        <p:nvSpPr>
          <p:cNvPr id="19" name="Текст 20">
            <a:extLst>
              <a:ext uri="{FF2B5EF4-FFF2-40B4-BE49-F238E27FC236}">
                <a16:creationId xmlns="" xmlns:a16="http://schemas.microsoft.com/office/drawing/2014/main" id="{8E49BF2C-6245-4D4B-95ED-91936236ABD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807529" y="2937973"/>
            <a:ext cx="3280296" cy="2742795"/>
          </a:xfrm>
        </p:spPr>
        <p:txBody>
          <a:bodyPr>
            <a:normAutofit/>
          </a:bodyPr>
          <a:lstStyle>
            <a:lvl1pPr>
              <a:defRPr 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20" name="Текст 20">
            <a:extLst>
              <a:ext uri="{FF2B5EF4-FFF2-40B4-BE49-F238E27FC236}">
                <a16:creationId xmlns="" xmlns:a16="http://schemas.microsoft.com/office/drawing/2014/main" id="{997811BB-E5BD-4303-8F05-CB30A82AA1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576742" y="2937973"/>
            <a:ext cx="3280296" cy="2742795"/>
          </a:xfrm>
        </p:spPr>
        <p:txBody>
          <a:bodyPr>
            <a:normAutofit/>
          </a:bodyPr>
          <a:lstStyle>
            <a:lvl1pPr>
              <a:defRPr 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="" xmlns:a16="http://schemas.microsoft.com/office/drawing/2014/main" id="{11F98602-8F6B-4D6D-A07F-EFBBB24768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35317" y="2351448"/>
            <a:ext cx="3726412" cy="586525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3. Название подзаголовка следующая строка</a:t>
            </a:r>
          </a:p>
        </p:txBody>
      </p:sp>
      <p:sp>
        <p:nvSpPr>
          <p:cNvPr id="15" name="Нижний колонтитул 4">
            <a:extLst>
              <a:ext uri="{FF2B5EF4-FFF2-40B4-BE49-F238E27FC236}">
                <a16:creationId xmlns="" xmlns:a16="http://schemas.microsoft.com/office/drawing/2014/main" id="{6B217F60-E8B7-4704-AB33-BA35E68A00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7423" y="2457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Презентация о компании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1822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0887DD4D-BAC1-4644-905F-9A5B92D995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868667"/>
            <a:ext cx="12200467" cy="199505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D0DFFA9-F559-432F-899C-2B8C38346E6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" y="287488"/>
            <a:ext cx="11529753" cy="281682"/>
          </a:xfrm>
          <a:prstGeom prst="rect">
            <a:avLst/>
          </a:prstGeom>
        </p:spPr>
      </p:pic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B217F60-E8B7-4704-AB33-BA35E68A00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7423" y="2457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Презентация о компании</a:t>
            </a:r>
            <a:endParaRPr lang="ru-RU" dirty="0"/>
          </a:p>
        </p:txBody>
      </p:sp>
      <p:sp>
        <p:nvSpPr>
          <p:cNvPr id="15" name="Текст 2">
            <a:extLst>
              <a:ext uri="{FF2B5EF4-FFF2-40B4-BE49-F238E27FC236}">
                <a16:creationId xmlns="" xmlns:a16="http://schemas.microsoft.com/office/drawing/2014/main" id="{DF67C510-0DAD-44BA-A2DD-A9DAF444FFE8}"/>
              </a:ext>
            </a:extLst>
          </p:cNvPr>
          <p:cNvSpPr txBox="1">
            <a:spLocks/>
          </p:cNvSpPr>
          <p:nvPr userDrawn="1"/>
        </p:nvSpPr>
        <p:spPr>
          <a:xfrm>
            <a:off x="7135999" y="341425"/>
            <a:ext cx="4443630" cy="22774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050" dirty="0">
                <a:solidFill>
                  <a:schemeClr val="bg1">
                    <a:lumMod val="75000"/>
                  </a:schemeClr>
                </a:solidFill>
              </a:rPr>
              <a:t>litum.org   info@litum.org</a:t>
            </a:r>
            <a:endParaRPr lang="ru-RU" sz="105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5BBAA70-CC08-4147-A655-6E62A4911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2200" y="2552006"/>
            <a:ext cx="10515600" cy="2677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ru-RU" dirty="0"/>
              <a:t>Образец текста</a:t>
            </a:r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71E465-593E-4601-9A43-80E24B641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18" y="569170"/>
            <a:ext cx="11529752" cy="12797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1"/>
          <p:cNvSpPr txBox="1">
            <a:spLocks/>
          </p:cNvSpPr>
          <p:nvPr userDrawn="1"/>
        </p:nvSpPr>
        <p:spPr>
          <a:xfrm>
            <a:off x="11489842" y="266624"/>
            <a:ext cx="462207" cy="323405"/>
          </a:xfrm>
          <a:prstGeom prst="rect">
            <a:avLst/>
          </a:prstGeom>
        </p:spPr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18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373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5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74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5933" algn="l" defTabSz="457187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120" algn="l" defTabSz="457187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307" algn="l" defTabSz="457187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494" algn="l" defTabSz="457187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ctr"/>
            <a:fld id="{95D7246D-0D24-4265-9050-3A760D51ADD0}" type="slidenum">
              <a:rPr lang="ru-RU" sz="100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pPr algn="ctr"/>
              <a:t>‹#›</a:t>
            </a:fld>
            <a:endParaRPr lang="ru-RU" sz="10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93207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22" r:id="rId4"/>
    <p:sldLayoutId id="2147483723" r:id="rId5"/>
    <p:sldLayoutId id="2147483728" r:id="rId6"/>
    <p:sldLayoutId id="2147483729" r:id="rId7"/>
    <p:sldLayoutId id="2147483716" r:id="rId8"/>
    <p:sldLayoutId id="2147483717" r:id="rId9"/>
    <p:sldLayoutId id="2147483721" r:id="rId10"/>
    <p:sldLayoutId id="2147483720" r:id="rId11"/>
    <p:sldLayoutId id="2147483727" r:id="rId12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ru-RU" sz="4400" b="1" kern="1200" dirty="0">
          <a:solidFill>
            <a:srgbClr val="002758"/>
          </a:solidFill>
          <a:latin typeface="Halvar Mittel CY Md" panose="00000600000000000000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lang="en-US" sz="1600" kern="1200" dirty="0">
          <a:solidFill>
            <a:schemeClr val="tx1"/>
          </a:solidFill>
          <a:latin typeface="Halvar Mittel CY Rg" panose="00000500000000000000" pitchFamily="50" charset="-52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688">
          <p15:clr>
            <a:srgbClr val="F26B43"/>
          </p15:clr>
        </p15:guide>
        <p15:guide id="3" pos="746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9416" y="2132856"/>
            <a:ext cx="6840760" cy="2664296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Антикоррозионная защита объектов бункеровочной отрасли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9358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Воздействие коррозии</a:t>
            </a:r>
          </a:p>
        </p:txBody>
      </p:sp>
      <p:sp>
        <p:nvSpPr>
          <p:cNvPr id="9" name="Нижний колонтитул 1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 dirty="0" smtClean="0"/>
              <a:t>Антикоррозионная защита объектов бункеровочной отрасли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5"/>
          </p:nvPr>
        </p:nvSpPr>
        <p:spPr>
          <a:xfrm>
            <a:off x="241068" y="1988840"/>
            <a:ext cx="5329358" cy="915283"/>
          </a:xfrm>
        </p:spPr>
        <p:txBody>
          <a:bodyPr>
            <a:normAutofit/>
          </a:bodyPr>
          <a:lstStyle/>
          <a:p>
            <a:r>
              <a:rPr lang="ru-RU" sz="2000" dirty="0"/>
              <a:t>Балластные </a:t>
            </a:r>
            <a:r>
              <a:rPr lang="ru-RU" sz="2000" dirty="0" smtClean="0"/>
              <a:t>танки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17958" y="2924944"/>
            <a:ext cx="48965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2000" dirty="0" smtClean="0">
                <a:latin typeface="Halvar Mittel CY Rg" panose="00000500000000000000" pitchFamily="50" charset="-52"/>
                <a:ea typeface="SimSun" pitchFamily="2" charset="-122"/>
              </a:rPr>
              <a:t>Высокоагрессивная среда</a:t>
            </a:r>
          </a:p>
          <a:p>
            <a:endParaRPr lang="ru-RU" altLang="zh-CN" sz="2000" dirty="0">
              <a:latin typeface="Halvar Mittel CY Rg" panose="00000500000000000000" pitchFamily="50" charset="-52"/>
              <a:ea typeface="SimSun" pitchFamily="2" charset="-122"/>
            </a:endParaRPr>
          </a:p>
          <a:p>
            <a:r>
              <a:rPr lang="ru-RU" altLang="zh-CN" sz="2000" dirty="0" smtClean="0">
                <a:latin typeface="Halvar Mittel CY Rg" panose="00000500000000000000" pitchFamily="50" charset="-52"/>
                <a:ea typeface="SimSun" pitchFamily="2" charset="-122"/>
              </a:rPr>
              <a:t>Воздействие морской воды (в балласте) в сочетании с влажной соленой атмосферой (в грузу)</a:t>
            </a:r>
          </a:p>
          <a:p>
            <a:endParaRPr lang="ru-RU" altLang="zh-CN" sz="2000" dirty="0" smtClean="0">
              <a:latin typeface="Halvar Mittel CY Rg" panose="00000500000000000000" pitchFamily="50" charset="-52"/>
              <a:ea typeface="SimSun" pitchFamily="2" charset="-122"/>
            </a:endParaRPr>
          </a:p>
        </p:txBody>
      </p:sp>
      <p:pic>
        <p:nvPicPr>
          <p:cNvPr id="13" name="Picture 2" descr="Чисто танки."/>
          <p:cNvPicPr>
            <a:picLocks noGrp="1" noChangeAspect="1" noChangeArrowheads="1"/>
          </p:cNvPicPr>
          <p:nvPr>
            <p:ph type="pic" sz="quarter" idx="17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58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Воздействие коррозии</a:t>
            </a:r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 dirty="0" smtClean="0"/>
              <a:t>Антикоррозионная защита объектов бункеровочной отрасли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5"/>
          </p:nvPr>
        </p:nvSpPr>
        <p:spPr>
          <a:xfrm>
            <a:off x="241068" y="1988840"/>
            <a:ext cx="5329358" cy="915283"/>
          </a:xfrm>
        </p:spPr>
        <p:txBody>
          <a:bodyPr>
            <a:normAutofit/>
          </a:bodyPr>
          <a:lstStyle/>
          <a:p>
            <a:r>
              <a:rPr lang="ru-RU" altLang="zh-CN" sz="2000" dirty="0"/>
              <a:t>Резервуары – верхний и нижний пояс</a:t>
            </a:r>
          </a:p>
          <a:p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48579" y="2938954"/>
            <a:ext cx="43924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2000" dirty="0" smtClean="0">
                <a:latin typeface="Halvar Mittel CY Rg" panose="00000500000000000000" pitchFamily="50" charset="-52"/>
                <a:ea typeface="SimSun" pitchFamily="2" charset="-122"/>
              </a:rPr>
              <a:t>Нижний пояс находится в контакте с подтоварной водой</a:t>
            </a:r>
          </a:p>
          <a:p>
            <a:endParaRPr lang="ru-RU" altLang="zh-CN" sz="2000" dirty="0">
              <a:latin typeface="Halvar Mittel CY Rg" panose="00000500000000000000" pitchFamily="50" charset="-52"/>
              <a:ea typeface="SimSun" pitchFamily="2" charset="-122"/>
            </a:endParaRPr>
          </a:p>
          <a:p>
            <a:r>
              <a:rPr lang="ru-RU" altLang="zh-CN" sz="2000" dirty="0" smtClean="0">
                <a:latin typeface="Halvar Mittel CY Rg" panose="00000500000000000000" pitchFamily="50" charset="-52"/>
                <a:ea typeface="SimSun" pitchFamily="2" charset="-122"/>
              </a:rPr>
              <a:t>Верхний пояс подвергается агрессивному воздействию парогазовой смеси</a:t>
            </a:r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8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Воздействие коррозии</a:t>
            </a:r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 dirty="0" smtClean="0"/>
              <a:t>Антикоррозионная защита объектов бункеровочной отрасли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5"/>
          </p:nvPr>
        </p:nvSpPr>
        <p:spPr>
          <a:xfrm>
            <a:off x="241068" y="1988840"/>
            <a:ext cx="5329358" cy="915283"/>
          </a:xfrm>
        </p:spPr>
        <p:txBody>
          <a:bodyPr>
            <a:normAutofit/>
          </a:bodyPr>
          <a:lstStyle/>
          <a:p>
            <a:r>
              <a:rPr lang="ru-RU" altLang="zh-CN" sz="2000" dirty="0"/>
              <a:t>Грузовые танки судов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25527" y="2960620"/>
            <a:ext cx="39604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2000" dirty="0" smtClean="0">
                <a:latin typeface="Halvar Mittel CY Rg" panose="00000500000000000000" pitchFamily="50" charset="-52"/>
                <a:ea typeface="SimSun" pitchFamily="2" charset="-122"/>
              </a:rPr>
              <a:t>Комбинированное воздействие нефтепродукта и температуры</a:t>
            </a:r>
          </a:p>
          <a:p>
            <a:endParaRPr lang="ru-RU" altLang="zh-CN" sz="2000" dirty="0">
              <a:latin typeface="Halvar Mittel CY Rg" panose="00000500000000000000" pitchFamily="50" charset="-52"/>
              <a:ea typeface="SimSun" pitchFamily="2" charset="-122"/>
            </a:endParaRPr>
          </a:p>
          <a:p>
            <a:r>
              <a:rPr lang="ru-RU" altLang="zh-CN" sz="2000" dirty="0" smtClean="0">
                <a:latin typeface="Halvar Mittel CY Rg" panose="00000500000000000000" pitchFamily="50" charset="-52"/>
                <a:ea typeface="SimSun" pitchFamily="2" charset="-122"/>
              </a:rPr>
              <a:t>Воздействие на покрытие веществ, применяемых для замывки танков</a:t>
            </a:r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sz="quarter" idx="17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71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/>
              <a:t>Воздействие коррозии</a:t>
            </a:r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 dirty="0" smtClean="0"/>
              <a:t>Антикоррозионная защита объектов бункеровочной отрасли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5"/>
          </p:nvPr>
        </p:nvSpPr>
        <p:spPr>
          <a:xfrm>
            <a:off x="241068" y="1988840"/>
            <a:ext cx="5329358" cy="915283"/>
          </a:xfrm>
        </p:spPr>
        <p:txBody>
          <a:bodyPr/>
          <a:lstStyle/>
          <a:p>
            <a:r>
              <a:rPr lang="ru-RU" sz="2000" dirty="0"/>
              <a:t>Коррозия под изоляцией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26062" y="3133788"/>
            <a:ext cx="480989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SzPct val="70000"/>
              <a:buFont typeface="Wingdings" panose="05000000000000000000" pitchFamily="2" charset="2"/>
              <a:buChar char="§"/>
            </a:pPr>
            <a:r>
              <a:rPr lang="ru-RU" altLang="zh-CN" sz="2000" dirty="0" smtClean="0">
                <a:latin typeface="Halvar Mittel CY Rg" panose="00000500000000000000" pitchFamily="50" charset="-52"/>
                <a:ea typeface="SimSun" pitchFamily="2" charset="-122"/>
              </a:rPr>
              <a:t>Паровая среда</a:t>
            </a:r>
            <a:endParaRPr lang="en-US" altLang="zh-CN" sz="2000" dirty="0" smtClean="0">
              <a:latin typeface="Halvar Mittel CY Rg" panose="00000500000000000000" pitchFamily="50" charset="-52"/>
              <a:ea typeface="SimSun" pitchFamily="2" charset="-122"/>
            </a:endParaRPr>
          </a:p>
          <a:p>
            <a:pPr marL="342900" indent="-342900">
              <a:spcAft>
                <a:spcPts val="1200"/>
              </a:spcAft>
              <a:buSzPct val="70000"/>
              <a:buFont typeface="Wingdings" panose="05000000000000000000" pitchFamily="2" charset="2"/>
              <a:buChar char="§"/>
            </a:pPr>
            <a:r>
              <a:rPr lang="ru-RU" altLang="zh-CN" sz="2000" dirty="0" smtClean="0">
                <a:latin typeface="Halvar Mittel CY Rg" panose="00000500000000000000" pitchFamily="50" charset="-52"/>
                <a:ea typeface="SimSun" pitchFamily="2" charset="-122"/>
              </a:rPr>
              <a:t>Высокая температура</a:t>
            </a:r>
          </a:p>
          <a:p>
            <a:pPr marL="342900" indent="-342900">
              <a:spcAft>
                <a:spcPts val="1200"/>
              </a:spcAft>
              <a:buSzPct val="70000"/>
              <a:buFont typeface="Wingdings" panose="05000000000000000000" pitchFamily="2" charset="2"/>
              <a:buChar char="§"/>
            </a:pPr>
            <a:r>
              <a:rPr lang="ru-RU" altLang="zh-CN" sz="2000" dirty="0" smtClean="0">
                <a:latin typeface="Halvar Mittel CY Rg" panose="00000500000000000000" pitchFamily="50" charset="-52"/>
                <a:ea typeface="SimSun" pitchFamily="2" charset="-122"/>
              </a:rPr>
              <a:t>Посторонние вещества, увеличивающие скорость коррозии</a:t>
            </a:r>
          </a:p>
          <a:p>
            <a:pPr>
              <a:spcAft>
                <a:spcPts val="600"/>
              </a:spcAft>
            </a:pPr>
            <a:endParaRPr lang="ru-RU" altLang="zh-CN" sz="2000" dirty="0" smtClean="0">
              <a:latin typeface="Halvar Mittel CY Rg" panose="00000500000000000000" pitchFamily="50" charset="-52"/>
              <a:ea typeface="SimSun" pitchFamily="2" charset="-122"/>
            </a:endParaRPr>
          </a:p>
        </p:txBody>
      </p:sp>
      <p:pic>
        <p:nvPicPr>
          <p:cNvPr id="11" name="Рисунок 10"/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/>
          <a:srcRect l="29839" t="1264" r="17280" b="838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11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/>
              <a:t>Способы защиты от коррозии</a:t>
            </a:r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 dirty="0" smtClean="0"/>
              <a:t>Антикоррозионная защита объектов бункеровочной отрасли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5"/>
          </p:nvPr>
        </p:nvSpPr>
        <p:spPr>
          <a:xfrm>
            <a:off x="241068" y="1988840"/>
            <a:ext cx="5329358" cy="915283"/>
          </a:xfrm>
        </p:spPr>
        <p:txBody>
          <a:bodyPr>
            <a:normAutofit/>
          </a:bodyPr>
          <a:lstStyle/>
          <a:p>
            <a:r>
              <a:rPr lang="ru-RU" sz="2000" dirty="0"/>
              <a:t>Применение коррозионностойких </a:t>
            </a:r>
            <a:r>
              <a:rPr lang="ru-RU" sz="2000" dirty="0" smtClean="0"/>
              <a:t>материалов</a:t>
            </a:r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4294967295"/>
          </p:nvPr>
        </p:nvSpPr>
        <p:spPr>
          <a:xfrm>
            <a:off x="6643711" y="3429000"/>
            <a:ext cx="5184576" cy="322262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ru-RU" altLang="zh-CN" sz="2000" dirty="0">
                <a:ea typeface="SimSun" pitchFamily="2" charset="-122"/>
              </a:rPr>
              <a:t>Змеевики подогрева и трапы в грузовых танках выполняются </a:t>
            </a:r>
            <a:r>
              <a:rPr lang="ru-RU" altLang="zh-CN" sz="2000" dirty="0" smtClean="0">
                <a:ea typeface="SimSun" pitchFamily="2" charset="-122"/>
              </a:rPr>
              <a:t>из </a:t>
            </a:r>
            <a:r>
              <a:rPr lang="ru-RU" altLang="zh-CN" sz="2000" dirty="0">
                <a:ea typeface="SimSun" pitchFamily="2" charset="-122"/>
              </a:rPr>
              <a:t>нержавеющей стали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ru-RU" altLang="zh-CN" sz="2000" dirty="0">
                <a:ea typeface="SimSun" pitchFamily="2" charset="-122"/>
              </a:rPr>
              <a:t>Надежная окраска этих изделий невозможна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ru-RU" altLang="zh-CN" sz="2000" dirty="0">
                <a:ea typeface="SimSun" pitchFamily="2" charset="-122"/>
              </a:rPr>
              <a:t>Иногда это единственный способ защиты от коррозии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024" y="2780928"/>
            <a:ext cx="5602952" cy="3742909"/>
          </a:xfrm>
          <a:prstGeom prst="rect">
            <a:avLst/>
          </a:prstGeom>
        </p:spPr>
      </p:pic>
      <p:cxnSp>
        <p:nvCxnSpPr>
          <p:cNvPr id="11" name="Straight Connector 5">
            <a:extLst>
              <a:ext uri="{FF2B5EF4-FFF2-40B4-BE49-F238E27FC236}">
                <a16:creationId xmlns:a16="http://schemas.microsoft.com/office/drawing/2014/main" xmlns="" id="{A014EF1E-328B-E611-6DA9-98F8922AA340}"/>
              </a:ext>
            </a:extLst>
          </p:cNvPr>
          <p:cNvCxnSpPr>
            <a:cxnSpLocks/>
          </p:cNvCxnSpPr>
          <p:nvPr/>
        </p:nvCxnSpPr>
        <p:spPr>
          <a:xfrm>
            <a:off x="6744072" y="6093296"/>
            <a:ext cx="5004000" cy="0"/>
          </a:xfrm>
          <a:prstGeom prst="line">
            <a:avLst/>
          </a:prstGeom>
          <a:ln w="9525">
            <a:gradFill>
              <a:gsLst>
                <a:gs pos="47000">
                  <a:srgbClr val="8AB7CE"/>
                </a:gs>
                <a:gs pos="0">
                  <a:srgbClr val="002758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2">
            <a:extLst>
              <a:ext uri="{FF2B5EF4-FFF2-40B4-BE49-F238E27FC236}">
                <a16:creationId xmlns:a16="http://schemas.microsoft.com/office/drawing/2014/main" xmlns="" id="{29508B89-38BC-2D6E-A8A7-8D607CF54E74}"/>
              </a:ext>
            </a:extLst>
          </p:cNvPr>
          <p:cNvCxnSpPr>
            <a:cxnSpLocks/>
          </p:cNvCxnSpPr>
          <p:nvPr/>
        </p:nvCxnSpPr>
        <p:spPr>
          <a:xfrm>
            <a:off x="6744072" y="3212976"/>
            <a:ext cx="5004000" cy="0"/>
          </a:xfrm>
          <a:prstGeom prst="line">
            <a:avLst/>
          </a:prstGeom>
          <a:ln w="9525">
            <a:gradFill>
              <a:gsLst>
                <a:gs pos="47000">
                  <a:srgbClr val="8AB7CE"/>
                </a:gs>
                <a:gs pos="0">
                  <a:srgbClr val="002758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69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Способы защиты от коррозии</a:t>
            </a:r>
          </a:p>
        </p:txBody>
      </p:sp>
      <p:sp>
        <p:nvSpPr>
          <p:cNvPr id="9" name="Нижний колонтитул 1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 dirty="0" smtClean="0"/>
              <a:t>Антикоррозионная защита объектов бункеровочной отрасли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5"/>
          </p:nvPr>
        </p:nvSpPr>
        <p:spPr>
          <a:xfrm>
            <a:off x="241068" y="1988840"/>
            <a:ext cx="5329358" cy="915283"/>
          </a:xfrm>
        </p:spPr>
        <p:txBody>
          <a:bodyPr/>
          <a:lstStyle/>
          <a:p>
            <a:r>
              <a:rPr lang="ru-RU" altLang="zh-CN" sz="2000" dirty="0"/>
              <a:t>Электрохимическая защита</a:t>
            </a:r>
          </a:p>
          <a:p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4294967295"/>
          </p:nvPr>
        </p:nvSpPr>
        <p:spPr>
          <a:xfrm>
            <a:off x="6672064" y="3284984"/>
            <a:ext cx="4643437" cy="223224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ru-RU" altLang="zh-CN" sz="2000" dirty="0">
                <a:ea typeface="SimSun" pitchFamily="2" charset="-122"/>
              </a:rPr>
              <a:t>На поверхности крепятся протекторы, выполненные из более электроотрицательного </a:t>
            </a:r>
            <a:r>
              <a:rPr lang="ru-RU" altLang="zh-CN" sz="2000" dirty="0" smtClean="0">
                <a:ea typeface="SimSun" pitchFamily="2" charset="-122"/>
              </a:rPr>
              <a:t>материала</a:t>
            </a:r>
            <a:endParaRPr lang="ru-RU" altLang="zh-CN" sz="2000" dirty="0">
              <a:ea typeface="SimSun" pitchFamily="2" charset="-122"/>
            </a:endParaRP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ru-RU" altLang="zh-CN" sz="2000" dirty="0">
                <a:ea typeface="SimSun" pitchFamily="2" charset="-122"/>
              </a:rPr>
              <a:t>ЭХЗ начинает работать при повреждении лакокрасочного </a:t>
            </a:r>
            <a:r>
              <a:rPr lang="ru-RU" altLang="zh-CN" sz="2000" dirty="0" smtClean="0">
                <a:ea typeface="SimSun" pitchFamily="2" charset="-122"/>
              </a:rPr>
              <a:t>покрытия</a:t>
            </a:r>
            <a:endParaRPr lang="ru-RU" altLang="zh-CN" sz="2000" dirty="0">
              <a:ea typeface="SimSun" pitchFamily="2" charset="-122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775612"/>
            <a:ext cx="5770090" cy="3245676"/>
          </a:xfrm>
          <a:prstGeom prst="rect">
            <a:avLst/>
          </a:prstGeom>
        </p:spPr>
      </p:pic>
      <p:cxnSp>
        <p:nvCxnSpPr>
          <p:cNvPr id="11" name="Straight Connector 5">
            <a:extLst>
              <a:ext uri="{FF2B5EF4-FFF2-40B4-BE49-F238E27FC236}">
                <a16:creationId xmlns:a16="http://schemas.microsoft.com/office/drawing/2014/main" xmlns="" id="{A014EF1E-328B-E611-6DA9-98F8922AA340}"/>
              </a:ext>
            </a:extLst>
          </p:cNvPr>
          <p:cNvCxnSpPr>
            <a:cxnSpLocks/>
          </p:cNvCxnSpPr>
          <p:nvPr/>
        </p:nvCxnSpPr>
        <p:spPr>
          <a:xfrm>
            <a:off x="6744072" y="5445224"/>
            <a:ext cx="4500000" cy="0"/>
          </a:xfrm>
          <a:prstGeom prst="line">
            <a:avLst/>
          </a:prstGeom>
          <a:ln w="9525">
            <a:gradFill>
              <a:gsLst>
                <a:gs pos="47000">
                  <a:srgbClr val="8AB7CE"/>
                </a:gs>
                <a:gs pos="0">
                  <a:srgbClr val="002758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29508B89-38BC-2D6E-A8A7-8D607CF54E74}"/>
              </a:ext>
            </a:extLst>
          </p:cNvPr>
          <p:cNvCxnSpPr>
            <a:cxnSpLocks/>
          </p:cNvCxnSpPr>
          <p:nvPr/>
        </p:nvCxnSpPr>
        <p:spPr>
          <a:xfrm>
            <a:off x="6744072" y="3068960"/>
            <a:ext cx="4500000" cy="0"/>
          </a:xfrm>
          <a:prstGeom prst="line">
            <a:avLst/>
          </a:prstGeom>
          <a:ln w="9525">
            <a:gradFill>
              <a:gsLst>
                <a:gs pos="47000">
                  <a:srgbClr val="8AB7CE"/>
                </a:gs>
                <a:gs pos="0">
                  <a:srgbClr val="002758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86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/>
              <a:t>Способы защиты от коррозии</a:t>
            </a:r>
          </a:p>
        </p:txBody>
      </p:sp>
      <p:sp>
        <p:nvSpPr>
          <p:cNvPr id="9" name="Нижний колонтитул 1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 dirty="0" smtClean="0"/>
              <a:t>Антикоррозионная защита объектов бункеровочной отрасли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5"/>
          </p:nvPr>
        </p:nvSpPr>
        <p:spPr>
          <a:xfrm>
            <a:off x="241068" y="1916832"/>
            <a:ext cx="5329358" cy="915283"/>
          </a:xfrm>
        </p:spPr>
        <p:txBody>
          <a:bodyPr>
            <a:normAutofit/>
          </a:bodyPr>
          <a:lstStyle/>
          <a:p>
            <a:r>
              <a:rPr lang="ru-RU" sz="2000" dirty="0" err="1"/>
              <a:t>Цинкование</a:t>
            </a:r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4294967295"/>
          </p:nvPr>
        </p:nvSpPr>
        <p:spPr>
          <a:xfrm>
            <a:off x="6581804" y="2709093"/>
            <a:ext cx="4680520" cy="1223963"/>
          </a:xfrm>
        </p:spPr>
        <p:txBody>
          <a:bodyPr>
            <a:normAutofit/>
          </a:bodyPr>
          <a:lstStyle/>
          <a:p>
            <a:r>
              <a:rPr lang="ru-RU" altLang="zh-CN" sz="2000" dirty="0" smtClean="0">
                <a:ea typeface="SimSun" pitchFamily="2" charset="-122"/>
              </a:rPr>
              <a:t>Нанесение слоя цинкового покрытия на стальную поверхность</a:t>
            </a:r>
            <a:endParaRPr lang="ru-RU" altLang="zh-CN" sz="2000" dirty="0">
              <a:ea typeface="SimSun" pitchFamily="2" charset="-122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b="16039"/>
          <a:stretch/>
        </p:blipFill>
        <p:spPr>
          <a:xfrm>
            <a:off x="335359" y="2483695"/>
            <a:ext cx="5744385" cy="3609601"/>
          </a:xfrm>
          <a:prstGeom prst="rect">
            <a:avLst/>
          </a:prstGeom>
        </p:spPr>
      </p:pic>
      <p:cxnSp>
        <p:nvCxnSpPr>
          <p:cNvPr id="13" name="Straight Connector 5">
            <a:extLst>
              <a:ext uri="{FF2B5EF4-FFF2-40B4-BE49-F238E27FC236}">
                <a16:creationId xmlns:a16="http://schemas.microsoft.com/office/drawing/2014/main" xmlns="" id="{A014EF1E-328B-E611-6DA9-98F8922AA340}"/>
              </a:ext>
            </a:extLst>
          </p:cNvPr>
          <p:cNvCxnSpPr>
            <a:cxnSpLocks/>
          </p:cNvCxnSpPr>
          <p:nvPr/>
        </p:nvCxnSpPr>
        <p:spPr>
          <a:xfrm>
            <a:off x="6672064" y="3577516"/>
            <a:ext cx="4500000" cy="0"/>
          </a:xfrm>
          <a:prstGeom prst="line">
            <a:avLst/>
          </a:prstGeom>
          <a:ln w="9525">
            <a:gradFill>
              <a:gsLst>
                <a:gs pos="47000">
                  <a:srgbClr val="8AB7CE"/>
                </a:gs>
                <a:gs pos="0">
                  <a:srgbClr val="002758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2">
            <a:extLst>
              <a:ext uri="{FF2B5EF4-FFF2-40B4-BE49-F238E27FC236}">
                <a16:creationId xmlns:a16="http://schemas.microsoft.com/office/drawing/2014/main" xmlns="" id="{29508B89-38BC-2D6E-A8A7-8D607CF54E74}"/>
              </a:ext>
            </a:extLst>
          </p:cNvPr>
          <p:cNvCxnSpPr>
            <a:cxnSpLocks/>
          </p:cNvCxnSpPr>
          <p:nvPr/>
        </p:nvCxnSpPr>
        <p:spPr>
          <a:xfrm>
            <a:off x="6672064" y="2492896"/>
            <a:ext cx="4500000" cy="0"/>
          </a:xfrm>
          <a:prstGeom prst="line">
            <a:avLst/>
          </a:prstGeom>
          <a:ln w="9525">
            <a:gradFill>
              <a:gsLst>
                <a:gs pos="47000">
                  <a:srgbClr val="8AB7CE"/>
                </a:gs>
                <a:gs pos="0">
                  <a:srgbClr val="002758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6528048" y="4293096"/>
            <a:ext cx="5296919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37" lvl="1" indent="-285750">
              <a:spcAft>
                <a:spcPts val="1200"/>
              </a:spcAft>
              <a:buSzPct val="70000"/>
              <a:buFont typeface="Wingdings" panose="05000000000000000000" pitchFamily="2" charset="2"/>
              <a:buChar char="§"/>
            </a:pPr>
            <a:r>
              <a:rPr lang="ru-RU" altLang="zh-CN" dirty="0" smtClean="0">
                <a:latin typeface="Halvar Mittel CY Rg" panose="00000500000000000000" pitchFamily="50" charset="-52"/>
                <a:ea typeface="SimSun" pitchFamily="2" charset="-122"/>
              </a:rPr>
              <a:t>Эффективная защита от коррозии</a:t>
            </a:r>
            <a:endParaRPr lang="ru-RU" altLang="zh-CN" dirty="0">
              <a:latin typeface="Halvar Mittel CY Rg" panose="00000500000000000000" pitchFamily="50" charset="-52"/>
              <a:ea typeface="SimSun" pitchFamily="2" charset="-122"/>
            </a:endParaRPr>
          </a:p>
          <a:p>
            <a:pPr marL="742937" lvl="1" indent="-285750">
              <a:spcAft>
                <a:spcPts val="1200"/>
              </a:spcAft>
              <a:buSzPct val="70000"/>
              <a:buFont typeface="Wingdings" panose="05000000000000000000" pitchFamily="2" charset="2"/>
              <a:buChar char="§"/>
            </a:pPr>
            <a:r>
              <a:rPr lang="ru-RU" altLang="zh-CN" dirty="0" smtClean="0">
                <a:latin typeface="Halvar Mittel CY Rg" panose="00000500000000000000" pitchFamily="50" charset="-52"/>
                <a:ea typeface="SimSun" pitchFamily="2" charset="-122"/>
              </a:rPr>
              <a:t>Наличие специального оборудования</a:t>
            </a:r>
          </a:p>
          <a:p>
            <a:pPr marL="742937" lvl="1" indent="-285750">
              <a:spcAft>
                <a:spcPts val="1200"/>
              </a:spcAft>
              <a:buSzPct val="70000"/>
              <a:buFont typeface="Wingdings" panose="05000000000000000000" pitchFamily="2" charset="2"/>
              <a:buChar char="§"/>
            </a:pPr>
            <a:r>
              <a:rPr lang="ru-RU" altLang="zh-CN" dirty="0" smtClean="0">
                <a:latin typeface="Halvar Mittel CY Rg" panose="00000500000000000000" pitchFamily="50" charset="-52"/>
                <a:ea typeface="SimSun" pitchFamily="2" charset="-122"/>
              </a:rPr>
              <a:t>Детали малых габаритов</a:t>
            </a:r>
            <a:endParaRPr lang="ru-RU" altLang="zh-CN" dirty="0">
              <a:latin typeface="Halvar Mittel CY Rg" panose="00000500000000000000" pitchFamily="50" charset="-52"/>
              <a:ea typeface="SimSun" pitchFamily="2" charset="-122"/>
            </a:endParaRPr>
          </a:p>
          <a:p>
            <a:pPr marL="800087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ru-RU" altLang="zh-CN" dirty="0">
              <a:latin typeface="Halvar Mittel CY Rg" panose="00000500000000000000" pitchFamily="50" charset="-52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3608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dirty="0"/>
              <a:t>Способы защиты от коррозии</a:t>
            </a:r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 dirty="0" smtClean="0"/>
              <a:t>Антикоррозионная защита объектов бункеровочной отрасли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5"/>
          </p:nvPr>
        </p:nvSpPr>
        <p:spPr>
          <a:xfrm>
            <a:off x="256795" y="1937653"/>
            <a:ext cx="5329358" cy="915283"/>
          </a:xfrm>
        </p:spPr>
        <p:txBody>
          <a:bodyPr>
            <a:normAutofit/>
          </a:bodyPr>
          <a:lstStyle/>
          <a:p>
            <a:r>
              <a:rPr lang="ru-RU" sz="2000" dirty="0"/>
              <a:t>Окрашивание</a:t>
            </a:r>
            <a:endParaRPr lang="ru-RU" sz="1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4294967295"/>
          </p:nvPr>
        </p:nvSpPr>
        <p:spPr>
          <a:xfrm>
            <a:off x="6600056" y="3793540"/>
            <a:ext cx="4896544" cy="1080120"/>
          </a:xfrm>
        </p:spPr>
        <p:txBody>
          <a:bodyPr>
            <a:normAutofit/>
          </a:bodyPr>
          <a:lstStyle/>
          <a:p>
            <a:r>
              <a:rPr lang="ru-RU" altLang="zh-CN" sz="2000" dirty="0">
                <a:ea typeface="SimSun" pitchFamily="2" charset="-122"/>
              </a:rPr>
              <a:t>Наиболее распространенный и простой способ защиты от коррозии</a:t>
            </a:r>
          </a:p>
          <a:p>
            <a:endParaRPr lang="ru-RU" sz="2400" dirty="0"/>
          </a:p>
        </p:txBody>
      </p:sp>
      <p:pic>
        <p:nvPicPr>
          <p:cNvPr id="12" name="Picture 2" descr="Долговечность лакокрасочного покрытия. Факторы влияния.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2564904"/>
            <a:ext cx="5760640" cy="363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Connector 5">
            <a:extLst>
              <a:ext uri="{FF2B5EF4-FFF2-40B4-BE49-F238E27FC236}">
                <a16:creationId xmlns:a16="http://schemas.microsoft.com/office/drawing/2014/main" xmlns="" id="{A014EF1E-328B-E611-6DA9-98F8922AA340}"/>
              </a:ext>
            </a:extLst>
          </p:cNvPr>
          <p:cNvCxnSpPr>
            <a:cxnSpLocks/>
          </p:cNvCxnSpPr>
          <p:nvPr/>
        </p:nvCxnSpPr>
        <p:spPr>
          <a:xfrm>
            <a:off x="6672064" y="4657636"/>
            <a:ext cx="4500000" cy="0"/>
          </a:xfrm>
          <a:prstGeom prst="line">
            <a:avLst/>
          </a:prstGeom>
          <a:ln w="9525">
            <a:gradFill>
              <a:gsLst>
                <a:gs pos="47000">
                  <a:srgbClr val="8AB7CE"/>
                </a:gs>
                <a:gs pos="0">
                  <a:srgbClr val="002758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2">
            <a:extLst>
              <a:ext uri="{FF2B5EF4-FFF2-40B4-BE49-F238E27FC236}">
                <a16:creationId xmlns:a16="http://schemas.microsoft.com/office/drawing/2014/main" xmlns="" id="{29508B89-38BC-2D6E-A8A7-8D607CF54E74}"/>
              </a:ext>
            </a:extLst>
          </p:cNvPr>
          <p:cNvCxnSpPr>
            <a:cxnSpLocks/>
          </p:cNvCxnSpPr>
          <p:nvPr/>
        </p:nvCxnSpPr>
        <p:spPr>
          <a:xfrm>
            <a:off x="6672064" y="3573016"/>
            <a:ext cx="4500000" cy="0"/>
          </a:xfrm>
          <a:prstGeom prst="line">
            <a:avLst/>
          </a:prstGeom>
          <a:ln w="9525">
            <a:gradFill>
              <a:gsLst>
                <a:gs pos="47000">
                  <a:srgbClr val="8AB7CE"/>
                </a:gs>
                <a:gs pos="0">
                  <a:srgbClr val="002758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9483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068" y="743924"/>
            <a:ext cx="6503004" cy="1279747"/>
          </a:xfrm>
        </p:spPr>
        <p:txBody>
          <a:bodyPr>
            <a:noAutofit/>
          </a:bodyPr>
          <a:lstStyle/>
          <a:p>
            <a:r>
              <a:rPr lang="ru-RU" sz="4000" dirty="0"/>
              <a:t>Защитные лакокрасочные покрытия</a:t>
            </a:r>
          </a:p>
        </p:txBody>
      </p:sp>
      <p:sp>
        <p:nvSpPr>
          <p:cNvPr id="9" name="Нижний колонтитул 1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 dirty="0" smtClean="0"/>
              <a:t>Антикоррозионная защита объектов бункеровочной отрасли</a:t>
            </a:r>
            <a:endParaRPr lang="ru-RU" dirty="0"/>
          </a:p>
        </p:txBody>
      </p:sp>
      <p:pic>
        <p:nvPicPr>
          <p:cNvPr id="14" name="Рисунок 13"/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48128" y="569171"/>
            <a:ext cx="4614134" cy="6028181"/>
          </a:xfrm>
        </p:spPr>
      </p:pic>
      <p:sp>
        <p:nvSpPr>
          <p:cNvPr id="4" name="Текст 3"/>
          <p:cNvSpPr>
            <a:spLocks noGrp="1"/>
          </p:cNvSpPr>
          <p:nvPr>
            <p:ph type="body" sz="quarter" idx="15"/>
          </p:nvPr>
        </p:nvSpPr>
        <p:spPr>
          <a:xfrm>
            <a:off x="241068" y="1894646"/>
            <a:ext cx="5329358" cy="915283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Преимущества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7408" y="2780928"/>
            <a:ext cx="5296919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37" lvl="1" indent="-285750">
              <a:spcAft>
                <a:spcPts val="1200"/>
              </a:spcAft>
              <a:buSzPct val="70000"/>
              <a:buFont typeface="Wingdings" panose="05000000000000000000" pitchFamily="2" charset="2"/>
              <a:buChar char="§"/>
            </a:pPr>
            <a:r>
              <a:rPr lang="ru-RU" altLang="zh-CN" dirty="0">
                <a:latin typeface="Halvar Mittel CY Rg" panose="00000500000000000000" pitchFamily="50" charset="-52"/>
                <a:ea typeface="SimSun" pitchFamily="2" charset="-122"/>
              </a:rPr>
              <a:t>Нанесение на поверхности любой площади и формы</a:t>
            </a:r>
          </a:p>
          <a:p>
            <a:pPr marL="742937" lvl="1" indent="-285750">
              <a:spcAft>
                <a:spcPts val="1200"/>
              </a:spcAft>
              <a:buSzPct val="70000"/>
              <a:buFont typeface="Wingdings" panose="05000000000000000000" pitchFamily="2" charset="2"/>
              <a:buChar char="§"/>
            </a:pPr>
            <a:r>
              <a:rPr lang="ru-RU" altLang="zh-CN" dirty="0">
                <a:latin typeface="Halvar Mittel CY Rg" panose="00000500000000000000" pitchFamily="50" charset="-52"/>
                <a:ea typeface="SimSun" pitchFamily="2" charset="-122"/>
              </a:rPr>
              <a:t>Негромоздкое и мобильное оборудование для окраски</a:t>
            </a:r>
          </a:p>
          <a:p>
            <a:pPr marL="742937" lvl="1" indent="-285750">
              <a:spcAft>
                <a:spcPts val="1200"/>
              </a:spcAft>
              <a:buSzPct val="70000"/>
              <a:buFont typeface="Wingdings" panose="05000000000000000000" pitchFamily="2" charset="2"/>
              <a:buChar char="§"/>
            </a:pPr>
            <a:r>
              <a:rPr lang="ru-RU" altLang="zh-CN" dirty="0">
                <a:latin typeface="Halvar Mittel CY Rg" panose="00000500000000000000" pitchFamily="50" charset="-52"/>
                <a:ea typeface="SimSun" pitchFamily="2" charset="-122"/>
              </a:rPr>
              <a:t>Возможность обеспечения длительных сроков службы</a:t>
            </a:r>
          </a:p>
          <a:p>
            <a:pPr marL="742937" lvl="1" indent="-285750">
              <a:spcAft>
                <a:spcPts val="1200"/>
              </a:spcAft>
              <a:buSzPct val="70000"/>
              <a:buFont typeface="Wingdings" panose="05000000000000000000" pitchFamily="2" charset="2"/>
              <a:buChar char="§"/>
            </a:pPr>
            <a:r>
              <a:rPr lang="ru-RU" altLang="zh-CN" dirty="0">
                <a:latin typeface="Halvar Mittel CY Rg" panose="00000500000000000000" pitchFamily="50" charset="-52"/>
                <a:ea typeface="SimSun" pitchFamily="2" charset="-122"/>
              </a:rPr>
              <a:t>Ремонтопригодность</a:t>
            </a:r>
          </a:p>
          <a:p>
            <a:pPr marL="742937" lvl="1" indent="-285750">
              <a:spcAft>
                <a:spcPts val="1200"/>
              </a:spcAft>
              <a:buSzPct val="70000"/>
              <a:buFont typeface="Wingdings" panose="05000000000000000000" pitchFamily="2" charset="2"/>
              <a:buChar char="§"/>
            </a:pPr>
            <a:r>
              <a:rPr lang="ru-RU" altLang="zh-CN" dirty="0">
                <a:latin typeface="Halvar Mittel CY Rg" panose="00000500000000000000" pitchFamily="50" charset="-52"/>
                <a:ea typeface="SimSun" pitchFamily="2" charset="-122"/>
              </a:rPr>
              <a:t>Низкая стоимость в сравнении с другими методами защиты от коррозии</a:t>
            </a:r>
          </a:p>
          <a:p>
            <a:pPr marL="800087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ru-RU" altLang="zh-CN" dirty="0">
              <a:latin typeface="Halvar Mittel CY Rg" panose="00000500000000000000" pitchFamily="50" charset="-52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8854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068" y="476672"/>
            <a:ext cx="10391436" cy="1279747"/>
          </a:xfrm>
        </p:spPr>
        <p:txBody>
          <a:bodyPr>
            <a:noAutofit/>
          </a:bodyPr>
          <a:lstStyle/>
          <a:p>
            <a:r>
              <a:rPr lang="ru-RU" dirty="0"/>
              <a:t>Экономика применения ЛКМ</a:t>
            </a:r>
          </a:p>
        </p:txBody>
      </p:sp>
      <p:sp>
        <p:nvSpPr>
          <p:cNvPr id="9" name="Нижний колонтитул 1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 dirty="0" smtClean="0"/>
              <a:t>Антикоррозионная защита объектов бункеровочной отрасли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5"/>
          </p:nvPr>
        </p:nvSpPr>
        <p:spPr>
          <a:xfrm>
            <a:off x="241068" y="1433597"/>
            <a:ext cx="3910716" cy="915283"/>
          </a:xfrm>
        </p:spPr>
        <p:txBody>
          <a:bodyPr>
            <a:normAutofit/>
          </a:bodyPr>
          <a:lstStyle/>
          <a:p>
            <a:r>
              <a:rPr lang="ru-RU" sz="2000" dirty="0"/>
              <a:t>Сравнение по цене 1 </a:t>
            </a:r>
            <a:r>
              <a:rPr lang="ru-RU" sz="2000" dirty="0" err="1"/>
              <a:t>кв.м</a:t>
            </a:r>
            <a:r>
              <a:rPr lang="ru-RU" sz="2000" dirty="0"/>
              <a:t> покрытия (а не 1 л краски)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384032" y="3356992"/>
            <a:ext cx="455932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altLang="zh-CN" sz="2000" dirty="0" smtClean="0">
                <a:latin typeface="Halvar Mittel CY Rg" panose="00000500000000000000" pitchFamily="50" charset="-52"/>
                <a:ea typeface="SimSun" pitchFamily="2" charset="-122"/>
              </a:rPr>
              <a:t>Сухой остаток – показывает сколько краски остается на поверхности после высыхания</a:t>
            </a:r>
          </a:p>
          <a:p>
            <a:pPr>
              <a:spcAft>
                <a:spcPts val="600"/>
              </a:spcAft>
            </a:pPr>
            <a:endParaRPr lang="ru-RU" altLang="zh-CN" sz="2000" dirty="0">
              <a:latin typeface="Halvar Mittel CY Rg" panose="00000500000000000000" pitchFamily="50" charset="-52"/>
              <a:ea typeface="SimSun" pitchFamily="2" charset="-122"/>
            </a:endParaRPr>
          </a:p>
          <a:p>
            <a:pPr>
              <a:spcAft>
                <a:spcPts val="600"/>
              </a:spcAft>
            </a:pPr>
            <a:r>
              <a:rPr lang="ru-RU" altLang="zh-CN" sz="2000" dirty="0" smtClean="0">
                <a:latin typeface="Halvar Mittel CY Rg" panose="00000500000000000000" pitchFamily="50" charset="-52"/>
                <a:ea typeface="SimSun" pitchFamily="2" charset="-122"/>
              </a:rPr>
              <a:t>Чем выше сухой остаток, тем больше краски остается на поверхности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27" y="2390936"/>
            <a:ext cx="5019675" cy="26098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5281738"/>
            <a:ext cx="2781300" cy="127635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863752" y="5622138"/>
            <a:ext cx="172819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altLang="zh-CN" sz="2000" b="1" dirty="0" smtClean="0">
                <a:solidFill>
                  <a:srgbClr val="002060"/>
                </a:solidFill>
                <a:latin typeface="Halvar Mittel CY Rg" panose="00000500000000000000" pitchFamily="50" charset="-52"/>
                <a:ea typeface="SimSun" pitchFamily="2" charset="-122"/>
              </a:rPr>
              <a:t>СО = 70%</a:t>
            </a:r>
          </a:p>
          <a:p>
            <a:endParaRPr lang="ru-RU" altLang="zh-CN" sz="2000" dirty="0" smtClean="0">
              <a:solidFill>
                <a:srgbClr val="002060"/>
              </a:solidFill>
              <a:latin typeface="+mn-lt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7090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1087423" y="245765"/>
            <a:ext cx="4114800" cy="365125"/>
          </a:xfrm>
        </p:spPr>
        <p:txBody>
          <a:bodyPr/>
          <a:lstStyle/>
          <a:p>
            <a:r>
              <a:rPr lang="ru-RU" dirty="0" smtClean="0"/>
              <a:t>Антикоррозионная защита объектов бункеровочной отрасли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980727"/>
            <a:ext cx="4320480" cy="5132765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5375920" y="2564904"/>
            <a:ext cx="3740122" cy="1832919"/>
            <a:chOff x="6528048" y="1988840"/>
            <a:chExt cx="3384376" cy="1333032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6528048" y="1988840"/>
              <a:ext cx="3384376" cy="576064"/>
            </a:xfrm>
            <a:prstGeom prst="rect">
              <a:avLst/>
            </a:prstGeom>
            <a:solidFill>
              <a:schemeClr val="bg1"/>
            </a:solidFill>
            <a:ln w="19050">
              <a:gradFill flip="none" rotWithShape="1">
                <a:gsLst>
                  <a:gs pos="36604">
                    <a:srgbClr val="8AB7CE"/>
                  </a:gs>
                  <a:gs pos="47000">
                    <a:schemeClr val="accent4"/>
                  </a:gs>
                  <a:gs pos="1000">
                    <a:schemeClr val="accent4"/>
                  </a:gs>
                  <a:gs pos="100000">
                    <a:schemeClr val="accent2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6528048" y="2564903"/>
              <a:ext cx="3384376" cy="756969"/>
            </a:xfrm>
            <a:prstGeom prst="rect">
              <a:avLst/>
            </a:prstGeom>
            <a:solidFill>
              <a:schemeClr val="bg1"/>
            </a:solidFill>
            <a:ln w="19050">
              <a:gradFill flip="none" rotWithShape="1">
                <a:gsLst>
                  <a:gs pos="36604">
                    <a:srgbClr val="8AB7CE"/>
                  </a:gs>
                  <a:gs pos="47000">
                    <a:schemeClr val="accent4"/>
                  </a:gs>
                  <a:gs pos="1000">
                    <a:schemeClr val="accent4"/>
                  </a:gs>
                  <a:gs pos="100000">
                    <a:schemeClr val="accent2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5499390" y="2712022"/>
            <a:ext cx="27671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ru-RU" altLang="zh-CN" sz="2800" b="1" dirty="0">
                <a:latin typeface="Halvar Mittel CY Rg" panose="00000500000000000000" pitchFamily="50" charset="-52"/>
                <a:ea typeface="SimSun" pitchFamily="2" charset="-122"/>
              </a:rPr>
              <a:t>Кирилл Аристов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506746" y="3453396"/>
            <a:ext cx="4176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2400" dirty="0">
                <a:latin typeface="Halvar Mittel CY Rg" panose="00000500000000000000" pitchFamily="50" charset="-52"/>
                <a:ea typeface="SimSun" pitchFamily="2" charset="-122"/>
              </a:rPr>
              <a:t>Технический директор</a:t>
            </a:r>
          </a:p>
          <a:p>
            <a:r>
              <a:rPr lang="ru-RU" altLang="zh-CN" sz="2400" dirty="0">
                <a:latin typeface="Halvar Mittel CY Rg" panose="00000500000000000000" pitchFamily="50" charset="-52"/>
                <a:ea typeface="SimSun" pitchFamily="2" charset="-122"/>
              </a:rPr>
              <a:t>ООО «Литум»</a:t>
            </a:r>
          </a:p>
        </p:txBody>
      </p:sp>
    </p:spTree>
    <p:extLst>
      <p:ext uri="{BB962C8B-B14F-4D97-AF65-F5344CB8AC3E}">
        <p14:creationId xmlns:p14="http://schemas.microsoft.com/office/powerpoint/2010/main" val="133500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068" y="476672"/>
            <a:ext cx="11615572" cy="1279747"/>
          </a:xfrm>
        </p:spPr>
        <p:txBody>
          <a:bodyPr>
            <a:noAutofit/>
          </a:bodyPr>
          <a:lstStyle/>
          <a:p>
            <a:r>
              <a:rPr lang="ru-RU" dirty="0"/>
              <a:t>Экономика применения ЛКМ</a:t>
            </a:r>
          </a:p>
        </p:txBody>
      </p:sp>
      <p:sp>
        <p:nvSpPr>
          <p:cNvPr id="15" name="Нижний колонтитул 1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 dirty="0" smtClean="0"/>
              <a:t>Антикоррозионная защита объектов бункеровочной отрасли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5"/>
          </p:nvPr>
        </p:nvSpPr>
        <p:spPr>
          <a:xfrm>
            <a:off x="241068" y="1412776"/>
            <a:ext cx="5329358" cy="915283"/>
          </a:xfrm>
        </p:spPr>
        <p:txBody>
          <a:bodyPr>
            <a:normAutofit/>
          </a:bodyPr>
          <a:lstStyle/>
          <a:p>
            <a:r>
              <a:rPr lang="ru-RU" sz="2000" dirty="0"/>
              <a:t>Количество слоев, составляющих защитную </a:t>
            </a:r>
            <a:r>
              <a:rPr lang="ru-RU" sz="2000" dirty="0" smtClean="0"/>
              <a:t>систему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740624" y="3190189"/>
            <a:ext cx="4539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altLang="zh-CN" sz="2000" dirty="0" smtClean="0">
                <a:latin typeface="Halvar Mittel CY Rg" panose="00000500000000000000" pitchFamily="50" charset="-52"/>
                <a:ea typeface="SimSun" pitchFamily="2" charset="-122"/>
              </a:rPr>
              <a:t>Экономическая эффективность выше при меньшем количестве слоев системы</a:t>
            </a:r>
          </a:p>
        </p:txBody>
      </p:sp>
      <p:sp>
        <p:nvSpPr>
          <p:cNvPr id="9" name="Rectangle 1"/>
          <p:cNvSpPr/>
          <p:nvPr/>
        </p:nvSpPr>
        <p:spPr>
          <a:xfrm>
            <a:off x="983793" y="3931241"/>
            <a:ext cx="4872790" cy="72189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softEdge rad="127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5"/>
          <p:cNvSpPr/>
          <p:nvPr/>
        </p:nvSpPr>
        <p:spPr>
          <a:xfrm>
            <a:off x="983793" y="3630671"/>
            <a:ext cx="4872790" cy="22856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Rectangle 17"/>
          <p:cNvSpPr/>
          <p:nvPr/>
        </p:nvSpPr>
        <p:spPr>
          <a:xfrm>
            <a:off x="983793" y="3337891"/>
            <a:ext cx="4872790" cy="2285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18"/>
          <p:cNvSpPr/>
          <p:nvPr/>
        </p:nvSpPr>
        <p:spPr>
          <a:xfrm>
            <a:off x="983793" y="3045123"/>
            <a:ext cx="4872790" cy="2285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693367" y="4107522"/>
            <a:ext cx="14536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+mn-lt"/>
              </a:rPr>
              <a:t>МЕТАЛЛ</a:t>
            </a:r>
            <a:endParaRPr lang="en-US" altLang="ru-RU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068" y="476672"/>
            <a:ext cx="11396100" cy="1279747"/>
          </a:xfrm>
        </p:spPr>
        <p:txBody>
          <a:bodyPr>
            <a:noAutofit/>
          </a:bodyPr>
          <a:lstStyle/>
          <a:p>
            <a:r>
              <a:rPr lang="ru-RU" dirty="0"/>
              <a:t>Экономика применения ЛКМ</a:t>
            </a:r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 dirty="0" smtClean="0"/>
              <a:t>Антикоррозионная защита объектов бункеровочной отрасли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5"/>
          </p:nvPr>
        </p:nvSpPr>
        <p:spPr>
          <a:xfrm>
            <a:off x="263244" y="1404116"/>
            <a:ext cx="5329358" cy="915283"/>
          </a:xfrm>
        </p:spPr>
        <p:txBody>
          <a:bodyPr>
            <a:normAutofit/>
          </a:bodyPr>
          <a:lstStyle/>
          <a:p>
            <a:r>
              <a:rPr lang="ru-RU" sz="2000" dirty="0"/>
              <a:t>Влияние долговечности на экономику антикоррозионной </a:t>
            </a:r>
            <a:r>
              <a:rPr lang="ru-RU" sz="2000" dirty="0" smtClean="0"/>
              <a:t>защиты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672064" y="3573016"/>
            <a:ext cx="48279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altLang="zh-CN" sz="2000" dirty="0" smtClean="0">
                <a:latin typeface="Halvar Mittel CY Rg" panose="00000500000000000000" pitchFamily="50" charset="-52"/>
                <a:ea typeface="SimSun" pitchFamily="2" charset="-122"/>
              </a:rPr>
              <a:t>Долговечные защитные системы более экономически эффективны за счет сокращения затрат на ремонты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29" y="2683863"/>
            <a:ext cx="5638587" cy="333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79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Решения </a:t>
            </a:r>
            <a:r>
              <a:rPr lang="en-US" dirty="0"/>
              <a:t>Litum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Презентация о компании</a:t>
            </a:r>
            <a:endParaRPr lang="ru-RU" dirty="0"/>
          </a:p>
        </p:txBody>
      </p:sp>
      <p:sp>
        <p:nvSpPr>
          <p:cNvPr id="5" name="AutoShape 2" descr="https://powerpoint.officeapps.live.com/pods/GetClipboardImage.ashx?Id=0f93ae6c-323b-465d-9be6-814fad518524&amp;DC=PIE1&amp;pkey=ed455ac1-f337-4047-aa8d-fd157ab05c2c&amp;wdwaccluster=PIE1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720805" y="2326169"/>
            <a:ext cx="2505604" cy="250560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Halvar Mittel CY Rg" panose="00000500000000000000" pitchFamily="50" charset="-52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864446" y="2469810"/>
            <a:ext cx="2218322" cy="2218322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Halvar Mittel CY Rg" panose="00000500000000000000" pitchFamily="50" charset="-52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987795" y="2593160"/>
            <a:ext cx="1971623" cy="1971623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Halvar Mittel CY Rg" panose="00000500000000000000" pitchFamily="50" charset="-52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123344" y="2728247"/>
            <a:ext cx="1700525" cy="170145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Halvar Mittel CY Rg" panose="00000500000000000000" pitchFamily="50" charset="-52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73270" y="2879219"/>
            <a:ext cx="1400674" cy="1399503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Halvar Mittel CY Rg" panose="00000500000000000000" pitchFamily="50" charset="-52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728491" y="4586657"/>
            <a:ext cx="490231" cy="490231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Halvar Mittel CY Rg" panose="00000500000000000000" pitchFamily="50" charset="-52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959418" y="3303593"/>
            <a:ext cx="490231" cy="490231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Halvar Mittel CY Rg" panose="00000500000000000000" pitchFamily="50" charset="-52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494628" y="3303593"/>
            <a:ext cx="490231" cy="490231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Halvar Mittel CY Rg" panose="00000500000000000000" pitchFamily="50" charset="-52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728491" y="2114666"/>
            <a:ext cx="490231" cy="490231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dirty="0">
              <a:solidFill>
                <a:schemeClr val="tx1"/>
              </a:solidFill>
              <a:latin typeface="Halvar Mittel CY Rg" panose="00000500000000000000" pitchFamily="50" charset="-5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48922" y="2205893"/>
            <a:ext cx="44255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3"/>
                </a:solidFill>
                <a:latin typeface="Halvar Mittel CY Rg" panose="00000500000000000000" pitchFamily="50" charset="-52"/>
              </a:rPr>
              <a:t>04</a:t>
            </a:r>
            <a:endParaRPr lang="ru-RU" sz="1400" dirty="0">
              <a:solidFill>
                <a:schemeClr val="accent3"/>
              </a:solidFill>
              <a:latin typeface="Halvar Mittel CY Rg" panose="00000500000000000000" pitchFamily="50" charset="-5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86660" y="3394820"/>
            <a:ext cx="43574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3"/>
                </a:solidFill>
                <a:latin typeface="Halvar Mittel CY Rg" panose="00000500000000000000" pitchFamily="50" charset="-52"/>
              </a:rPr>
              <a:t>01</a:t>
            </a:r>
            <a:endParaRPr lang="ru-RU" sz="1400" dirty="0">
              <a:solidFill>
                <a:schemeClr val="accent3"/>
              </a:solidFill>
              <a:latin typeface="Halvar Mittel CY Rg" panose="00000500000000000000" pitchFamily="50" charset="-5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55733" y="4677884"/>
            <a:ext cx="43574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3"/>
                </a:solidFill>
                <a:latin typeface="Halvar Mittel CY Rg" panose="00000500000000000000" pitchFamily="50" charset="-52"/>
              </a:rPr>
              <a:t>02</a:t>
            </a:r>
            <a:endParaRPr lang="ru-RU" sz="1400" dirty="0">
              <a:solidFill>
                <a:schemeClr val="accent3"/>
              </a:solidFill>
              <a:latin typeface="Halvar Mittel CY Rg" panose="00000500000000000000" pitchFamily="50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16921" y="3394820"/>
            <a:ext cx="44564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3"/>
                </a:solidFill>
                <a:latin typeface="Halvar Mittel CY Rg" panose="00000500000000000000" pitchFamily="50" charset="-52"/>
              </a:rPr>
              <a:t>03</a:t>
            </a:r>
            <a:endParaRPr lang="ru-RU" sz="1400" dirty="0">
              <a:solidFill>
                <a:schemeClr val="accent3"/>
              </a:solidFill>
              <a:latin typeface="Halvar Mittel CY Rg" panose="00000500000000000000" pitchFamily="50" charset="-5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14791" y="3190400"/>
            <a:ext cx="3099920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ru-RU" dirty="0">
                <a:latin typeface="Halvar Mittel CY Rg" panose="00000500000000000000" pitchFamily="50" charset="-52"/>
              </a:rPr>
              <a:t>Разработка технической спецификации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68919" y="5163717"/>
            <a:ext cx="2109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1600">
                <a:latin typeface="Halvar Mittel CY Rg" panose="00000500000000000000" pitchFamily="50" charset="-52"/>
              </a:defRPr>
            </a:lvl1pPr>
          </a:lstStyle>
          <a:p>
            <a:r>
              <a:rPr lang="ru-RU" dirty="0"/>
              <a:t>Производство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93688" y="3333265"/>
            <a:ext cx="1482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Halvar Mittel CY Rg" panose="00000500000000000000" pitchFamily="50" charset="-52"/>
              </a:rPr>
              <a:t>Логистика</a:t>
            </a:r>
            <a:endParaRPr lang="ru-RU" sz="1600" dirty="0">
              <a:latin typeface="Halvar Mittel CY Rg" panose="00000500000000000000" pitchFamily="50" charset="-5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65342" y="1556792"/>
            <a:ext cx="278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Halvar Mittel CY Rg" panose="00000500000000000000" pitchFamily="50" charset="-52"/>
              </a:rPr>
              <a:t>Технический сервис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7658783" y="3729293"/>
            <a:ext cx="2875348" cy="394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Aft>
                <a:spcPts val="200"/>
              </a:spcAft>
              <a:buFont typeface="Halvar Mittel CY Lt" panose="00000400000000000000" pitchFamily="50" charset="-52"/>
              <a:buChar char="–"/>
            </a:pPr>
            <a:r>
              <a:rPr lang="ru-RU" sz="1000" dirty="0">
                <a:latin typeface="Halvar Mittel CY Lt" panose="00000400000000000000" pitchFamily="50" charset="-52"/>
              </a:rPr>
              <a:t>анализ запроса клиента</a:t>
            </a:r>
            <a:endParaRPr lang="en-US" sz="1000" dirty="0">
              <a:latin typeface="Halvar Mittel CY Lt" panose="00000400000000000000" pitchFamily="50" charset="-52"/>
            </a:endParaRPr>
          </a:p>
          <a:p>
            <a:pPr marL="228600" indent="-228600">
              <a:lnSpc>
                <a:spcPct val="90000"/>
              </a:lnSpc>
              <a:spcAft>
                <a:spcPts val="200"/>
              </a:spcAft>
              <a:buFont typeface="Halvar Mittel CY Lt" panose="00000400000000000000" pitchFamily="50" charset="-52"/>
              <a:buChar char="–"/>
            </a:pPr>
            <a:r>
              <a:rPr lang="ru-RU" sz="1000" dirty="0">
                <a:latin typeface="Halvar Mittel CY Lt" panose="00000400000000000000" pitchFamily="50" charset="-52"/>
              </a:rPr>
              <a:t>соответствие нормативной документации</a:t>
            </a:r>
            <a:endParaRPr lang="en-US" sz="1000" dirty="0">
              <a:latin typeface="Halvar Mittel CY Lt" panose="00000400000000000000" pitchFamily="50" charset="-52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890088" y="5464907"/>
            <a:ext cx="3405944" cy="559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Aft>
                <a:spcPts val="200"/>
              </a:spcAft>
              <a:buFont typeface="Halvar Mittel CY Lt" panose="00000400000000000000" pitchFamily="50" charset="-52"/>
              <a:buChar char="–"/>
            </a:pPr>
            <a:r>
              <a:rPr lang="ru-RU" sz="1000" dirty="0">
                <a:latin typeface="Halvar Mittel CY Lt" panose="00000400000000000000" pitchFamily="50" charset="-52"/>
              </a:rPr>
              <a:t>современные технологии</a:t>
            </a:r>
          </a:p>
          <a:p>
            <a:pPr marL="228600" indent="-228600">
              <a:lnSpc>
                <a:spcPct val="90000"/>
              </a:lnSpc>
              <a:spcAft>
                <a:spcPts val="200"/>
              </a:spcAft>
              <a:buFont typeface="Halvar Mittel CY Lt" panose="00000400000000000000" pitchFamily="50" charset="-52"/>
              <a:buChar char="–"/>
            </a:pPr>
            <a:r>
              <a:rPr lang="ru-RU" sz="1000" dirty="0">
                <a:latin typeface="Halvar Mittel CY Lt" panose="00000400000000000000" pitchFamily="50" charset="-52"/>
              </a:rPr>
              <a:t>продвинутая система управления безопасностью </a:t>
            </a:r>
          </a:p>
          <a:p>
            <a:pPr marL="228600" indent="-228600">
              <a:lnSpc>
                <a:spcPct val="90000"/>
              </a:lnSpc>
              <a:spcAft>
                <a:spcPts val="200"/>
              </a:spcAft>
              <a:buFont typeface="Halvar Mittel CY Lt" panose="00000400000000000000" pitchFamily="50" charset="-52"/>
              <a:buChar char="–"/>
            </a:pPr>
            <a:r>
              <a:rPr lang="ru-RU" sz="1000" dirty="0">
                <a:latin typeface="Halvar Mittel CY Lt" panose="00000400000000000000" pitchFamily="50" charset="-52"/>
              </a:rPr>
              <a:t>контроль качества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353107" y="3642594"/>
            <a:ext cx="146288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Aft>
                <a:spcPts val="200"/>
              </a:spcAft>
              <a:buFont typeface="Halvar Mittel CY Lt" panose="00000400000000000000" pitchFamily="50" charset="-52"/>
              <a:buChar char="–"/>
            </a:pPr>
            <a:r>
              <a:rPr lang="ru-RU" sz="1000" dirty="0">
                <a:latin typeface="Halvar Mittel CY Lt" panose="00000400000000000000" pitchFamily="50" charset="-52"/>
              </a:rPr>
              <a:t>скорость и надежность поставок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285823" y="1873023"/>
            <a:ext cx="2457937" cy="559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90000"/>
              </a:lnSpc>
              <a:spcAft>
                <a:spcPts val="200"/>
              </a:spcAft>
              <a:buFont typeface="Halvar Mittel CY Lt" panose="00000400000000000000" pitchFamily="50" charset="-52"/>
              <a:buChar char="–"/>
            </a:pPr>
            <a:r>
              <a:rPr lang="ru-RU" sz="1000" dirty="0">
                <a:latin typeface="Halvar Mittel CY Lt" panose="00000400000000000000" pitchFamily="50" charset="-52"/>
              </a:rPr>
              <a:t>контроль качества на объекте</a:t>
            </a:r>
          </a:p>
          <a:p>
            <a:pPr marL="176213" indent="-176213">
              <a:lnSpc>
                <a:spcPct val="90000"/>
              </a:lnSpc>
              <a:spcAft>
                <a:spcPts val="200"/>
              </a:spcAft>
              <a:buFont typeface="Halvar Mittel CY Lt" panose="00000400000000000000" pitchFamily="50" charset="-52"/>
              <a:buChar char="–"/>
            </a:pPr>
            <a:r>
              <a:rPr lang="ru-RU" sz="1000" dirty="0">
                <a:latin typeface="Halvar Mittel CY Lt" panose="00000400000000000000" pitchFamily="50" charset="-52"/>
              </a:rPr>
              <a:t>консультирование</a:t>
            </a:r>
          </a:p>
          <a:p>
            <a:pPr marL="176213" indent="-176213">
              <a:lnSpc>
                <a:spcPct val="90000"/>
              </a:lnSpc>
              <a:spcAft>
                <a:spcPts val="200"/>
              </a:spcAft>
              <a:buFont typeface="Halvar Mittel CY Lt" panose="00000400000000000000" pitchFamily="50" charset="-52"/>
              <a:buChar char="–"/>
            </a:pPr>
            <a:r>
              <a:rPr lang="ru-RU" sz="1000" dirty="0">
                <a:latin typeface="Halvar Mittel CY Lt" panose="00000400000000000000" pitchFamily="50" charset="-52"/>
              </a:rPr>
              <a:t>подготовка отчетности</a:t>
            </a:r>
          </a:p>
        </p:txBody>
      </p:sp>
      <p:sp>
        <p:nvSpPr>
          <p:cNvPr id="10" name="Овал 9"/>
          <p:cNvSpPr/>
          <p:nvPr/>
        </p:nvSpPr>
        <p:spPr>
          <a:xfrm>
            <a:off x="5420605" y="3025970"/>
            <a:ext cx="1106004" cy="110600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Halvar Mittel CY Rg" panose="000005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227886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BEDACA42-AC21-3404-F234-DB28AAE74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68" y="743924"/>
            <a:ext cx="5134852" cy="1532948"/>
          </a:xfrm>
        </p:spPr>
        <p:txBody>
          <a:bodyPr>
            <a:normAutofit/>
          </a:bodyPr>
          <a:lstStyle/>
          <a:p>
            <a:r>
              <a:rPr lang="ru-RU" sz="4400" dirty="0">
                <a:latin typeface="Halvar Mittel CY Md" panose="00000600000000000000" pitchFamily="50" charset="0"/>
              </a:rPr>
              <a:t>Подписывайтесь на наш </a:t>
            </a:r>
            <a:r>
              <a:rPr lang="en-US" sz="4400" dirty="0">
                <a:latin typeface="Halvar Mittel CY Md" panose="00000600000000000000" pitchFamily="50" charset="0"/>
              </a:rPr>
              <a:t>Telegram</a:t>
            </a:r>
            <a:endParaRPr lang="ru-RU" sz="4400" dirty="0">
              <a:latin typeface="Halvar Mittel CY Md" panose="00000600000000000000" pitchFamily="50" charset="0"/>
            </a:endParaRPr>
          </a:p>
        </p:txBody>
      </p:sp>
      <p:pic>
        <p:nvPicPr>
          <p:cNvPr id="4" name="Picture 3" descr="Qr code&#10;&#10;Description automatically generated">
            <a:extLst>
              <a:ext uri="{FF2B5EF4-FFF2-40B4-BE49-F238E27FC236}">
                <a16:creationId xmlns:a16="http://schemas.microsoft.com/office/drawing/2014/main" xmlns="" id="{21BC9F10-3718-39A0-79F9-47FE63FC8C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84032" y="743924"/>
            <a:ext cx="4924482" cy="5493388"/>
          </a:xfrm>
          <a:prstGeom prst="roundRect">
            <a:avLst>
              <a:gd name="adj" fmla="val 9286"/>
            </a:avLst>
          </a:prstGeom>
          <a:ln w="9525">
            <a:noFill/>
          </a:ln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82A7E704-358E-C1D8-B2E6-B23922D12291}"/>
              </a:ext>
            </a:extLst>
          </p:cNvPr>
          <p:cNvCxnSpPr>
            <a:cxnSpLocks/>
          </p:cNvCxnSpPr>
          <p:nvPr/>
        </p:nvCxnSpPr>
        <p:spPr>
          <a:xfrm>
            <a:off x="0" y="4293096"/>
            <a:ext cx="900000" cy="0"/>
          </a:xfrm>
          <a:prstGeom prst="line">
            <a:avLst/>
          </a:prstGeom>
          <a:ln w="9525">
            <a:gradFill>
              <a:gsLst>
                <a:gs pos="47000">
                  <a:srgbClr val="8AB7CE"/>
                </a:gs>
                <a:gs pos="0">
                  <a:srgbClr val="002758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DB0FE24F-5549-169B-DB35-063111AD6F14}"/>
              </a:ext>
            </a:extLst>
          </p:cNvPr>
          <p:cNvCxnSpPr>
            <a:cxnSpLocks/>
          </p:cNvCxnSpPr>
          <p:nvPr/>
        </p:nvCxnSpPr>
        <p:spPr>
          <a:xfrm>
            <a:off x="0" y="3717032"/>
            <a:ext cx="900000" cy="0"/>
          </a:xfrm>
          <a:prstGeom prst="line">
            <a:avLst/>
          </a:prstGeom>
          <a:ln w="9525">
            <a:gradFill>
              <a:gsLst>
                <a:gs pos="47000">
                  <a:srgbClr val="8AB7CE"/>
                </a:gs>
                <a:gs pos="0">
                  <a:srgbClr val="002758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CF234383-542A-1CD0-536E-7E3A7AC4DA99}"/>
              </a:ext>
            </a:extLst>
          </p:cNvPr>
          <p:cNvCxnSpPr>
            <a:cxnSpLocks/>
          </p:cNvCxnSpPr>
          <p:nvPr/>
        </p:nvCxnSpPr>
        <p:spPr>
          <a:xfrm>
            <a:off x="0" y="3140968"/>
            <a:ext cx="900000" cy="0"/>
          </a:xfrm>
          <a:prstGeom prst="line">
            <a:avLst/>
          </a:prstGeom>
          <a:ln w="9525">
            <a:gradFill>
              <a:gsLst>
                <a:gs pos="47000">
                  <a:srgbClr val="8AB7CE"/>
                </a:gs>
                <a:gs pos="0">
                  <a:srgbClr val="002758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бъект 2">
            <a:extLst>
              <a:ext uri="{FF2B5EF4-FFF2-40B4-BE49-F238E27FC236}">
                <a16:creationId xmlns:a16="http://schemas.microsoft.com/office/drawing/2014/main" xmlns="" id="{85624DBE-3C3E-2387-6206-77144C389BBF}"/>
              </a:ext>
            </a:extLst>
          </p:cNvPr>
          <p:cNvSpPr txBox="1">
            <a:spLocks/>
          </p:cNvSpPr>
          <p:nvPr/>
        </p:nvSpPr>
        <p:spPr>
          <a:xfrm>
            <a:off x="695400" y="2996952"/>
            <a:ext cx="6048672" cy="201622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lvl="1" fontAlgn="auto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80000"/>
            </a:pPr>
            <a:r>
              <a:rPr lang="ru-RU" sz="2000" dirty="0">
                <a:latin typeface="Halvar Mittel CY Rg" panose="00000500000000000000" pitchFamily="50" charset="0"/>
              </a:rPr>
              <a:t>Новости </a:t>
            </a:r>
            <a:r>
              <a:rPr lang="en-US" sz="2000" dirty="0">
                <a:latin typeface="Halvar Mittel CY Rg" panose="00000500000000000000" pitchFamily="50" charset="0"/>
              </a:rPr>
              <a:t>Litum</a:t>
            </a:r>
          </a:p>
          <a:p>
            <a:pPr marL="358775" lvl="1" fontAlgn="auto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80000"/>
            </a:pPr>
            <a:r>
              <a:rPr lang="ru-RU" sz="2000" dirty="0">
                <a:latin typeface="Halvar Mittel CY Rg" panose="00000500000000000000" pitchFamily="50" charset="0"/>
              </a:rPr>
              <a:t>Полезная информация</a:t>
            </a:r>
            <a:endParaRPr lang="en-US" sz="2000" dirty="0">
              <a:latin typeface="Halvar Mittel CY Rg" panose="00000500000000000000" pitchFamily="50" charset="0"/>
            </a:endParaRPr>
          </a:p>
          <a:p>
            <a:pPr marL="358775" lvl="1" fontAlgn="auto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80000"/>
            </a:pPr>
            <a:r>
              <a:rPr lang="ru-RU" sz="2000" dirty="0">
                <a:latin typeface="Halvar Mittel CY Rg" panose="00000500000000000000" pitchFamily="50" charset="0"/>
              </a:rPr>
              <a:t>Интересные факты</a:t>
            </a:r>
          </a:p>
          <a:p>
            <a:pPr algn="just" fontAlgn="auto">
              <a:spcAft>
                <a:spcPts val="0"/>
              </a:spcAft>
            </a:pPr>
            <a:endParaRPr lang="ru-RU" sz="1800" b="1" dirty="0">
              <a:solidFill>
                <a:srgbClr val="144261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93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705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C4DE54D3-7A6A-35F1-F5E9-BEC02FE19295}"/>
              </a:ext>
            </a:extLst>
          </p:cNvPr>
          <p:cNvSpPr/>
          <p:nvPr/>
        </p:nvSpPr>
        <p:spPr>
          <a:xfrm>
            <a:off x="3215680" y="188640"/>
            <a:ext cx="2422672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-564679" y="545728"/>
            <a:ext cx="6597352" cy="5505895"/>
          </a:xfrm>
          <a:prstGeom prst="rect">
            <a:avLst/>
          </a:prstGeom>
        </p:spPr>
      </p:pic>
      <p:sp>
        <p:nvSpPr>
          <p:cNvPr id="14" name="Текст 12"/>
          <p:cNvSpPr txBox="1">
            <a:spLocks/>
          </p:cNvSpPr>
          <p:nvPr/>
        </p:nvSpPr>
        <p:spPr>
          <a:xfrm>
            <a:off x="6312020" y="2106040"/>
            <a:ext cx="2301776" cy="825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lang="ru-RU" sz="1800" baseline="0" dirty="0" smtClean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67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lang="ru-RU" sz="18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54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lang="ru-RU" sz="18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lang="ru-RU" sz="1800" baseline="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27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714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90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087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ru-RU" sz="3600" b="1" kern="0" dirty="0">
                <a:solidFill>
                  <a:srgbClr val="002758"/>
                </a:solidFill>
                <a:latin typeface="Halvar Mittel CY Md" panose="00000600000000000000" pitchFamily="50" charset="0"/>
              </a:rPr>
              <a:t>5</a:t>
            </a:r>
            <a:r>
              <a:rPr lang="en-US" sz="3600" b="1" kern="0" dirty="0">
                <a:solidFill>
                  <a:srgbClr val="002758"/>
                </a:solidFill>
                <a:latin typeface="Halvar Mittel CY Md" panose="00000600000000000000" pitchFamily="50" charset="0"/>
              </a:rPr>
              <a:t>0</a:t>
            </a:r>
            <a:r>
              <a:rPr lang="ru-RU" sz="3600" b="1" kern="0" dirty="0">
                <a:solidFill>
                  <a:srgbClr val="002758"/>
                </a:solidFill>
                <a:latin typeface="Halvar Mittel CY Md" panose="00000600000000000000" pitchFamily="50" charset="0"/>
              </a:rPr>
              <a:t>+</a:t>
            </a:r>
            <a:endParaRPr lang="ru-RU" sz="1400" kern="0" dirty="0">
              <a:latin typeface="Halvar Mittel CY Md" panose="00000600000000000000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6A572D6-3E78-6FC3-E118-C9E9BA38DC16}"/>
              </a:ext>
            </a:extLst>
          </p:cNvPr>
          <p:cNvSpPr txBox="1"/>
          <p:nvPr/>
        </p:nvSpPr>
        <p:spPr>
          <a:xfrm>
            <a:off x="7248128" y="2212277"/>
            <a:ext cx="366686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ru-RU" sz="1400" kern="0" dirty="0">
                <a:latin typeface="Halvar Mittel CY Rg" panose="00000500000000000000" pitchFamily="50" charset="0"/>
              </a:rPr>
              <a:t>наименований лакокрасочных материалов для различных отраслей промышленности</a:t>
            </a:r>
            <a:endParaRPr lang="ru-RU" sz="1400" dirty="0">
              <a:latin typeface="Halvar Mittel CY Rg" panose="00000500000000000000" pitchFamily="50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B36E5C8-E6C6-3D5B-C718-4BAE59BC18B1}"/>
              </a:ext>
            </a:extLst>
          </p:cNvPr>
          <p:cNvSpPr txBox="1"/>
          <p:nvPr/>
        </p:nvSpPr>
        <p:spPr>
          <a:xfrm>
            <a:off x="7248128" y="3009286"/>
            <a:ext cx="15841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GB"/>
            </a:defPPr>
            <a:lvl1pPr>
              <a:defRPr sz="1400" kern="0">
                <a:latin typeface="Halvar Mittel CY Rg" panose="00000500000000000000" pitchFamily="50" charset="0"/>
              </a:defRPr>
            </a:lvl1pPr>
          </a:lstStyle>
          <a:p>
            <a:r>
              <a:rPr lang="ru-RU" dirty="0"/>
              <a:t>лет на рынке</a:t>
            </a:r>
          </a:p>
        </p:txBody>
      </p:sp>
      <p:sp>
        <p:nvSpPr>
          <p:cNvPr id="5" name="Текст 12">
            <a:extLst>
              <a:ext uri="{FF2B5EF4-FFF2-40B4-BE49-F238E27FC236}">
                <a16:creationId xmlns="" xmlns:a16="http://schemas.microsoft.com/office/drawing/2014/main" id="{FEED404A-FF63-0D2A-7D42-610AFB212056}"/>
              </a:ext>
            </a:extLst>
          </p:cNvPr>
          <p:cNvSpPr txBox="1">
            <a:spLocks/>
          </p:cNvSpPr>
          <p:nvPr/>
        </p:nvSpPr>
        <p:spPr>
          <a:xfrm>
            <a:off x="6312020" y="2747506"/>
            <a:ext cx="2301776" cy="825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lang="ru-RU" sz="1800" baseline="0" dirty="0" smtClean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67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lang="ru-RU" sz="18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54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lang="ru-RU" sz="18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lang="ru-RU" sz="1800" baseline="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27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714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90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087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600" b="1" kern="0" dirty="0">
                <a:solidFill>
                  <a:srgbClr val="002758"/>
                </a:solidFill>
                <a:latin typeface="Halvar Mittel CY Md" panose="00000600000000000000" pitchFamily="50" charset="0"/>
              </a:rPr>
              <a:t>30</a:t>
            </a:r>
            <a:r>
              <a:rPr lang="ru-RU" sz="3600" b="1" kern="0" dirty="0">
                <a:solidFill>
                  <a:srgbClr val="002758"/>
                </a:solidFill>
                <a:latin typeface="Halvar Mittel CY Md" panose="00000600000000000000" pitchFamily="50" charset="0"/>
              </a:rPr>
              <a:t>+</a:t>
            </a:r>
            <a:endParaRPr lang="ru-RU" sz="1400" kern="0" dirty="0">
              <a:latin typeface="Halvar Mittel CY Md" panose="00000600000000000000" pitchFamily="50" charset="0"/>
            </a:endParaRPr>
          </a:p>
        </p:txBody>
      </p:sp>
      <p:sp>
        <p:nvSpPr>
          <p:cNvPr id="15" name="Текст 12">
            <a:extLst>
              <a:ext uri="{FF2B5EF4-FFF2-40B4-BE49-F238E27FC236}">
                <a16:creationId xmlns="" xmlns:a16="http://schemas.microsoft.com/office/drawing/2014/main" id="{F99E2978-1832-387E-E71F-A370A59ADBAF}"/>
              </a:ext>
            </a:extLst>
          </p:cNvPr>
          <p:cNvSpPr txBox="1">
            <a:spLocks/>
          </p:cNvSpPr>
          <p:nvPr/>
        </p:nvSpPr>
        <p:spPr>
          <a:xfrm>
            <a:off x="6348690" y="5015477"/>
            <a:ext cx="1919746" cy="78288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lang="ru-RU" sz="1800" baseline="0" dirty="0" smtClean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67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lang="ru-RU" sz="18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54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lang="ru-RU" sz="18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lang="ru-RU" sz="1800" baseline="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27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714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90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087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ru-RU" sz="3600" b="1" kern="0" dirty="0">
                <a:solidFill>
                  <a:srgbClr val="002758"/>
                </a:solidFill>
                <a:latin typeface="Halvar Mittel CY Md" panose="00000600000000000000" pitchFamily="50" charset="0"/>
              </a:rPr>
              <a:t>20</a:t>
            </a:r>
            <a:r>
              <a:rPr lang="ru-RU" sz="1600" b="1" kern="0" dirty="0">
                <a:solidFill>
                  <a:srgbClr val="002758"/>
                </a:solidFill>
                <a:latin typeface="Halvar Mittel CY Md" panose="00000600000000000000" pitchFamily="50" charset="0"/>
              </a:rPr>
              <a:t> </a:t>
            </a:r>
            <a:r>
              <a:rPr lang="ru-RU" sz="1400" b="1" kern="0" dirty="0" err="1">
                <a:solidFill>
                  <a:srgbClr val="002758"/>
                </a:solidFill>
                <a:latin typeface="Halvar Mittel CY Md" panose="00000600000000000000" pitchFamily="50" charset="0"/>
              </a:rPr>
              <a:t>млн.л</a:t>
            </a:r>
            <a:endParaRPr lang="ru-RU" sz="1050" kern="0" dirty="0">
              <a:latin typeface="Halvar Mittel CY Md" panose="00000600000000000000" pitchFamily="50" charset="0"/>
            </a:endParaRPr>
          </a:p>
        </p:txBody>
      </p:sp>
      <p:sp>
        <p:nvSpPr>
          <p:cNvPr id="16" name="Текст 12">
            <a:extLst>
              <a:ext uri="{FF2B5EF4-FFF2-40B4-BE49-F238E27FC236}">
                <a16:creationId xmlns="" xmlns:a16="http://schemas.microsoft.com/office/drawing/2014/main" id="{EAF200CF-0D6C-EEF9-A9CF-7A50CEF0A4D7}"/>
              </a:ext>
            </a:extLst>
          </p:cNvPr>
          <p:cNvSpPr txBox="1">
            <a:spLocks/>
          </p:cNvSpPr>
          <p:nvPr/>
        </p:nvSpPr>
        <p:spPr>
          <a:xfrm>
            <a:off x="6348691" y="5627346"/>
            <a:ext cx="1475502" cy="840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lang="ru-RU" sz="1800" baseline="0" dirty="0" smtClean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67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lang="ru-RU" sz="18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54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lang="ru-RU" sz="18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lang="ru-RU" sz="1800" baseline="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27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714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90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087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ru-RU" sz="3600" b="1" kern="0" dirty="0">
                <a:solidFill>
                  <a:srgbClr val="002758"/>
                </a:solidFill>
                <a:latin typeface="Halvar Mittel CY Md" panose="00000600000000000000" pitchFamily="50" charset="0"/>
              </a:rPr>
              <a:t>6</a:t>
            </a:r>
            <a:r>
              <a:rPr lang="ru-RU" sz="1600" b="1" kern="0" dirty="0">
                <a:solidFill>
                  <a:srgbClr val="002758"/>
                </a:solidFill>
                <a:latin typeface="Halvar Mittel CY Md" panose="00000600000000000000" pitchFamily="50" charset="0"/>
              </a:rPr>
              <a:t> </a:t>
            </a:r>
            <a:r>
              <a:rPr lang="ru-RU" sz="1400" b="1" kern="0" dirty="0" err="1">
                <a:solidFill>
                  <a:srgbClr val="002758"/>
                </a:solidFill>
                <a:latin typeface="Halvar Mittel CY Md" panose="00000600000000000000" pitchFamily="50" charset="0"/>
              </a:rPr>
              <a:t>тыс.т</a:t>
            </a:r>
            <a:r>
              <a:rPr lang="ru-RU" sz="1600" b="1" kern="0" dirty="0">
                <a:solidFill>
                  <a:srgbClr val="002758"/>
                </a:solidFill>
                <a:latin typeface="Halvar Mittel CY Md" panose="00000600000000000000" pitchFamily="50" charset="0"/>
              </a:rPr>
              <a:t> </a:t>
            </a:r>
            <a:endParaRPr lang="ru-RU" sz="1100" kern="0" dirty="0">
              <a:latin typeface="Halvar Mittel CY Md" panose="00000600000000000000" pitchFamily="50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D2159AF1-7A3F-875B-FD50-9F8607F01F38}"/>
              </a:ext>
            </a:extLst>
          </p:cNvPr>
          <p:cNvSpPr txBox="1"/>
          <p:nvPr/>
        </p:nvSpPr>
        <p:spPr>
          <a:xfrm>
            <a:off x="7536160" y="5295161"/>
            <a:ext cx="21409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GB"/>
            </a:defPPr>
            <a:lvl1pPr>
              <a:defRPr sz="1400" kern="0">
                <a:latin typeface="Halvar Mittel CY Rg" panose="00000500000000000000" pitchFamily="50" charset="0"/>
              </a:defRPr>
            </a:lvl1pPr>
          </a:lstStyle>
          <a:p>
            <a:r>
              <a:rPr lang="ru-RU" dirty="0"/>
              <a:t>жидких </a:t>
            </a:r>
            <a:r>
              <a:rPr lang="ru-RU" dirty="0" smtClean="0"/>
              <a:t>покрытий в год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A6896ACF-0CBA-2D8A-08F8-0498DC8F7E70}"/>
              </a:ext>
            </a:extLst>
          </p:cNvPr>
          <p:cNvSpPr txBox="1"/>
          <p:nvPr/>
        </p:nvSpPr>
        <p:spPr>
          <a:xfrm>
            <a:off x="7248128" y="5894992"/>
            <a:ext cx="25726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GB"/>
            </a:defPPr>
            <a:lvl1pPr>
              <a:defRPr sz="1400" kern="0">
                <a:latin typeface="Halvar Mittel CY Rg" panose="00000500000000000000" pitchFamily="50" charset="0"/>
              </a:defRPr>
            </a:lvl1pPr>
          </a:lstStyle>
          <a:p>
            <a:r>
              <a:rPr lang="ru-RU" dirty="0"/>
              <a:t>порошковых </a:t>
            </a:r>
            <a:r>
              <a:rPr lang="ru-RU" dirty="0" smtClean="0"/>
              <a:t>покрытий в год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D8E8CC8-7E79-1FDF-5D25-83E95FD3FADC}"/>
              </a:ext>
            </a:extLst>
          </p:cNvPr>
          <p:cNvSpPr txBox="1"/>
          <p:nvPr/>
        </p:nvSpPr>
        <p:spPr>
          <a:xfrm>
            <a:off x="6084559" y="4509120"/>
            <a:ext cx="3827865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kern="0" dirty="0">
                <a:solidFill>
                  <a:srgbClr val="002758"/>
                </a:solidFill>
                <a:latin typeface="Halvar Mittel CY Md" panose="00000600000000000000" pitchFamily="50" charset="0"/>
              </a:rPr>
              <a:t>Собственное локализованное производство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31E3770B-6BFE-0347-FF03-5EB147832490}"/>
              </a:ext>
            </a:extLst>
          </p:cNvPr>
          <p:cNvSpPr txBox="1"/>
          <p:nvPr/>
        </p:nvSpPr>
        <p:spPr>
          <a:xfrm>
            <a:off x="6084560" y="1313815"/>
            <a:ext cx="5683031" cy="740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kern="0" dirty="0" smtClean="0">
                <a:solidFill>
                  <a:srgbClr val="002758"/>
                </a:solidFill>
                <a:latin typeface="Halvar Mittel CY Md" panose="00000600000000000000" pitchFamily="50" charset="0"/>
              </a:rPr>
              <a:t>Преемник </a:t>
            </a:r>
            <a:r>
              <a:rPr lang="ru-RU" kern="0" dirty="0">
                <a:solidFill>
                  <a:srgbClr val="002758"/>
                </a:solidFill>
                <a:latin typeface="Halvar Mittel CY Md" panose="00000600000000000000" pitchFamily="50" charset="0"/>
              </a:rPr>
              <a:t>бизнеса </a:t>
            </a:r>
            <a:r>
              <a:rPr lang="en-US" kern="0" dirty="0">
                <a:solidFill>
                  <a:srgbClr val="002758"/>
                </a:solidFill>
                <a:latin typeface="Halvar Mittel CY Md" panose="00000600000000000000" pitchFamily="50" charset="0"/>
              </a:rPr>
              <a:t>Jotun</a:t>
            </a:r>
            <a:r>
              <a:rPr lang="ru-RU" kern="0" dirty="0">
                <a:solidFill>
                  <a:srgbClr val="002758"/>
                </a:solidFill>
                <a:latin typeface="Halvar Mittel CY Md" panose="00000600000000000000" pitchFamily="50" charset="0"/>
              </a:rPr>
              <a:t> в России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kern="0" dirty="0">
                <a:solidFill>
                  <a:srgbClr val="002758"/>
                </a:solidFill>
                <a:latin typeface="Halvar Mittel CY Md" panose="00000600000000000000" pitchFamily="50" charset="0"/>
              </a:rPr>
              <a:t>Производство </a:t>
            </a:r>
            <a:r>
              <a:rPr lang="ru-RU" kern="0" dirty="0" smtClean="0">
                <a:solidFill>
                  <a:srgbClr val="002758"/>
                </a:solidFill>
                <a:latin typeface="Halvar Mittel CY Md" panose="00000600000000000000" pitchFamily="50" charset="0"/>
              </a:rPr>
              <a:t>лакокрасочных материалов</a:t>
            </a:r>
            <a:endParaRPr lang="ru-RU" kern="0" dirty="0">
              <a:solidFill>
                <a:srgbClr val="002758"/>
              </a:solidFill>
              <a:latin typeface="Halvar Mittel CY Md" panose="00000600000000000000" pitchFamily="50" charset="0"/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6084560" y="312162"/>
            <a:ext cx="5467723" cy="1279747"/>
          </a:xfrm>
        </p:spPr>
        <p:txBody>
          <a:bodyPr>
            <a:normAutofit/>
          </a:bodyPr>
          <a:lstStyle/>
          <a:p>
            <a:pPr lvl="0"/>
            <a:r>
              <a:rPr lang="ru-RU" sz="4400" dirty="0" smtClean="0">
                <a:latin typeface="Halvar Mittel CY Md" panose="00000600000000000000" pitchFamily="50" charset="0"/>
              </a:rPr>
              <a:t>О компании</a:t>
            </a:r>
            <a:r>
              <a:rPr lang="en-US" sz="4400" dirty="0" smtClean="0">
                <a:latin typeface="Halvar Mittel CY Md" panose="00000600000000000000" pitchFamily="50" charset="0"/>
              </a:rPr>
              <a:t> Litum</a:t>
            </a:r>
            <a:endParaRPr lang="en-GB" sz="4400" dirty="0">
              <a:latin typeface="Halvar Mittel CY Md" panose="00000600000000000000" pitchFamily="50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084560" y="3517611"/>
            <a:ext cx="4686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</a:pPr>
            <a:r>
              <a:rPr lang="ru-RU" kern="0" dirty="0">
                <a:latin typeface="Halvar Mittel CY Rg" panose="00000500000000000000" pitchFamily="50" charset="0"/>
              </a:rPr>
              <a:t>Высокотехнологичное производство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084560" y="3923693"/>
            <a:ext cx="5772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kern="0" dirty="0">
                <a:latin typeface="Halvar Mittel CY Rg" panose="00000500000000000000" pitchFamily="50" charset="0"/>
              </a:rPr>
              <a:t>Качественные </a:t>
            </a:r>
            <a:r>
              <a:rPr lang="ru-RU" kern="0" dirty="0" smtClean="0">
                <a:latin typeface="Halvar Mittel CY Rg" panose="00000500000000000000" pitchFamily="50" charset="0"/>
              </a:rPr>
              <a:t>решения в сфере защитных покрытий</a:t>
            </a:r>
            <a:endParaRPr lang="ru-RU" kern="0" dirty="0">
              <a:latin typeface="Halvar Mittel CY Rg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28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>
            <a:extLst>
              <a:ext uri="{FF2B5EF4-FFF2-40B4-BE49-F238E27FC236}">
                <a16:creationId xmlns:a16="http://schemas.microsoft.com/office/drawing/2014/main" xmlns="" id="{7366C2E1-AEC8-B591-24AE-0EF53FC62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65825" y="3135040"/>
            <a:ext cx="972946" cy="79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 dirty="0" smtClean="0"/>
              <a:t>О </a:t>
            </a:r>
            <a:r>
              <a:rPr lang="ru-RU" dirty="0"/>
              <a:t>компании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657669" y="1200216"/>
            <a:ext cx="4686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</a:pPr>
            <a:r>
              <a:rPr lang="ru-RU" kern="0" dirty="0">
                <a:latin typeface="Halvar Mittel CY Rg" panose="00000500000000000000" pitchFamily="50" charset="0"/>
              </a:rPr>
              <a:t>Высокотехнологичное производство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57669" y="2811875"/>
            <a:ext cx="4553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kern="0" dirty="0">
                <a:latin typeface="Halvar Mittel CY Rg" panose="00000500000000000000" pitchFamily="50" charset="0"/>
              </a:rPr>
              <a:t>Качественные решения, соответствующие мировым стандартам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71175" y="4592829"/>
            <a:ext cx="40128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kern="0" dirty="0">
                <a:latin typeface="Halvar Mittel CY Rg" panose="00000500000000000000" pitchFamily="50" charset="0"/>
              </a:rPr>
              <a:t>Профессионалы в области защитных покрытий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097E03ED-A0F0-4B98-4EA8-4FBCF30FB89F}"/>
              </a:ext>
            </a:extLst>
          </p:cNvPr>
          <p:cNvGrpSpPr/>
          <p:nvPr/>
        </p:nvGrpSpPr>
        <p:grpSpPr>
          <a:xfrm>
            <a:off x="4919836" y="1084175"/>
            <a:ext cx="601415" cy="601415"/>
            <a:chOff x="4959656" y="1084175"/>
            <a:chExt cx="601415" cy="601415"/>
          </a:xfrm>
        </p:grpSpPr>
        <p:sp>
          <p:nvSpPr>
            <p:cNvPr id="22" name="Овал 3">
              <a:extLst>
                <a:ext uri="{FF2B5EF4-FFF2-40B4-BE49-F238E27FC236}">
                  <a16:creationId xmlns:a16="http://schemas.microsoft.com/office/drawing/2014/main" xmlns="" id="{02597A9A-73A2-D7F7-17CA-80B47B081D0C}"/>
                </a:ext>
              </a:extLst>
            </p:cNvPr>
            <p:cNvSpPr/>
            <p:nvPr/>
          </p:nvSpPr>
          <p:spPr>
            <a:xfrm>
              <a:off x="4959656" y="1084175"/>
              <a:ext cx="601415" cy="60141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802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4BB136EC-91F2-AA01-0179-B37757595014}"/>
                </a:ext>
              </a:extLst>
            </p:cNvPr>
            <p:cNvSpPr txBox="1"/>
            <p:nvPr/>
          </p:nvSpPr>
          <p:spPr>
            <a:xfrm>
              <a:off x="5063563" y="1196485"/>
              <a:ext cx="4074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latin typeface="Halvar Mittel CY Rg" panose="00000500000000000000" pitchFamily="50" charset="0"/>
                </a:rPr>
                <a:t>01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E7183060-B877-1E40-067B-2421CF3C8706}"/>
              </a:ext>
            </a:extLst>
          </p:cNvPr>
          <p:cNvGrpSpPr/>
          <p:nvPr/>
        </p:nvGrpSpPr>
        <p:grpSpPr>
          <a:xfrm>
            <a:off x="4896507" y="2811004"/>
            <a:ext cx="648072" cy="648072"/>
            <a:chOff x="5850012" y="2868154"/>
            <a:chExt cx="648072" cy="648072"/>
          </a:xfrm>
        </p:grpSpPr>
        <p:sp>
          <p:nvSpPr>
            <p:cNvPr id="23" name="Овал 7">
              <a:extLst>
                <a:ext uri="{FF2B5EF4-FFF2-40B4-BE49-F238E27FC236}">
                  <a16:creationId xmlns:a16="http://schemas.microsoft.com/office/drawing/2014/main" xmlns="" id="{EC8E2CDF-8487-96BA-8836-49845B1F76BE}"/>
                </a:ext>
              </a:extLst>
            </p:cNvPr>
            <p:cNvSpPr/>
            <p:nvPr/>
          </p:nvSpPr>
          <p:spPr>
            <a:xfrm>
              <a:off x="5850012" y="2868154"/>
              <a:ext cx="648072" cy="64807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802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8B82AFE0-726D-0204-AE47-5CE127A84F43}"/>
                </a:ext>
              </a:extLst>
            </p:cNvPr>
            <p:cNvSpPr txBox="1"/>
            <p:nvPr/>
          </p:nvSpPr>
          <p:spPr>
            <a:xfrm>
              <a:off x="5952726" y="2996952"/>
              <a:ext cx="4411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latin typeface="Halvar Mittel CY Rg" panose="00000500000000000000" pitchFamily="50" charset="0"/>
                </a:rPr>
                <a:t>02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D7ECB8E0-5885-C533-394F-7CEEF4981B7B}"/>
              </a:ext>
            </a:extLst>
          </p:cNvPr>
          <p:cNvGrpSpPr/>
          <p:nvPr/>
        </p:nvGrpSpPr>
        <p:grpSpPr>
          <a:xfrm>
            <a:off x="4884941" y="4580392"/>
            <a:ext cx="671205" cy="671205"/>
            <a:chOff x="5396134" y="4901211"/>
            <a:chExt cx="671205" cy="671205"/>
          </a:xfrm>
        </p:grpSpPr>
        <p:sp>
          <p:nvSpPr>
            <p:cNvPr id="24" name="Овал 8">
              <a:extLst>
                <a:ext uri="{FF2B5EF4-FFF2-40B4-BE49-F238E27FC236}">
                  <a16:creationId xmlns:a16="http://schemas.microsoft.com/office/drawing/2014/main" xmlns="" id="{FA1253C7-82A4-7E6E-2302-14BF0CA4817C}"/>
                </a:ext>
              </a:extLst>
            </p:cNvPr>
            <p:cNvSpPr/>
            <p:nvPr/>
          </p:nvSpPr>
          <p:spPr>
            <a:xfrm>
              <a:off x="5396134" y="4901211"/>
              <a:ext cx="671205" cy="67120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802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2850420F-6358-2387-5BA3-6ED907D9DF1B}"/>
                </a:ext>
              </a:extLst>
            </p:cNvPr>
            <p:cNvSpPr txBox="1"/>
            <p:nvPr/>
          </p:nvSpPr>
          <p:spPr>
            <a:xfrm>
              <a:off x="5511163" y="5052147"/>
              <a:ext cx="4459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latin typeface="Halvar Mittel CY Rg" panose="00000500000000000000" pitchFamily="50" charset="0"/>
                </a:rPr>
                <a:t>03</a:t>
              </a:r>
            </a:p>
          </p:txBody>
        </p:sp>
      </p:grpSp>
      <p:pic>
        <p:nvPicPr>
          <p:cNvPr id="1026" name="Picture 2" descr="Penguard Universal - Эпоксидное антикоррозийное покрытие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927" y="2089763"/>
            <a:ext cx="2438741" cy="243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2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Penguard Universal - Эпоксидное антикоррозийное покрытие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927" y="2089763"/>
            <a:ext cx="2438741" cy="243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xmlns="" id="{18105E4A-9CD2-E62B-8683-1270E5BC5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48375" y="1093811"/>
            <a:ext cx="5695455" cy="4670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Дуга 2"/>
          <p:cNvSpPr/>
          <p:nvPr/>
        </p:nvSpPr>
        <p:spPr>
          <a:xfrm>
            <a:off x="407368" y="590252"/>
            <a:ext cx="5832648" cy="5935092"/>
          </a:xfrm>
          <a:prstGeom prst="arc">
            <a:avLst>
              <a:gd name="adj1" fmla="val 16557925"/>
              <a:gd name="adj2" fmla="val 5019588"/>
            </a:avLst>
          </a:prstGeom>
          <a:ln w="15875">
            <a:gradFill>
              <a:gsLst>
                <a:gs pos="2008">
                  <a:srgbClr val="8AB7CE">
                    <a:alpha val="20000"/>
                  </a:srgbClr>
                </a:gs>
                <a:gs pos="9000">
                  <a:srgbClr val="8AB7CE"/>
                </a:gs>
                <a:gs pos="100000">
                  <a:schemeClr val="accent6">
                    <a:alpha val="12000"/>
                  </a:schemeClr>
                </a:gs>
                <a:gs pos="81000">
                  <a:schemeClr val="accent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959656" y="1084175"/>
            <a:ext cx="601415" cy="601415"/>
          </a:xfrm>
          <a:prstGeom prst="ellipse">
            <a:avLst/>
          </a:prstGeom>
          <a:solidFill>
            <a:schemeClr val="bg1"/>
          </a:solidFill>
          <a:ln w="19050">
            <a:gradFill>
              <a:gsLst>
                <a:gs pos="0">
                  <a:srgbClr val="8AB7CE"/>
                </a:gs>
                <a:gs pos="100000">
                  <a:schemeClr val="accent6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664978" y="970708"/>
            <a:ext cx="4686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</a:pPr>
            <a:r>
              <a:rPr lang="ru-RU" kern="0" dirty="0">
                <a:latin typeface="Halvar Mittel CY Rg" panose="00000500000000000000" pitchFamily="50" charset="0"/>
              </a:rPr>
              <a:t>Сохранили производственное предприятие и технологии производства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00798" y="2778978"/>
            <a:ext cx="45365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kern="0" dirty="0">
                <a:latin typeface="Halvar Mittel CY Rg" panose="00000500000000000000" pitchFamily="50" charset="0"/>
              </a:rPr>
              <a:t>Продукция производится в соответствии с теми же техническими условиями и стандартами, что и ранее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40016" y="4864247"/>
            <a:ext cx="40128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kern="0" dirty="0">
                <a:latin typeface="Halvar Mittel CY Rg" panose="00000500000000000000" pitchFamily="50" charset="0"/>
              </a:rPr>
              <a:t>Все ключевые специалисты продолжают работать в </a:t>
            </a:r>
            <a:r>
              <a:rPr lang="en-US" kern="0" dirty="0">
                <a:latin typeface="Halvar Mittel CY Rg" panose="00000500000000000000" pitchFamily="50" charset="0"/>
              </a:rPr>
              <a:t>Litum</a:t>
            </a:r>
            <a:endParaRPr lang="ru-RU" kern="0" dirty="0">
              <a:latin typeface="Halvar Mittel CY Rg" panose="00000500000000000000" pitchFamily="50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63563" y="1196485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Halvar Mittel CY Rg" panose="00000500000000000000" pitchFamily="50" charset="0"/>
              </a:rPr>
              <a:t>01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F8EC8732-8E7E-CCCF-F594-027144E64F41}"/>
              </a:ext>
            </a:extLst>
          </p:cNvPr>
          <p:cNvGrpSpPr/>
          <p:nvPr/>
        </p:nvGrpSpPr>
        <p:grpSpPr>
          <a:xfrm>
            <a:off x="4959656" y="1084175"/>
            <a:ext cx="601415" cy="601415"/>
            <a:chOff x="4959656" y="1084175"/>
            <a:chExt cx="601415" cy="601415"/>
          </a:xfrm>
        </p:grpSpPr>
        <p:sp>
          <p:nvSpPr>
            <p:cNvPr id="12" name="Овал 3">
              <a:extLst>
                <a:ext uri="{FF2B5EF4-FFF2-40B4-BE49-F238E27FC236}">
                  <a16:creationId xmlns:a16="http://schemas.microsoft.com/office/drawing/2014/main" xmlns="" id="{A08A0732-069B-12A4-C243-5F5A1F24EB69}"/>
                </a:ext>
              </a:extLst>
            </p:cNvPr>
            <p:cNvSpPr/>
            <p:nvPr/>
          </p:nvSpPr>
          <p:spPr>
            <a:xfrm>
              <a:off x="4959656" y="1084175"/>
              <a:ext cx="601415" cy="601415"/>
            </a:xfrm>
            <a:prstGeom prst="ellipse">
              <a:avLst/>
            </a:prstGeom>
            <a:solidFill>
              <a:schemeClr val="bg1"/>
            </a:solidFill>
            <a:ln w="19050">
              <a:gradFill>
                <a:gsLst>
                  <a:gs pos="0">
                    <a:srgbClr val="8AB7CE"/>
                  </a:gs>
                  <a:gs pos="100000">
                    <a:schemeClr val="accent6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E76466E0-E042-1F5E-4F9A-75B7BFD3074A}"/>
                </a:ext>
              </a:extLst>
            </p:cNvPr>
            <p:cNvSpPr txBox="1"/>
            <p:nvPr/>
          </p:nvSpPr>
          <p:spPr>
            <a:xfrm>
              <a:off x="5063563" y="1196485"/>
              <a:ext cx="4074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latin typeface="Halvar Mittel CY Rg" panose="00000500000000000000" pitchFamily="50" charset="0"/>
                </a:rPr>
                <a:t>01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238B4BAE-EC3C-580B-972F-51CF7DA9CF1D}"/>
              </a:ext>
            </a:extLst>
          </p:cNvPr>
          <p:cNvGrpSpPr/>
          <p:nvPr/>
        </p:nvGrpSpPr>
        <p:grpSpPr>
          <a:xfrm>
            <a:off x="5879976" y="2950883"/>
            <a:ext cx="648072" cy="648072"/>
            <a:chOff x="5850012" y="2868154"/>
            <a:chExt cx="648072" cy="648072"/>
          </a:xfrm>
        </p:grpSpPr>
        <p:sp>
          <p:nvSpPr>
            <p:cNvPr id="19" name="Овал 7">
              <a:extLst>
                <a:ext uri="{FF2B5EF4-FFF2-40B4-BE49-F238E27FC236}">
                  <a16:creationId xmlns:a16="http://schemas.microsoft.com/office/drawing/2014/main" xmlns="" id="{F7119B63-1C58-77F3-3F34-967AD6342920}"/>
                </a:ext>
              </a:extLst>
            </p:cNvPr>
            <p:cNvSpPr/>
            <p:nvPr/>
          </p:nvSpPr>
          <p:spPr>
            <a:xfrm>
              <a:off x="5850012" y="2868154"/>
              <a:ext cx="648072" cy="648072"/>
            </a:xfrm>
            <a:prstGeom prst="ellipse">
              <a:avLst/>
            </a:prstGeom>
            <a:solidFill>
              <a:schemeClr val="bg1"/>
            </a:solidFill>
            <a:ln w="19050">
              <a:gradFill>
                <a:gsLst>
                  <a:gs pos="0">
                    <a:srgbClr val="8AB7CE"/>
                  </a:gs>
                  <a:gs pos="100000">
                    <a:schemeClr val="accent6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4B10BEE6-ED14-83A5-CC4D-B57AF5E52CE8}"/>
                </a:ext>
              </a:extLst>
            </p:cNvPr>
            <p:cNvSpPr txBox="1"/>
            <p:nvPr/>
          </p:nvSpPr>
          <p:spPr>
            <a:xfrm>
              <a:off x="5952726" y="2996952"/>
              <a:ext cx="441146" cy="369332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GB"/>
              </a:defPPr>
              <a:lvl1pPr algn="ctr">
                <a:defRPr>
                  <a:solidFill>
                    <a:schemeClr val="lt1"/>
                  </a:solidFill>
                  <a:latin typeface="+mn-lt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</a:defRPr>
              </a:lvl9pPr>
            </a:lstStyle>
            <a:p>
              <a:r>
                <a:rPr lang="ru-RU" dirty="0">
                  <a:solidFill>
                    <a:schemeClr val="tx1"/>
                  </a:solidFill>
                  <a:latin typeface="Halvar Mittel CY Rg" panose="00000500000000000000" pitchFamily="50" charset="0"/>
                </a:rPr>
                <a:t>02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3A48B771-C26B-869B-004B-766F80A41743}"/>
              </a:ext>
            </a:extLst>
          </p:cNvPr>
          <p:cNvGrpSpPr/>
          <p:nvPr/>
        </p:nvGrpSpPr>
        <p:grpSpPr>
          <a:xfrm>
            <a:off x="5454751" y="4864247"/>
            <a:ext cx="671205" cy="671205"/>
            <a:chOff x="5413600" y="4904811"/>
            <a:chExt cx="671205" cy="671205"/>
          </a:xfrm>
        </p:grpSpPr>
        <p:sp>
          <p:nvSpPr>
            <p:cNvPr id="22" name="Овал 8">
              <a:extLst>
                <a:ext uri="{FF2B5EF4-FFF2-40B4-BE49-F238E27FC236}">
                  <a16:creationId xmlns:a16="http://schemas.microsoft.com/office/drawing/2014/main" xmlns="" id="{D5A1916E-2B1C-C417-D2F0-F8A929D11EF0}"/>
                </a:ext>
              </a:extLst>
            </p:cNvPr>
            <p:cNvSpPr/>
            <p:nvPr/>
          </p:nvSpPr>
          <p:spPr>
            <a:xfrm>
              <a:off x="5413600" y="4904811"/>
              <a:ext cx="671205" cy="671205"/>
            </a:xfrm>
            <a:prstGeom prst="ellipse">
              <a:avLst/>
            </a:prstGeom>
            <a:solidFill>
              <a:schemeClr val="bg1"/>
            </a:solidFill>
            <a:ln w="19050">
              <a:gradFill>
                <a:gsLst>
                  <a:gs pos="0">
                    <a:srgbClr val="8AB7CE"/>
                  </a:gs>
                  <a:gs pos="100000">
                    <a:schemeClr val="accent6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4BB4BB33-8195-3259-25CD-DD5CB481AB9F}"/>
                </a:ext>
              </a:extLst>
            </p:cNvPr>
            <p:cNvSpPr txBox="1"/>
            <p:nvPr/>
          </p:nvSpPr>
          <p:spPr>
            <a:xfrm>
              <a:off x="5528629" y="5055747"/>
              <a:ext cx="4459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latin typeface="Halvar Mittel CY Rg" panose="00000500000000000000" pitchFamily="50" charset="0"/>
                </a:rPr>
                <a:t>03</a:t>
              </a:r>
            </a:p>
          </p:txBody>
        </p:sp>
      </p:grpSp>
      <p:sp>
        <p:nvSpPr>
          <p:cNvPr id="21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1087423" y="245765"/>
            <a:ext cx="4114800" cy="365125"/>
          </a:xfrm>
        </p:spPr>
        <p:txBody>
          <a:bodyPr/>
          <a:lstStyle/>
          <a:p>
            <a:r>
              <a:rPr lang="ru-RU" dirty="0" smtClean="0"/>
              <a:t>О </a:t>
            </a:r>
            <a:r>
              <a:rPr lang="ru-RU" dirty="0"/>
              <a:t>компании</a:t>
            </a:r>
          </a:p>
        </p:txBody>
      </p:sp>
    </p:spTree>
    <p:extLst>
      <p:ext uri="{BB962C8B-B14F-4D97-AF65-F5344CB8AC3E}">
        <p14:creationId xmlns:p14="http://schemas.microsoft.com/office/powerpoint/2010/main" val="12403197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8048" y="743924"/>
            <a:ext cx="5345085" cy="1279747"/>
          </a:xfrm>
        </p:spPr>
        <p:txBody>
          <a:bodyPr>
            <a:normAutofit/>
          </a:bodyPr>
          <a:lstStyle/>
          <a:p>
            <a:r>
              <a:rPr lang="ru-RU" dirty="0" smtClean="0"/>
              <a:t>Коррозия</a:t>
            </a:r>
            <a:endParaRPr lang="ru-RU" sz="3200" dirty="0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 dirty="0" smtClean="0"/>
              <a:t>Антикоррозионная защита объектов бункеровочной отрасли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49040" y="1959271"/>
            <a:ext cx="4503544" cy="2508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altLang="zh-CN" sz="2000" b="1" dirty="0" smtClean="0">
                <a:latin typeface="Halvar Mittel CY Rg" panose="00000500000000000000" pitchFamily="50" charset="-52"/>
                <a:ea typeface="SimSun" pitchFamily="2" charset="-122"/>
              </a:rPr>
              <a:t>Коррозия возникает при наличии:</a:t>
            </a:r>
          </a:p>
          <a:p>
            <a:pPr marL="800087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zh-CN" dirty="0">
                <a:latin typeface="Halvar Mittel CY Rg" panose="00000500000000000000" pitchFamily="50" charset="-52"/>
                <a:ea typeface="SimSun" pitchFamily="2" charset="-122"/>
              </a:rPr>
              <a:t>а</a:t>
            </a:r>
            <a:r>
              <a:rPr lang="ru-RU" altLang="zh-CN" dirty="0" smtClean="0">
                <a:latin typeface="Halvar Mittel CY Rg" panose="00000500000000000000" pitchFamily="50" charset="-52"/>
                <a:ea typeface="SimSun" pitchFamily="2" charset="-122"/>
              </a:rPr>
              <a:t>нод</a:t>
            </a:r>
          </a:p>
          <a:p>
            <a:pPr marL="800087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zh-CN" dirty="0" smtClean="0">
                <a:latin typeface="Halvar Mittel CY Rg" panose="00000500000000000000" pitchFamily="50" charset="-52"/>
                <a:ea typeface="SimSun" pitchFamily="2" charset="-122"/>
              </a:rPr>
              <a:t>катод</a:t>
            </a:r>
          </a:p>
          <a:p>
            <a:pPr marL="800087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zh-CN" dirty="0" smtClean="0">
                <a:latin typeface="Halvar Mittel CY Rg" panose="00000500000000000000" pitchFamily="50" charset="-52"/>
                <a:ea typeface="SimSun" pitchFamily="2" charset="-122"/>
              </a:rPr>
              <a:t>электролит</a:t>
            </a:r>
          </a:p>
          <a:p>
            <a:pPr marL="800087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zh-CN" dirty="0" smtClean="0">
                <a:latin typeface="Halvar Mittel CY Rg" panose="00000500000000000000" pitchFamily="50" charset="-52"/>
                <a:ea typeface="SimSun" pitchFamily="2" charset="-122"/>
              </a:rPr>
              <a:t>кислород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altLang="zh-CN" sz="2000" dirty="0">
              <a:latin typeface="Halvar Mittel CY Rg" panose="00000500000000000000" pitchFamily="50" charset="-52"/>
              <a:ea typeface="SimSun" pitchFamily="2" charset="-122"/>
            </a:endParaRPr>
          </a:p>
          <a:p>
            <a:r>
              <a:rPr lang="ru-RU" altLang="zh-CN" sz="2000" dirty="0" smtClean="0">
                <a:latin typeface="Halvar Mittel CY Rg" panose="00000500000000000000" pitchFamily="50" charset="-52"/>
                <a:ea typeface="SimSun" pitchFamily="2" charset="-122"/>
              </a:rPr>
              <a:t>Разрушение происходит на аноде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/>
          <a:stretch/>
        </p:blipFill>
        <p:spPr>
          <a:xfrm>
            <a:off x="324358" y="1124744"/>
            <a:ext cx="5915658" cy="46805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088" y="4637783"/>
            <a:ext cx="4913037" cy="104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51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068" y="743924"/>
            <a:ext cx="8591236" cy="1279747"/>
          </a:xfrm>
        </p:spPr>
        <p:txBody>
          <a:bodyPr>
            <a:noAutofit/>
          </a:bodyPr>
          <a:lstStyle/>
          <a:p>
            <a:r>
              <a:rPr lang="ru-RU" dirty="0"/>
              <a:t>Почему на стальной детали возникает коррозия?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983433" y="2547913"/>
            <a:ext cx="4968551" cy="2681287"/>
          </a:xfrm>
        </p:spPr>
        <p:txBody>
          <a:bodyPr>
            <a:normAutofit/>
          </a:bodyPr>
          <a:lstStyle/>
          <a:p>
            <a:r>
              <a:rPr lang="ru-RU" sz="1800" dirty="0"/>
              <a:t>Конструкционные стали неоднородны </a:t>
            </a:r>
            <a:r>
              <a:rPr lang="en-US" sz="1800" dirty="0" smtClean="0"/>
              <a:t>         </a:t>
            </a:r>
            <a:r>
              <a:rPr lang="ru-RU" sz="1800" dirty="0" smtClean="0"/>
              <a:t>по </a:t>
            </a:r>
            <a:r>
              <a:rPr lang="ru-RU" sz="1800" dirty="0"/>
              <a:t>своему составу</a:t>
            </a:r>
          </a:p>
          <a:p>
            <a:endParaRPr lang="ru-RU" sz="1800" dirty="0"/>
          </a:p>
          <a:p>
            <a:r>
              <a:rPr lang="ru-RU" sz="1800" dirty="0"/>
              <a:t>В структуре стали есть участки с разными потенциалами</a:t>
            </a:r>
          </a:p>
          <a:p>
            <a:endParaRPr lang="ru-RU" sz="1800" dirty="0"/>
          </a:p>
          <a:p>
            <a:r>
              <a:rPr lang="ru-RU" sz="1800" dirty="0"/>
              <a:t>Также в составе сплавов есть примеси и </a:t>
            </a:r>
            <a:r>
              <a:rPr lang="ru-RU" sz="1800" dirty="0" smtClean="0"/>
              <a:t>включения</a:t>
            </a:r>
            <a:endParaRPr lang="ru-RU" sz="1800" dirty="0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 dirty="0" smtClean="0"/>
              <a:t>Антикоррозионная защита объектов бункеровочной отрасли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120" y="2204864"/>
            <a:ext cx="4619834" cy="3466443"/>
          </a:xfrm>
          <a:prstGeom prst="rect">
            <a:avLst/>
          </a:prstGeom>
        </p:spPr>
      </p:pic>
      <p:cxnSp>
        <p:nvCxnSpPr>
          <p:cNvPr id="8" name="Straight Connector 1">
            <a:extLst>
              <a:ext uri="{FF2B5EF4-FFF2-40B4-BE49-F238E27FC236}">
                <a16:creationId xmlns:a16="http://schemas.microsoft.com/office/drawing/2014/main" xmlns="" id="{2200309D-35C5-4846-72D9-6C66D8AE9768}"/>
              </a:ext>
            </a:extLst>
          </p:cNvPr>
          <p:cNvCxnSpPr>
            <a:cxnSpLocks/>
          </p:cNvCxnSpPr>
          <p:nvPr/>
        </p:nvCxnSpPr>
        <p:spPr>
          <a:xfrm>
            <a:off x="-11424" y="4797152"/>
            <a:ext cx="900000" cy="0"/>
          </a:xfrm>
          <a:prstGeom prst="line">
            <a:avLst/>
          </a:prstGeom>
          <a:ln w="9525">
            <a:gradFill>
              <a:gsLst>
                <a:gs pos="47000">
                  <a:srgbClr val="8AB7CE"/>
                </a:gs>
                <a:gs pos="0">
                  <a:srgbClr val="002758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5">
            <a:extLst>
              <a:ext uri="{FF2B5EF4-FFF2-40B4-BE49-F238E27FC236}">
                <a16:creationId xmlns:a16="http://schemas.microsoft.com/office/drawing/2014/main" xmlns="" id="{A014EF1E-328B-E611-6DA9-98F8922AA340}"/>
              </a:ext>
            </a:extLst>
          </p:cNvPr>
          <p:cNvCxnSpPr>
            <a:cxnSpLocks/>
          </p:cNvCxnSpPr>
          <p:nvPr/>
        </p:nvCxnSpPr>
        <p:spPr>
          <a:xfrm>
            <a:off x="0" y="3861048"/>
            <a:ext cx="900000" cy="0"/>
          </a:xfrm>
          <a:prstGeom prst="line">
            <a:avLst/>
          </a:prstGeom>
          <a:ln w="9525">
            <a:gradFill>
              <a:gsLst>
                <a:gs pos="47000">
                  <a:srgbClr val="8AB7CE"/>
                </a:gs>
                <a:gs pos="0">
                  <a:srgbClr val="002758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2">
            <a:extLst>
              <a:ext uri="{FF2B5EF4-FFF2-40B4-BE49-F238E27FC236}">
                <a16:creationId xmlns:a16="http://schemas.microsoft.com/office/drawing/2014/main" xmlns="" id="{29508B89-38BC-2D6E-A8A7-8D607CF54E74}"/>
              </a:ext>
            </a:extLst>
          </p:cNvPr>
          <p:cNvCxnSpPr>
            <a:cxnSpLocks/>
          </p:cNvCxnSpPr>
          <p:nvPr/>
        </p:nvCxnSpPr>
        <p:spPr>
          <a:xfrm>
            <a:off x="0" y="2852936"/>
            <a:ext cx="900000" cy="0"/>
          </a:xfrm>
          <a:prstGeom prst="line">
            <a:avLst/>
          </a:prstGeom>
          <a:ln w="9525">
            <a:gradFill>
              <a:gsLst>
                <a:gs pos="47000">
                  <a:srgbClr val="8AB7CE"/>
                </a:gs>
                <a:gs pos="0">
                  <a:srgbClr val="002758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02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069" y="743924"/>
            <a:ext cx="6185712" cy="1279747"/>
          </a:xfrm>
        </p:spPr>
        <p:txBody>
          <a:bodyPr>
            <a:noAutofit/>
          </a:bodyPr>
          <a:lstStyle/>
          <a:p>
            <a:r>
              <a:rPr lang="ru-RU" dirty="0"/>
              <a:t>Факторы, влияющие на развитие коррозии</a:t>
            </a:r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 dirty="0" smtClean="0"/>
              <a:t>Антикоррозионная защита объектов бункеровочной отрасли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83432" y="2726644"/>
            <a:ext cx="3960440" cy="1710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>
              <a:lnSpc>
                <a:spcPts val="44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zh-CN" sz="2400" dirty="0">
                <a:latin typeface="Halvar Mittel CY Rg" panose="00000500000000000000" pitchFamily="50" charset="0"/>
              </a:rPr>
              <a:t>Температура</a:t>
            </a:r>
          </a:p>
          <a:p>
            <a:pPr marL="180975">
              <a:lnSpc>
                <a:spcPts val="44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zh-CN" sz="2400" dirty="0">
                <a:latin typeface="Halvar Mittel CY Rg" panose="00000500000000000000" pitchFamily="50" charset="0"/>
              </a:rPr>
              <a:t>Влажность</a:t>
            </a:r>
          </a:p>
          <a:p>
            <a:pPr marL="180975">
              <a:lnSpc>
                <a:spcPts val="44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zh-CN" sz="2400" dirty="0">
                <a:latin typeface="Halvar Mittel CY Rg" panose="00000500000000000000" pitchFamily="50" charset="0"/>
              </a:rPr>
              <a:t>Состав электролита</a:t>
            </a:r>
          </a:p>
        </p:txBody>
      </p:sp>
      <p:pic>
        <p:nvPicPr>
          <p:cNvPr id="13" name="Picture 2" descr="Коррозия металла"/>
          <p:cNvPicPr>
            <a:picLocks noGrp="1" noChangeAspect="1" noChangeArrowheads="1"/>
          </p:cNvPicPr>
          <p:nvPr>
            <p:ph type="pic" sz="quarter" idx="17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Connector 1">
            <a:extLst>
              <a:ext uri="{FF2B5EF4-FFF2-40B4-BE49-F238E27FC236}">
                <a16:creationId xmlns:a16="http://schemas.microsoft.com/office/drawing/2014/main" xmlns="" id="{2200309D-35C5-4846-72D9-6C66D8AE9768}"/>
              </a:ext>
            </a:extLst>
          </p:cNvPr>
          <p:cNvCxnSpPr>
            <a:cxnSpLocks/>
          </p:cNvCxnSpPr>
          <p:nvPr/>
        </p:nvCxnSpPr>
        <p:spPr>
          <a:xfrm>
            <a:off x="0" y="4238812"/>
            <a:ext cx="900000" cy="0"/>
          </a:xfrm>
          <a:prstGeom prst="line">
            <a:avLst/>
          </a:prstGeom>
          <a:ln w="9525">
            <a:gradFill>
              <a:gsLst>
                <a:gs pos="47000">
                  <a:srgbClr val="8AB7CE"/>
                </a:gs>
                <a:gs pos="0">
                  <a:srgbClr val="002758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5">
            <a:extLst>
              <a:ext uri="{FF2B5EF4-FFF2-40B4-BE49-F238E27FC236}">
                <a16:creationId xmlns:a16="http://schemas.microsoft.com/office/drawing/2014/main" xmlns="" id="{A014EF1E-328B-E611-6DA9-98F8922AA340}"/>
              </a:ext>
            </a:extLst>
          </p:cNvPr>
          <p:cNvCxnSpPr>
            <a:cxnSpLocks/>
          </p:cNvCxnSpPr>
          <p:nvPr/>
        </p:nvCxnSpPr>
        <p:spPr>
          <a:xfrm>
            <a:off x="0" y="3662748"/>
            <a:ext cx="900000" cy="0"/>
          </a:xfrm>
          <a:prstGeom prst="line">
            <a:avLst/>
          </a:prstGeom>
          <a:ln w="9525">
            <a:gradFill>
              <a:gsLst>
                <a:gs pos="47000">
                  <a:srgbClr val="8AB7CE"/>
                </a:gs>
                <a:gs pos="0">
                  <a:srgbClr val="002758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2">
            <a:extLst>
              <a:ext uri="{FF2B5EF4-FFF2-40B4-BE49-F238E27FC236}">
                <a16:creationId xmlns:a16="http://schemas.microsoft.com/office/drawing/2014/main" xmlns="" id="{29508B89-38BC-2D6E-A8A7-8D607CF54E74}"/>
              </a:ext>
            </a:extLst>
          </p:cNvPr>
          <p:cNvCxnSpPr>
            <a:cxnSpLocks/>
          </p:cNvCxnSpPr>
          <p:nvPr/>
        </p:nvCxnSpPr>
        <p:spPr>
          <a:xfrm>
            <a:off x="11424" y="3086684"/>
            <a:ext cx="900000" cy="0"/>
          </a:xfrm>
          <a:prstGeom prst="line">
            <a:avLst/>
          </a:prstGeom>
          <a:ln w="9525">
            <a:gradFill>
              <a:gsLst>
                <a:gs pos="47000">
                  <a:srgbClr val="8AB7CE"/>
                </a:gs>
                <a:gs pos="0">
                  <a:srgbClr val="002758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28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Воздействие коррозии</a:t>
            </a:r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 dirty="0" smtClean="0"/>
              <a:t>Антикоррозионная защита объектов бункеровочной отрасли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5"/>
          </p:nvPr>
        </p:nvSpPr>
        <p:spPr>
          <a:xfrm>
            <a:off x="241068" y="1988840"/>
            <a:ext cx="5329358" cy="915283"/>
          </a:xfrm>
        </p:spPr>
        <p:txBody>
          <a:bodyPr/>
          <a:lstStyle/>
          <a:p>
            <a:r>
              <a:rPr lang="ru-RU" sz="2000" dirty="0"/>
              <a:t>Коррозия по ватерлинии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938954"/>
            <a:ext cx="41764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2000" dirty="0" smtClean="0">
                <a:latin typeface="Halvar Mittel CY Rg" panose="00000500000000000000" pitchFamily="50" charset="-52"/>
                <a:ea typeface="SimSun" pitchFamily="2" charset="-122"/>
              </a:rPr>
              <a:t>Коррозионное воздействие на границе раздела фаз вода-воздух</a:t>
            </a:r>
          </a:p>
          <a:p>
            <a:endParaRPr lang="ru-RU" altLang="zh-CN" sz="2000" dirty="0">
              <a:latin typeface="Halvar Mittel CY Rg" panose="00000500000000000000" pitchFamily="50" charset="-52"/>
              <a:ea typeface="SimSun" pitchFamily="2" charset="-122"/>
            </a:endParaRPr>
          </a:p>
          <a:p>
            <a:r>
              <a:rPr lang="ru-RU" altLang="zh-CN" sz="2000" dirty="0" smtClean="0">
                <a:latin typeface="Halvar Mittel CY Rg" panose="00000500000000000000" pitchFamily="50" charset="-52"/>
                <a:ea typeface="SimSun" pitchFamily="2" charset="-122"/>
              </a:rPr>
              <a:t>Коррозионное воздействие сопровождается механическими нагрузками</a:t>
            </a:r>
          </a:p>
          <a:p>
            <a:endParaRPr lang="ru-RU" altLang="zh-CN" sz="2000" dirty="0" smtClean="0">
              <a:latin typeface="Halvar Mittel CY Rg" panose="00000500000000000000" pitchFamily="50" charset="-52"/>
              <a:ea typeface="SimSun" pitchFamily="2" charset="-122"/>
            </a:endParaRPr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/>
          <a:srcRect l="33288" t="337" r="18937" b="791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50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Шаблон Litum">
  <a:themeElements>
    <a:clrScheme name="Тема Litum">
      <a:dk1>
        <a:srgbClr val="000000"/>
      </a:dk1>
      <a:lt1>
        <a:srgbClr val="FFFFFF"/>
      </a:lt1>
      <a:dk2>
        <a:srgbClr val="000000"/>
      </a:dk2>
      <a:lt2>
        <a:srgbClr val="BFBFBF"/>
      </a:lt2>
      <a:accent1>
        <a:srgbClr val="2B7C8F"/>
      </a:accent1>
      <a:accent2>
        <a:srgbClr val="E6505C"/>
      </a:accent2>
      <a:accent3>
        <a:srgbClr val="002758"/>
      </a:accent3>
      <a:accent4>
        <a:srgbClr val="8AB7CE"/>
      </a:accent4>
      <a:accent5>
        <a:srgbClr val="1B2447"/>
      </a:accent5>
      <a:accent6>
        <a:srgbClr val="DA5A50"/>
      </a:accent6>
      <a:hlink>
        <a:srgbClr val="2B7C8F"/>
      </a:hlink>
      <a:folHlink>
        <a:srgbClr val="6F3B55"/>
      </a:folHlink>
    </a:clrScheme>
    <a:fontScheme name="Другая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Litum">
    <a:dk1>
      <a:srgbClr val="000000"/>
    </a:dk1>
    <a:lt1>
      <a:srgbClr val="FFFFFF"/>
    </a:lt1>
    <a:dk2>
      <a:srgbClr val="000000"/>
    </a:dk2>
    <a:lt2>
      <a:srgbClr val="BFBFBF"/>
    </a:lt2>
    <a:accent1>
      <a:srgbClr val="2B7C8F"/>
    </a:accent1>
    <a:accent2>
      <a:srgbClr val="E1505C"/>
    </a:accent2>
    <a:accent3>
      <a:srgbClr val="1B2447"/>
    </a:accent3>
    <a:accent4>
      <a:srgbClr val="8AB7CE"/>
    </a:accent4>
    <a:accent5>
      <a:srgbClr val="144261"/>
    </a:accent5>
    <a:accent6>
      <a:srgbClr val="E1505C"/>
    </a:accent6>
    <a:hlink>
      <a:srgbClr val="2B7C8F"/>
    </a:hlink>
    <a:folHlink>
      <a:srgbClr val="6F3B5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21315</TotalTime>
  <Words>604</Words>
  <Application>Microsoft Office PowerPoint</Application>
  <PresentationFormat>Широкоэкранный</PresentationFormat>
  <Paragraphs>156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4" baseType="lpstr">
      <vt:lpstr>Verdana</vt:lpstr>
      <vt:lpstr>Calibri</vt:lpstr>
      <vt:lpstr>Halvar Mittel CY Lt</vt:lpstr>
      <vt:lpstr>MS PGothic</vt:lpstr>
      <vt:lpstr>SimSun</vt:lpstr>
      <vt:lpstr>Halvar Mittel CY Md</vt:lpstr>
      <vt:lpstr>Arial</vt:lpstr>
      <vt:lpstr>Halvar Mittel CY Rg</vt:lpstr>
      <vt:lpstr>Wingdings</vt:lpstr>
      <vt:lpstr>1_Шаблон Litum</vt:lpstr>
      <vt:lpstr>Антикоррозионная защита объектов бункеровочной отрасли</vt:lpstr>
      <vt:lpstr>Презентация PowerPoint</vt:lpstr>
      <vt:lpstr>О компании Litum</vt:lpstr>
      <vt:lpstr>Презентация PowerPoint</vt:lpstr>
      <vt:lpstr>Презентация PowerPoint</vt:lpstr>
      <vt:lpstr>Коррозия</vt:lpstr>
      <vt:lpstr>Почему на стальной детали возникает коррозия?</vt:lpstr>
      <vt:lpstr>Факторы, влияющие на развитие коррозии</vt:lpstr>
      <vt:lpstr>Воздействие коррозии</vt:lpstr>
      <vt:lpstr>Воздействие коррозии</vt:lpstr>
      <vt:lpstr>Воздействие коррозии</vt:lpstr>
      <vt:lpstr>Воздействие коррозии</vt:lpstr>
      <vt:lpstr>Воздействие коррозии</vt:lpstr>
      <vt:lpstr>Способы защиты от коррозии</vt:lpstr>
      <vt:lpstr>Способы защиты от коррозии</vt:lpstr>
      <vt:lpstr>Способы защиты от коррозии</vt:lpstr>
      <vt:lpstr>Способы защиты от коррозии</vt:lpstr>
      <vt:lpstr>Защитные лакокрасочные покрытия</vt:lpstr>
      <vt:lpstr>Экономика применения ЛКМ</vt:lpstr>
      <vt:lpstr>Экономика применения ЛКМ</vt:lpstr>
      <vt:lpstr>Экономика применения ЛКМ</vt:lpstr>
      <vt:lpstr>Решения Litum</vt:lpstr>
      <vt:lpstr>Подписывайтесь на наш Telegram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Kirill Aristov</dc:creator>
  <cp:lastModifiedBy>Aristov Kirill</cp:lastModifiedBy>
  <cp:revision>286</cp:revision>
  <cp:lastPrinted>2010-04-12T15:00:10Z</cp:lastPrinted>
  <dcterms:created xsi:type="dcterms:W3CDTF">2021-02-11T10:15:58Z</dcterms:created>
  <dcterms:modified xsi:type="dcterms:W3CDTF">2023-06-19T17:54:31Z</dcterms:modified>
</cp:coreProperties>
</file>